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excel" PartName="/ppt/embeddings/Microsoft_Excel_Sheet2.xls"/>
  <Override ContentType="application/vnd.ms-excel" PartName="/ppt/embeddings/Microsoft_Excel_Sheet3.xls"/>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 id="2147483658" r:id="rId7"/>
    <p:sldMasterId id="21474836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Lst>
  <p:sldSz cy="6858000" cx="12192000"/>
  <p:notesSz cx="6858000" cy="9144000"/>
  <p:embeddedFontLst>
    <p:embeddedFont>
      <p:font typeface="Raleway"/>
      <p:regular r:id="rId132"/>
      <p:bold r:id="rId133"/>
      <p:italic r:id="rId134"/>
      <p:boldItalic r:id="rId135"/>
    </p:embeddedFont>
    <p:embeddedFont>
      <p:font typeface="Teko"/>
      <p:regular r:id="rId136"/>
      <p:bold r:id="rId137"/>
    </p:embeddedFont>
    <p:embeddedFont>
      <p:font typeface="Lato"/>
      <p:regular r:id="rId138"/>
      <p:bold r:id="rId139"/>
      <p:italic r:id="rId140"/>
      <p:boldItalic r:id="rId141"/>
    </p:embeddedFont>
    <p:embeddedFont>
      <p:font typeface="Montserrat"/>
      <p:regular r:id="rId142"/>
      <p:bold r:id="rId143"/>
      <p:italic r:id="rId144"/>
      <p:boldItalic r:id="rId145"/>
    </p:embeddedFont>
    <p:embeddedFont>
      <p:font typeface="Raleway Light"/>
      <p:regular r:id="rId146"/>
      <p:bold r:id="rId147"/>
      <p:italic r:id="rId148"/>
      <p:boldItalic r:id="rId149"/>
    </p:embeddedFont>
    <p:embeddedFont>
      <p:font typeface="Raleway Black"/>
      <p:bold r:id="rId150"/>
      <p:boldItalic r:id="rId151"/>
    </p:embeddedFont>
    <p:embeddedFont>
      <p:font typeface="Quattrocento Sans"/>
      <p:regular r:id="rId152"/>
      <p:bold r:id="rId153"/>
      <p:italic r:id="rId154"/>
      <p:boldItalic r:id="rId155"/>
    </p:embeddedFont>
    <p:embeddedFont>
      <p:font typeface="Open Sans"/>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26">
          <p15:clr>
            <a:srgbClr val="000000"/>
          </p15:clr>
        </p15:guide>
        <p15:guide id="2" pos="3659">
          <p15:clr>
            <a:srgbClr val="000000"/>
          </p15:clr>
        </p15:guide>
        <p15:guide id="3" orient="horz" pos="1570">
          <p15:clr>
            <a:srgbClr val="000000"/>
          </p15:clr>
        </p15:guide>
        <p15:guide id="4" pos="5473">
          <p15:clr>
            <a:srgbClr val="000000"/>
          </p15:clr>
        </p15:guide>
      </p15:sldGuideLst>
    </p:ext>
    <p:ext uri="http://customooxmlschemas.google.com/">
      <go:slidesCustomData xmlns:go="http://customooxmlschemas.google.com/" r:id="rId160" roundtripDataSignature="AMtx7mgkpT51KphNKDsPfFzDdOaVbh6H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36102-B35A-49AD-85ED-5924682B774B}">
  <a:tblStyle styleId="{BF136102-B35A-49AD-85ED-5924682B774B}" styleName="Table_0">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26" orient="horz"/>
        <p:guide pos="3659"/>
        <p:guide pos="1570" orient="horz"/>
        <p:guide pos="547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font" Target="fonts/RalewayBlack-bold.fntdata"/><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alewayLight-boldItalic.fntdata"/><Relationship Id="rId4" Type="http://schemas.openxmlformats.org/officeDocument/2006/relationships/tableStyles" Target="tableStyles.xml"/><Relationship Id="rId148" Type="http://schemas.openxmlformats.org/officeDocument/2006/relationships/font" Target="fonts/RalewayLight-italic.fntdata"/><Relationship Id="rId9" Type="http://schemas.openxmlformats.org/officeDocument/2006/relationships/notesMaster" Target="notesMasters/notesMaster1.xml"/><Relationship Id="rId143" Type="http://schemas.openxmlformats.org/officeDocument/2006/relationships/font" Target="fonts/Montserrat-bold.fntdata"/><Relationship Id="rId142" Type="http://schemas.openxmlformats.org/officeDocument/2006/relationships/font" Target="fonts/Montserrat-regular.fntdata"/><Relationship Id="rId141" Type="http://schemas.openxmlformats.org/officeDocument/2006/relationships/font" Target="fonts/Lato-boldItalic.fntdata"/><Relationship Id="rId140" Type="http://schemas.openxmlformats.org/officeDocument/2006/relationships/font" Target="fonts/Lato-italic.fntdata"/><Relationship Id="rId5" Type="http://schemas.openxmlformats.org/officeDocument/2006/relationships/slideMaster" Target="slideMasters/slideMaster1.xml"/><Relationship Id="rId147" Type="http://schemas.openxmlformats.org/officeDocument/2006/relationships/font" Target="fonts/RalewayLight-bold.fntdata"/><Relationship Id="rId6" Type="http://schemas.openxmlformats.org/officeDocument/2006/relationships/slideMaster" Target="slideMasters/slideMaster2.xml"/><Relationship Id="rId146" Type="http://schemas.openxmlformats.org/officeDocument/2006/relationships/font" Target="fonts/RalewayLight-regular.fntdata"/><Relationship Id="rId7" Type="http://schemas.openxmlformats.org/officeDocument/2006/relationships/slideMaster" Target="slideMasters/slideMaster3.xml"/><Relationship Id="rId145" Type="http://schemas.openxmlformats.org/officeDocument/2006/relationships/font" Target="fonts/Montserrat-boldItalic.fntdata"/><Relationship Id="rId8" Type="http://schemas.openxmlformats.org/officeDocument/2006/relationships/slideMaster" Target="slideMasters/slideMaster4.xml"/><Relationship Id="rId144" Type="http://schemas.openxmlformats.org/officeDocument/2006/relationships/font" Target="fonts/Montserrat-italic.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Lato-bold.fntdata"/><Relationship Id="rId138" Type="http://schemas.openxmlformats.org/officeDocument/2006/relationships/font" Target="fonts/Lato-regular.fntdata"/><Relationship Id="rId137" Type="http://schemas.openxmlformats.org/officeDocument/2006/relationships/font" Target="fonts/Teko-bold.fntdata"/><Relationship Id="rId132" Type="http://schemas.openxmlformats.org/officeDocument/2006/relationships/font" Target="fonts/Raleway-regular.fntdata"/><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Teko-regular.fntdata"/><Relationship Id="rId135" Type="http://schemas.openxmlformats.org/officeDocument/2006/relationships/font" Target="fonts/Raleway-boldItalic.fntdata"/><Relationship Id="rId134" Type="http://schemas.openxmlformats.org/officeDocument/2006/relationships/font" Target="fonts/Raleway-italic.fntdata"/><Relationship Id="rId133" Type="http://schemas.openxmlformats.org/officeDocument/2006/relationships/font" Target="fonts/Raleway-bold.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160" Type="http://customschemas.google.com/relationships/presentationmetadata" Target="metadata"/><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font" Target="fonts/OpenSans-boldItalic.fntdata"/><Relationship Id="rId59" Type="http://schemas.openxmlformats.org/officeDocument/2006/relationships/slide" Target="slides/slide50.xml"/><Relationship Id="rId154" Type="http://schemas.openxmlformats.org/officeDocument/2006/relationships/font" Target="fonts/QuattrocentoSans-italic.fntdata"/><Relationship Id="rId58" Type="http://schemas.openxmlformats.org/officeDocument/2006/relationships/slide" Target="slides/slide49.xml"/><Relationship Id="rId153" Type="http://schemas.openxmlformats.org/officeDocument/2006/relationships/font" Target="fonts/QuattrocentoSans-bold.fntdata"/><Relationship Id="rId152" Type="http://schemas.openxmlformats.org/officeDocument/2006/relationships/font" Target="fonts/QuattrocentoSans-regular.fntdata"/><Relationship Id="rId151" Type="http://schemas.openxmlformats.org/officeDocument/2006/relationships/font" Target="fonts/RalewayBlack-boldItalic.fntdata"/><Relationship Id="rId158" Type="http://schemas.openxmlformats.org/officeDocument/2006/relationships/font" Target="fonts/OpenSans-italic.fntdata"/><Relationship Id="rId157" Type="http://schemas.openxmlformats.org/officeDocument/2006/relationships/font" Target="fonts/OpenSans-bold.fntdata"/><Relationship Id="rId156" Type="http://schemas.openxmlformats.org/officeDocument/2006/relationships/font" Target="fonts/OpenSans-regular.fntdata"/><Relationship Id="rId155" Type="http://schemas.openxmlformats.org/officeDocument/2006/relationships/font" Target="fonts/QuattrocentoSans-boldItalic.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32.png"/><Relationship Id="rId3"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59" name="Google Shape;45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55" name="Google Shape;6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7" name="Google Shape;2597;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98" name="Google Shape;2598;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7" name="Google Shape;2607;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08" name="Google Shape;2608;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5" name="Google Shape;261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16" name="Google Shape;261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4" name="Google Shape;2624;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25" name="Google Shape;2625;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2" name="Google Shape;2632;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33" name="Google Shape;2633;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0" name="Google Shape;2640;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41" name="Google Shape;2641;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8" name="Google Shape;2648;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49" name="Google Shape;2649;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9" name="Google Shape;2719;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20" name="Google Shape;2720;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6" name="Google Shape;2796;p10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97" name="Google Shape;2797;p10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3" name="Google Shape;2813;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14" name="Google Shape;2814;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63" name="Google Shape;6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1" name="Google Shape;2821;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22" name="Google Shape;2822;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7" name="Google Shape;2837;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38" name="Google Shape;2838;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9" name="Google Shape;2849;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50" name="Google Shape;2850;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4" name="Google Shape;2864;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65" name="Google Shape;2865;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0" name="Google Shape;2910;p1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11" name="Google Shape;2911;p1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8" name="Google Shape;2928;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29" name="Google Shape;2929;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6" name="Google Shape;2936;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37" name="Google Shape;2937;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7" name="Google Shape;2947;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48" name="Google Shape;2948;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7" name="Google Shape;2977;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78" name="Google Shape;2978;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1" name="Google Shape;3021;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22" name="Google Shape;3022;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71" name="Google Shape;67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9" name="Google Shape;3029;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30" name="Google Shape;3030;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3" name="Google Shape;3053;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54" name="Google Shape;3054;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9" name="Google Shape;3069;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Thank you!</a:t>
            </a:r>
            <a:endParaRPr/>
          </a:p>
          <a:p>
            <a:pPr indent="0" lvl="0" marL="0" rtl="0" algn="l">
              <a:lnSpc>
                <a:spcPct val="100000"/>
              </a:lnSpc>
              <a:spcBef>
                <a:spcPts val="0"/>
              </a:spcBef>
              <a:spcAft>
                <a:spcPts val="0"/>
              </a:spcAft>
              <a:buSzPts val="1400"/>
              <a:buNone/>
            </a:pPr>
            <a:r>
              <a:t/>
            </a:r>
            <a:endParaRPr/>
          </a:p>
        </p:txBody>
      </p:sp>
      <p:sp>
        <p:nvSpPr>
          <p:cNvPr id="3070" name="Google Shape;3070;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52" name="Google Shape;7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60" name="Google Shape;76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77" name="Google Shape;77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32" name="Google Shape;93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9" name="Google Shape;93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40" name="Google Shape;94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81" name="Google Shape;9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99" name="Google Shape;99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7" name="Google Shape;4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31" name="Google Shape;103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55" name="Google Shape;105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3" name="Google Shape;106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64" name="Google Shape;106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9" name="Google Shape;108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90" name="Google Shape;109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08" name="Google Shape;130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16" name="Google Shape;131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24" name="Google Shape;132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32" name="Google Shape;133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396" name="Google Shape;139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04" name="Google Shape;140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97" name="Google Shape;4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17" name="Google Shape;141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4" name="Google Shape;142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25" name="Google Shape;142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2" name="Google Shape;150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03" name="Google Shape;150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11" name="Google Shape;151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5" name="Google Shape;154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46" name="Google Shape;154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54" name="Google Shape;155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92" name="Google Shape;159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9" name="Google Shape;159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00" name="Google Shape;160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26" name="Google Shape;162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6" name="Google Shape;170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07" name="Google Shape;170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04" name="Google Shape;50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15" name="Google Shape;171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2" name="Google Shape;1722;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23" name="Google Shape;172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0" name="Google Shape;173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31" name="Google Shape;1731;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72" name="Google Shape;177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9" name="Google Shape;177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80" name="Google Shape;178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7" name="Google Shape;178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88" name="Google Shape;178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1" name="Google Shape;182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22" name="Google Shape;182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31" name="Google Shape;1831;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39" name="Google Shape;183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7" name="Google Shape;184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48" name="Google Shape;184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15" name="Google Shape;5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56" name="Google Shape;1856;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8" name="Google Shape;187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79" name="Google Shape;187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6" name="Google Shape;188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87" name="Google Shape;188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14" name="Google Shape;1914;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1" name="Google Shape;192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22" name="Google Shape;1922;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9" name="Google Shape;192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30" name="Google Shape;193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9" name="Google Shape;193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40" name="Google Shape;194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9" name="Google Shape;194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50" name="Google Shape;195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4" name="Google Shape;1974;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75" name="Google Shape;1975;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2" name="Google Shape;198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83" name="Google Shape;198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56" name="Google Shape;5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1" name="Google Shape;199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92" name="Google Shape;1992;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9" name="Google Shape;1999;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00" name="Google Shape;2000;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7" name="Google Shape;200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08" name="Google Shape;2008;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5" name="Google Shape;201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16" name="Google Shape;201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3" name="Google Shape;2023;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24" name="Google Shape;202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1" name="Google Shape;203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32" name="Google Shape;2032;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9" name="Google Shape;203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40" name="Google Shape;204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3" name="Google Shape;207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74" name="Google Shape;2074;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1" name="Google Shape;2081;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82" name="Google Shape;2082;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9" name="Google Shape;2089;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90" name="Google Shape;2090;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90" name="Google Shape;59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7" name="Google Shape;209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98" name="Google Shape;2098;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6" name="Google Shape;210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07" name="Google Shape;2107;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5" name="Google Shape;2115;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16" name="Google Shape;2116;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25" name="Google Shape;2125;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33" name="Google Shape;213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3" name="Google Shape;2143;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44" name="Google Shape;2144;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88" name="Google Shape;2188;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2" name="Google Shape;2302;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03" name="Google Shape;2303;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5" name="Google Shape;2345;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46" name="Google Shape;2346;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53" name="Google Shape;235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37" name="Google Shape;63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9" name="Google Shape;2359;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60" name="Google Shape;2360;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1" name="Google Shape;2381;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82" name="Google Shape;2382;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0" name="Google Shape;241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11" name="Google Shape;241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9" name="Google Shape;2419;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20" name="Google Shape;2420;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8" name="Google Shape;242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29" name="Google Shape;242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7" name="Google Shape;2437;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38" name="Google Shape;2438;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8" name="Google Shape;2448;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49" name="Google Shape;2449;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9" name="Google Shape;2459;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60" name="Google Shape;2460;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0" name="Google Shape;2470;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71" name="Google Shape;2471;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1" name="Google Shape;2481;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82" name="Google Shape;2482;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47" name="Google Shape;64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0" name="Google Shape;2490;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91" name="Google Shape;2491;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9" name="Google Shape;2499;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00" name="Google Shape;2500;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6" name="Google Shape;251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17" name="Google Shape;2517;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4" name="Google Shape;252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25" name="Google Shape;252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3" name="Google Shape;2543;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44" name="Google Shape;2544;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2" name="Google Shape;2552;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53" name="Google Shape;2553;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0" name="Google Shape;2560;p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61" name="Google Shape;2561;p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8" name="Google Shape;2568;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69" name="Google Shape;2569;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6" name="Google Shape;2576;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77" name="Google Shape;2577;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6" name="Google Shape;2586;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87" name="Google Shape;2587;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solidFill>
                  <a:srgbClr val="000000"/>
                </a:solidFill>
              </a:rPr>
              <a:t>‹#›</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dle title ">
  <p:cSld name="Midle title ">
    <p:spTree>
      <p:nvGrpSpPr>
        <p:cNvPr id="12" name="Shape 12"/>
        <p:cNvGrpSpPr/>
        <p:nvPr/>
      </p:nvGrpSpPr>
      <p:grpSpPr>
        <a:xfrm>
          <a:off x="0" y="0"/>
          <a:ext cx="0" cy="0"/>
          <a:chOff x="0" y="0"/>
          <a:chExt cx="0" cy="0"/>
        </a:xfrm>
      </p:grpSpPr>
      <p:sp>
        <p:nvSpPr>
          <p:cNvPr id="13" name="Google Shape;13;p124"/>
          <p:cNvSpPr txBox="1"/>
          <p:nvPr>
            <p:ph idx="1" type="body"/>
          </p:nvPr>
        </p:nvSpPr>
        <p:spPr>
          <a:xfrm>
            <a:off x="635165" y="323159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4" name="Google Shape;14;p124"/>
          <p:cNvSpPr txBox="1"/>
          <p:nvPr>
            <p:ph idx="2" type="body"/>
          </p:nvPr>
        </p:nvSpPr>
        <p:spPr>
          <a:xfrm>
            <a:off x="635165" y="4060176"/>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130"/>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5867"/>
              <a:buFont typeface="Calibri"/>
              <a:buNone/>
              <a:defRPr b="0" i="0" sz="5865"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 name="Google Shape;43;p130"/>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465645" lvl="0" marL="457200" marR="0" rtl="0" algn="l">
              <a:lnSpc>
                <a:spcPct val="90000"/>
              </a:lnSpc>
              <a:spcBef>
                <a:spcPts val="1335"/>
              </a:spcBef>
              <a:spcAft>
                <a:spcPts val="0"/>
              </a:spcAft>
              <a:buClr>
                <a:schemeClr val="dk1"/>
              </a:buClr>
              <a:buSzPts val="3733"/>
              <a:buFont typeface="Arial"/>
              <a:buChar char="•"/>
              <a:defRPr b="0" i="0" sz="3734" u="none" cap="none" strike="noStrike">
                <a:solidFill>
                  <a:schemeClr val="dk1"/>
                </a:solidFill>
                <a:latin typeface="Calibri"/>
                <a:ea typeface="Calibri"/>
                <a:cs typeface="Calibri"/>
                <a:sym typeface="Calibri"/>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 name="Google Shape;44;p13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13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 name="Google Shape;46;p13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1">
  <p:cSld name="Graphic with title 1">
    <p:spTree>
      <p:nvGrpSpPr>
        <p:cNvPr id="47" name="Shape 47"/>
        <p:cNvGrpSpPr/>
        <p:nvPr/>
      </p:nvGrpSpPr>
      <p:grpSpPr>
        <a:xfrm>
          <a:off x="0" y="0"/>
          <a:ext cx="0" cy="0"/>
          <a:chOff x="0" y="0"/>
          <a:chExt cx="0" cy="0"/>
        </a:xfrm>
      </p:grpSpPr>
      <p:sp>
        <p:nvSpPr>
          <p:cNvPr id="48" name="Google Shape;48;p136"/>
          <p:cNvSpPr/>
          <p:nvPr>
            <p:ph idx="2" type="pic"/>
          </p:nvPr>
        </p:nvSpPr>
        <p:spPr>
          <a:xfrm>
            <a:off x="0" y="219127"/>
            <a:ext cx="5398451" cy="6934100"/>
          </a:xfrm>
          <a:prstGeom prst="rect">
            <a:avLst/>
          </a:prstGeom>
          <a:noFill/>
          <a:ln>
            <a:noFill/>
          </a:ln>
        </p:spPr>
      </p:sp>
      <p:sp>
        <p:nvSpPr>
          <p:cNvPr id="49" name="Google Shape;49;p136"/>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50" name="Google Shape;50;p136"/>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2">
  <p:cSld name="Graphic with title 2">
    <p:spTree>
      <p:nvGrpSpPr>
        <p:cNvPr id="51" name="Shape 51"/>
        <p:cNvGrpSpPr/>
        <p:nvPr/>
      </p:nvGrpSpPr>
      <p:grpSpPr>
        <a:xfrm>
          <a:off x="0" y="0"/>
          <a:ext cx="0" cy="0"/>
          <a:chOff x="0" y="0"/>
          <a:chExt cx="0" cy="0"/>
        </a:xfrm>
      </p:grpSpPr>
      <p:sp>
        <p:nvSpPr>
          <p:cNvPr id="52" name="Google Shape;52;p137"/>
          <p:cNvSpPr/>
          <p:nvPr>
            <p:ph idx="2" type="pic"/>
          </p:nvPr>
        </p:nvSpPr>
        <p:spPr>
          <a:xfrm>
            <a:off x="4898367" y="-706535"/>
            <a:ext cx="7418239" cy="7400153"/>
          </a:xfrm>
          <a:prstGeom prst="rect">
            <a:avLst/>
          </a:prstGeom>
          <a:noFill/>
          <a:ln>
            <a:noFill/>
          </a:ln>
        </p:spPr>
      </p:sp>
      <p:sp>
        <p:nvSpPr>
          <p:cNvPr id="53" name="Google Shape;53;p137"/>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54" name="Google Shape;54;p137"/>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3">
  <p:cSld name="Graphic with title 3">
    <p:spTree>
      <p:nvGrpSpPr>
        <p:cNvPr id="55" name="Shape 55"/>
        <p:cNvGrpSpPr/>
        <p:nvPr/>
      </p:nvGrpSpPr>
      <p:grpSpPr>
        <a:xfrm>
          <a:off x="0" y="0"/>
          <a:ext cx="0" cy="0"/>
          <a:chOff x="0" y="0"/>
          <a:chExt cx="0" cy="0"/>
        </a:xfrm>
      </p:grpSpPr>
      <p:sp>
        <p:nvSpPr>
          <p:cNvPr id="56" name="Google Shape;56;p138"/>
          <p:cNvSpPr/>
          <p:nvPr>
            <p:ph idx="2" type="pic"/>
          </p:nvPr>
        </p:nvSpPr>
        <p:spPr>
          <a:xfrm>
            <a:off x="4775079" y="0"/>
            <a:ext cx="7418239" cy="6467624"/>
          </a:xfrm>
          <a:prstGeom prst="rect">
            <a:avLst/>
          </a:prstGeom>
          <a:noFill/>
          <a:ln>
            <a:noFill/>
          </a:ln>
        </p:spPr>
      </p:sp>
      <p:sp>
        <p:nvSpPr>
          <p:cNvPr id="57" name="Google Shape;57;p138"/>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58" name="Google Shape;58;p138"/>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4">
  <p:cSld name="Graphic with title 4">
    <p:spTree>
      <p:nvGrpSpPr>
        <p:cNvPr id="59" name="Shape 59"/>
        <p:cNvGrpSpPr/>
        <p:nvPr/>
      </p:nvGrpSpPr>
      <p:grpSpPr>
        <a:xfrm>
          <a:off x="0" y="0"/>
          <a:ext cx="0" cy="0"/>
          <a:chOff x="0" y="0"/>
          <a:chExt cx="0" cy="0"/>
        </a:xfrm>
      </p:grpSpPr>
      <p:sp>
        <p:nvSpPr>
          <p:cNvPr id="60" name="Google Shape;60;p139"/>
          <p:cNvSpPr/>
          <p:nvPr>
            <p:ph idx="2" type="pic"/>
          </p:nvPr>
        </p:nvSpPr>
        <p:spPr>
          <a:xfrm>
            <a:off x="4898367" y="-461577"/>
            <a:ext cx="7418239" cy="7400153"/>
          </a:xfrm>
          <a:prstGeom prst="rect">
            <a:avLst/>
          </a:prstGeom>
          <a:noFill/>
          <a:ln>
            <a:noFill/>
          </a:ln>
        </p:spPr>
      </p:sp>
      <p:sp>
        <p:nvSpPr>
          <p:cNvPr id="61" name="Google Shape;61;p139"/>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62" name="Google Shape;62;p139"/>
          <p:cNvSpPr txBox="1"/>
          <p:nvPr>
            <p:ph idx="3"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1">
  <p:cSld name="Concept graphic 1">
    <p:spTree>
      <p:nvGrpSpPr>
        <p:cNvPr id="63" name="Shape 63"/>
        <p:cNvGrpSpPr/>
        <p:nvPr/>
      </p:nvGrpSpPr>
      <p:grpSpPr>
        <a:xfrm>
          <a:off x="0" y="0"/>
          <a:ext cx="0" cy="0"/>
          <a:chOff x="0" y="0"/>
          <a:chExt cx="0" cy="0"/>
        </a:xfrm>
      </p:grpSpPr>
      <p:sp>
        <p:nvSpPr>
          <p:cNvPr id="64" name="Google Shape;64;p140"/>
          <p:cNvSpPr/>
          <p:nvPr>
            <p:ph idx="2" type="pic"/>
          </p:nvPr>
        </p:nvSpPr>
        <p:spPr>
          <a:xfrm>
            <a:off x="-12742" y="-819120"/>
            <a:ext cx="12169663" cy="7450448"/>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2">
  <p:cSld name="Concept graphic 2">
    <p:spTree>
      <p:nvGrpSpPr>
        <p:cNvPr id="65" name="Shape 65"/>
        <p:cNvGrpSpPr/>
        <p:nvPr/>
      </p:nvGrpSpPr>
      <p:grpSpPr>
        <a:xfrm>
          <a:off x="0" y="0"/>
          <a:ext cx="0" cy="0"/>
          <a:chOff x="0" y="0"/>
          <a:chExt cx="0" cy="0"/>
        </a:xfrm>
      </p:grpSpPr>
      <p:sp>
        <p:nvSpPr>
          <p:cNvPr id="66" name="Google Shape;66;p141"/>
          <p:cNvSpPr/>
          <p:nvPr>
            <p:ph idx="2" type="pic"/>
          </p:nvPr>
        </p:nvSpPr>
        <p:spPr>
          <a:xfrm>
            <a:off x="1" y="0"/>
            <a:ext cx="12156920" cy="6628299"/>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3">
  <p:cSld name="Concept graphic 3">
    <p:spTree>
      <p:nvGrpSpPr>
        <p:cNvPr id="67" name="Shape 67"/>
        <p:cNvGrpSpPr/>
        <p:nvPr/>
      </p:nvGrpSpPr>
      <p:grpSpPr>
        <a:xfrm>
          <a:off x="0" y="0"/>
          <a:ext cx="0" cy="0"/>
          <a:chOff x="0" y="0"/>
          <a:chExt cx="0" cy="0"/>
        </a:xfrm>
      </p:grpSpPr>
      <p:sp>
        <p:nvSpPr>
          <p:cNvPr id="68" name="Google Shape;68;p142"/>
          <p:cNvSpPr/>
          <p:nvPr>
            <p:ph idx="2" type="pic"/>
          </p:nvPr>
        </p:nvSpPr>
        <p:spPr>
          <a:xfrm>
            <a:off x="5" y="2"/>
            <a:ext cx="12156919" cy="4719767"/>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4">
  <p:cSld name="Concept graphic 4">
    <p:spTree>
      <p:nvGrpSpPr>
        <p:cNvPr id="69" name="Shape 69"/>
        <p:cNvGrpSpPr/>
        <p:nvPr/>
      </p:nvGrpSpPr>
      <p:grpSpPr>
        <a:xfrm>
          <a:off x="0" y="0"/>
          <a:ext cx="0" cy="0"/>
          <a:chOff x="0" y="0"/>
          <a:chExt cx="0" cy="0"/>
        </a:xfrm>
      </p:grpSpPr>
      <p:sp>
        <p:nvSpPr>
          <p:cNvPr id="70" name="Google Shape;70;p143"/>
          <p:cNvSpPr/>
          <p:nvPr>
            <p:ph idx="2" type="pic"/>
          </p:nvPr>
        </p:nvSpPr>
        <p:spPr>
          <a:xfrm>
            <a:off x="-13635" y="-5335"/>
            <a:ext cx="12471072" cy="6021821"/>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5">
  <p:cSld name="Concept graphic 5">
    <p:spTree>
      <p:nvGrpSpPr>
        <p:cNvPr id="71" name="Shape 71"/>
        <p:cNvGrpSpPr/>
        <p:nvPr/>
      </p:nvGrpSpPr>
      <p:grpSpPr>
        <a:xfrm>
          <a:off x="0" y="0"/>
          <a:ext cx="0" cy="0"/>
          <a:chOff x="0" y="0"/>
          <a:chExt cx="0" cy="0"/>
        </a:xfrm>
      </p:grpSpPr>
      <p:sp>
        <p:nvSpPr>
          <p:cNvPr id="72" name="Google Shape;72;p144"/>
          <p:cNvSpPr/>
          <p:nvPr>
            <p:ph idx="2" type="pic"/>
          </p:nvPr>
        </p:nvSpPr>
        <p:spPr>
          <a:xfrm>
            <a:off x="1" y="494108"/>
            <a:ext cx="12448915" cy="578895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r">
  <p:cSld name="Clear">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dle title ">
  <p:cSld name="Midle title ">
    <p:spTree>
      <p:nvGrpSpPr>
        <p:cNvPr id="73" name="Shape 73"/>
        <p:cNvGrpSpPr/>
        <p:nvPr/>
      </p:nvGrpSpPr>
      <p:grpSpPr>
        <a:xfrm>
          <a:off x="0" y="0"/>
          <a:ext cx="0" cy="0"/>
          <a:chOff x="0" y="0"/>
          <a:chExt cx="0" cy="0"/>
        </a:xfrm>
      </p:grpSpPr>
      <p:sp>
        <p:nvSpPr>
          <p:cNvPr id="74" name="Google Shape;74;p145"/>
          <p:cNvSpPr txBox="1"/>
          <p:nvPr>
            <p:ph idx="1" type="body"/>
          </p:nvPr>
        </p:nvSpPr>
        <p:spPr>
          <a:xfrm>
            <a:off x="635165" y="323159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75" name="Google Shape;75;p145"/>
          <p:cNvSpPr txBox="1"/>
          <p:nvPr>
            <p:ph idx="2" type="body"/>
          </p:nvPr>
        </p:nvSpPr>
        <p:spPr>
          <a:xfrm>
            <a:off x="635165" y="4060176"/>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left title">
  <p:cSld name="Top left title">
    <p:spTree>
      <p:nvGrpSpPr>
        <p:cNvPr id="76" name="Shape 76"/>
        <p:cNvGrpSpPr/>
        <p:nvPr/>
      </p:nvGrpSpPr>
      <p:grpSpPr>
        <a:xfrm>
          <a:off x="0" y="0"/>
          <a:ext cx="0" cy="0"/>
          <a:chOff x="0" y="0"/>
          <a:chExt cx="0" cy="0"/>
        </a:xfrm>
      </p:grpSpPr>
      <p:sp>
        <p:nvSpPr>
          <p:cNvPr id="77" name="Google Shape;77;p146"/>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78" name="Google Shape;78;p146"/>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center title">
  <p:cSld name="Top center title">
    <p:spTree>
      <p:nvGrpSpPr>
        <p:cNvPr id="79" name="Shape 79"/>
        <p:cNvGrpSpPr/>
        <p:nvPr/>
      </p:nvGrpSpPr>
      <p:grpSpPr>
        <a:xfrm>
          <a:off x="0" y="0"/>
          <a:ext cx="0" cy="0"/>
          <a:chOff x="0" y="0"/>
          <a:chExt cx="0" cy="0"/>
        </a:xfrm>
      </p:grpSpPr>
      <p:sp>
        <p:nvSpPr>
          <p:cNvPr id="80" name="Google Shape;80;p147"/>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81" name="Google Shape;81;p147"/>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op center title">
  <p:cSld name="13_Top center title">
    <p:spTree>
      <p:nvGrpSpPr>
        <p:cNvPr id="82" name="Shape 82"/>
        <p:cNvGrpSpPr/>
        <p:nvPr/>
      </p:nvGrpSpPr>
      <p:grpSpPr>
        <a:xfrm>
          <a:off x="0" y="0"/>
          <a:ext cx="0" cy="0"/>
          <a:chOff x="0" y="0"/>
          <a:chExt cx="0" cy="0"/>
        </a:xfrm>
      </p:grpSpPr>
      <p:sp>
        <p:nvSpPr>
          <p:cNvPr id="83" name="Google Shape;83;p148"/>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84" name="Google Shape;84;p148"/>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New Macbook Silver.png" id="85" name="Google Shape;85;p148"/>
          <p:cNvPicPr preferRelativeResize="0"/>
          <p:nvPr/>
        </p:nvPicPr>
        <p:blipFill rotWithShape="1">
          <a:blip r:embed="rId2">
            <a:alphaModFix/>
          </a:blip>
          <a:srcRect b="0" l="0" r="0" t="0"/>
          <a:stretch/>
        </p:blipFill>
        <p:spPr>
          <a:xfrm>
            <a:off x="624417" y="2628432"/>
            <a:ext cx="5960632" cy="3490232"/>
          </a:xfrm>
          <a:prstGeom prst="rect">
            <a:avLst/>
          </a:prstGeom>
          <a:noFill/>
          <a:ln>
            <a:noFill/>
          </a:ln>
        </p:spPr>
      </p:pic>
      <p:sp>
        <p:nvSpPr>
          <p:cNvPr id="86" name="Google Shape;86;p148"/>
          <p:cNvSpPr/>
          <p:nvPr>
            <p:ph idx="3" type="pic"/>
          </p:nvPr>
        </p:nvSpPr>
        <p:spPr>
          <a:xfrm>
            <a:off x="1309666" y="2882745"/>
            <a:ext cx="4548553" cy="2872153"/>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left title">
  <p:cSld name="1_Top left title">
    <p:spTree>
      <p:nvGrpSpPr>
        <p:cNvPr id="87" name="Shape 87"/>
        <p:cNvGrpSpPr/>
        <p:nvPr/>
      </p:nvGrpSpPr>
      <p:grpSpPr>
        <a:xfrm>
          <a:off x="0" y="0"/>
          <a:ext cx="0" cy="0"/>
          <a:chOff x="0" y="0"/>
          <a:chExt cx="0" cy="0"/>
        </a:xfrm>
      </p:grpSpPr>
      <p:sp>
        <p:nvSpPr>
          <p:cNvPr id="88" name="Google Shape;88;p149"/>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89" name="Google Shape;89;p149"/>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grpSp>
        <p:nvGrpSpPr>
          <p:cNvPr id="90" name="Google Shape;90;p149"/>
          <p:cNvGrpSpPr/>
          <p:nvPr/>
        </p:nvGrpSpPr>
        <p:grpSpPr>
          <a:xfrm>
            <a:off x="6907316" y="497273"/>
            <a:ext cx="4008056" cy="5937596"/>
            <a:chOff x="0" y="0"/>
            <a:chExt cx="6591304" cy="9765730"/>
          </a:xfrm>
        </p:grpSpPr>
        <p:pic>
          <p:nvPicPr>
            <p:cNvPr id="91" name="Google Shape;91;p149"/>
            <p:cNvPicPr preferRelativeResize="0"/>
            <p:nvPr/>
          </p:nvPicPr>
          <p:blipFill rotWithShape="1">
            <a:blip r:embed="rId2">
              <a:alphaModFix/>
            </a:blip>
            <a:srcRect b="0" l="0" r="0" t="0"/>
            <a:stretch/>
          </p:blipFill>
          <p:spPr>
            <a:xfrm>
              <a:off x="0" y="0"/>
              <a:ext cx="6591304" cy="9765730"/>
            </a:xfrm>
            <a:prstGeom prst="rect">
              <a:avLst/>
            </a:prstGeom>
            <a:noFill/>
            <a:ln>
              <a:noFill/>
            </a:ln>
          </p:spPr>
        </p:pic>
        <p:sp>
          <p:nvSpPr>
            <p:cNvPr id="92" name="Google Shape;92;p149"/>
            <p:cNvSpPr/>
            <p:nvPr/>
          </p:nvSpPr>
          <p:spPr>
            <a:xfrm>
              <a:off x="363079" y="954047"/>
              <a:ext cx="5879097" cy="7806214"/>
            </a:xfrm>
            <a:prstGeom prst="rect">
              <a:avLst/>
            </a:prstGeom>
            <a:solidFill>
              <a:srgbClr val="606060"/>
            </a:solidFill>
            <a:ln cap="flat" cmpd="sng" w="25400">
              <a:solidFill>
                <a:srgbClr val="000000">
                  <a:alpha val="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330"/>
                <a:buFont typeface="Arial"/>
                <a:buNone/>
              </a:pPr>
              <a:r>
                <a:t/>
              </a:r>
              <a:endParaRPr b="0" i="0" sz="5330" u="none" cap="none" strike="noStrike">
                <a:solidFill>
                  <a:srgbClr val="FFFFFF"/>
                </a:solidFill>
                <a:latin typeface="Calibri"/>
                <a:ea typeface="Calibri"/>
                <a:cs typeface="Calibri"/>
                <a:sym typeface="Calibri"/>
              </a:endParaRPr>
            </a:p>
          </p:txBody>
        </p:sp>
      </p:grpSp>
      <p:sp>
        <p:nvSpPr>
          <p:cNvPr id="93" name="Google Shape;93;p149"/>
          <p:cNvSpPr/>
          <p:nvPr>
            <p:ph idx="3" type="pic"/>
          </p:nvPr>
        </p:nvSpPr>
        <p:spPr>
          <a:xfrm>
            <a:off x="7128099" y="1077337"/>
            <a:ext cx="3574976" cy="4746204"/>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op center title">
  <p:cSld name="12_Top center title">
    <p:spTree>
      <p:nvGrpSpPr>
        <p:cNvPr id="94" name="Shape 94"/>
        <p:cNvGrpSpPr/>
        <p:nvPr/>
      </p:nvGrpSpPr>
      <p:grpSpPr>
        <a:xfrm>
          <a:off x="0" y="0"/>
          <a:ext cx="0" cy="0"/>
          <a:chOff x="0" y="0"/>
          <a:chExt cx="0" cy="0"/>
        </a:xfrm>
      </p:grpSpPr>
      <p:sp>
        <p:nvSpPr>
          <p:cNvPr id="95" name="Google Shape;95;p150"/>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96" name="Google Shape;96;p150"/>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97" name="Google Shape;97;p150"/>
          <p:cNvSpPr/>
          <p:nvPr>
            <p:ph idx="3" type="pic"/>
          </p:nvPr>
        </p:nvSpPr>
        <p:spPr>
          <a:xfrm>
            <a:off x="6256285" y="2409093"/>
            <a:ext cx="5248843" cy="330628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op center title">
  <p:cSld name="14_Top center title">
    <p:spTree>
      <p:nvGrpSpPr>
        <p:cNvPr id="98" name="Shape 98"/>
        <p:cNvGrpSpPr/>
        <p:nvPr/>
      </p:nvGrpSpPr>
      <p:grpSpPr>
        <a:xfrm>
          <a:off x="0" y="0"/>
          <a:ext cx="0" cy="0"/>
          <a:chOff x="0" y="0"/>
          <a:chExt cx="0" cy="0"/>
        </a:xfrm>
      </p:grpSpPr>
      <p:sp>
        <p:nvSpPr>
          <p:cNvPr id="99" name="Google Shape;99;p151"/>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0" name="Google Shape;100;p151"/>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1" name="Google Shape;101;p151"/>
          <p:cNvSpPr/>
          <p:nvPr>
            <p:ph idx="3" type="pic"/>
          </p:nvPr>
        </p:nvSpPr>
        <p:spPr>
          <a:xfrm>
            <a:off x="722679" y="2409093"/>
            <a:ext cx="5248843" cy="330628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op center title">
  <p:cSld name="5_Top center title">
    <p:spTree>
      <p:nvGrpSpPr>
        <p:cNvPr id="102" name="Shape 102"/>
        <p:cNvGrpSpPr/>
        <p:nvPr/>
      </p:nvGrpSpPr>
      <p:grpSpPr>
        <a:xfrm>
          <a:off x="0" y="0"/>
          <a:ext cx="0" cy="0"/>
          <a:chOff x="0" y="0"/>
          <a:chExt cx="0" cy="0"/>
        </a:xfrm>
      </p:grpSpPr>
      <p:sp>
        <p:nvSpPr>
          <p:cNvPr id="103" name="Google Shape;103;p152"/>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4" name="Google Shape;104;p152"/>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5" name="Google Shape;105;p152"/>
          <p:cNvSpPr/>
          <p:nvPr>
            <p:ph idx="3" type="pic"/>
          </p:nvPr>
        </p:nvSpPr>
        <p:spPr>
          <a:xfrm>
            <a:off x="0" y="1875696"/>
            <a:ext cx="12192000" cy="4982305"/>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op center title">
  <p:cSld name="6_Top center title">
    <p:spTree>
      <p:nvGrpSpPr>
        <p:cNvPr id="106" name="Shape 106"/>
        <p:cNvGrpSpPr/>
        <p:nvPr/>
      </p:nvGrpSpPr>
      <p:grpSpPr>
        <a:xfrm>
          <a:off x="0" y="0"/>
          <a:ext cx="0" cy="0"/>
          <a:chOff x="0" y="0"/>
          <a:chExt cx="0" cy="0"/>
        </a:xfrm>
      </p:grpSpPr>
      <p:sp>
        <p:nvSpPr>
          <p:cNvPr id="107" name="Google Shape;107;p153"/>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8" name="Google Shape;108;p153"/>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09" name="Google Shape;109;p153"/>
          <p:cNvSpPr/>
          <p:nvPr>
            <p:ph idx="3" type="pic"/>
          </p:nvPr>
        </p:nvSpPr>
        <p:spPr>
          <a:xfrm>
            <a:off x="0" y="1875695"/>
            <a:ext cx="12192000" cy="2930767"/>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op center title">
  <p:cSld name="4_Top center title">
    <p:spTree>
      <p:nvGrpSpPr>
        <p:cNvPr id="110" name="Shape 110"/>
        <p:cNvGrpSpPr/>
        <p:nvPr/>
      </p:nvGrpSpPr>
      <p:grpSpPr>
        <a:xfrm>
          <a:off x="0" y="0"/>
          <a:ext cx="0" cy="0"/>
          <a:chOff x="0" y="0"/>
          <a:chExt cx="0" cy="0"/>
        </a:xfrm>
      </p:grpSpPr>
      <p:sp>
        <p:nvSpPr>
          <p:cNvPr id="111" name="Google Shape;111;p154"/>
          <p:cNvSpPr txBox="1"/>
          <p:nvPr>
            <p:ph idx="1" type="body"/>
          </p:nvPr>
        </p:nvSpPr>
        <p:spPr>
          <a:xfrm>
            <a:off x="3329431" y="309709"/>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2" name="Google Shape;112;p154"/>
          <p:cNvSpPr txBox="1"/>
          <p:nvPr>
            <p:ph idx="2" type="body"/>
          </p:nvPr>
        </p:nvSpPr>
        <p:spPr>
          <a:xfrm>
            <a:off x="3329431" y="1138291"/>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3" name="Google Shape;113;p154"/>
          <p:cNvSpPr/>
          <p:nvPr>
            <p:ph idx="3" type="pic"/>
          </p:nvPr>
        </p:nvSpPr>
        <p:spPr>
          <a:xfrm>
            <a:off x="624417" y="1685045"/>
            <a:ext cx="3475892" cy="3475892"/>
          </a:xfrm>
          <a:prstGeom prst="rect">
            <a:avLst/>
          </a:prstGeom>
          <a:noFill/>
          <a:ln>
            <a:noFill/>
          </a:ln>
        </p:spPr>
      </p:sp>
      <p:sp>
        <p:nvSpPr>
          <p:cNvPr id="114" name="Google Shape;114;p154"/>
          <p:cNvSpPr/>
          <p:nvPr>
            <p:ph idx="4" type="pic"/>
          </p:nvPr>
        </p:nvSpPr>
        <p:spPr>
          <a:xfrm>
            <a:off x="4358054" y="1685045"/>
            <a:ext cx="3475892" cy="3475892"/>
          </a:xfrm>
          <a:prstGeom prst="rect">
            <a:avLst/>
          </a:prstGeom>
          <a:noFill/>
          <a:ln>
            <a:noFill/>
          </a:ln>
        </p:spPr>
      </p:sp>
      <p:sp>
        <p:nvSpPr>
          <p:cNvPr id="115" name="Google Shape;115;p154"/>
          <p:cNvSpPr/>
          <p:nvPr>
            <p:ph idx="5" type="pic"/>
          </p:nvPr>
        </p:nvSpPr>
        <p:spPr>
          <a:xfrm>
            <a:off x="8091691" y="1685045"/>
            <a:ext cx="3475892" cy="3475892"/>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left title">
  <p:cSld name="Top left title">
    <p:spTree>
      <p:nvGrpSpPr>
        <p:cNvPr id="16" name="Shape 16"/>
        <p:cNvGrpSpPr/>
        <p:nvPr/>
      </p:nvGrpSpPr>
      <p:grpSpPr>
        <a:xfrm>
          <a:off x="0" y="0"/>
          <a:ext cx="0" cy="0"/>
          <a:chOff x="0" y="0"/>
          <a:chExt cx="0" cy="0"/>
        </a:xfrm>
      </p:grpSpPr>
      <p:sp>
        <p:nvSpPr>
          <p:cNvPr id="17" name="Google Shape;17;p132"/>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8" name="Google Shape;18;p132"/>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op center title">
  <p:cSld name="11_Top center title">
    <p:spTree>
      <p:nvGrpSpPr>
        <p:cNvPr id="116" name="Shape 116"/>
        <p:cNvGrpSpPr/>
        <p:nvPr/>
      </p:nvGrpSpPr>
      <p:grpSpPr>
        <a:xfrm>
          <a:off x="0" y="0"/>
          <a:ext cx="0" cy="0"/>
          <a:chOff x="0" y="0"/>
          <a:chExt cx="0" cy="0"/>
        </a:xfrm>
      </p:grpSpPr>
      <p:sp>
        <p:nvSpPr>
          <p:cNvPr id="117" name="Google Shape;117;p155"/>
          <p:cNvSpPr txBox="1"/>
          <p:nvPr>
            <p:ph idx="1" type="body"/>
          </p:nvPr>
        </p:nvSpPr>
        <p:spPr>
          <a:xfrm>
            <a:off x="3329431" y="309709"/>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8" name="Google Shape;118;p155"/>
          <p:cNvSpPr txBox="1"/>
          <p:nvPr>
            <p:ph idx="2" type="body"/>
          </p:nvPr>
        </p:nvSpPr>
        <p:spPr>
          <a:xfrm>
            <a:off x="3329431" y="1138291"/>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19" name="Google Shape;119;p155"/>
          <p:cNvSpPr/>
          <p:nvPr>
            <p:ph idx="3" type="pic"/>
          </p:nvPr>
        </p:nvSpPr>
        <p:spPr>
          <a:xfrm>
            <a:off x="624420" y="1705708"/>
            <a:ext cx="5248843" cy="3306280"/>
          </a:xfrm>
          <a:prstGeom prst="rect">
            <a:avLst/>
          </a:prstGeom>
          <a:noFill/>
          <a:ln>
            <a:noFill/>
          </a:ln>
        </p:spPr>
      </p:sp>
      <p:sp>
        <p:nvSpPr>
          <p:cNvPr id="120" name="Google Shape;120;p155"/>
          <p:cNvSpPr/>
          <p:nvPr>
            <p:ph idx="4" type="pic"/>
          </p:nvPr>
        </p:nvSpPr>
        <p:spPr>
          <a:xfrm>
            <a:off x="6318741" y="1705708"/>
            <a:ext cx="5248843" cy="330628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op center title">
  <p:cSld name="10_Top center title">
    <p:spTree>
      <p:nvGrpSpPr>
        <p:cNvPr id="121" name="Shape 121"/>
        <p:cNvGrpSpPr/>
        <p:nvPr/>
      </p:nvGrpSpPr>
      <p:grpSpPr>
        <a:xfrm>
          <a:off x="0" y="0"/>
          <a:ext cx="0" cy="0"/>
          <a:chOff x="0" y="0"/>
          <a:chExt cx="0" cy="0"/>
        </a:xfrm>
      </p:grpSpPr>
      <p:sp>
        <p:nvSpPr>
          <p:cNvPr id="122" name="Google Shape;122;p156"/>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3" name="Google Shape;123;p156"/>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4" name="Google Shape;124;p156"/>
          <p:cNvSpPr/>
          <p:nvPr>
            <p:ph idx="3" type="pic"/>
          </p:nvPr>
        </p:nvSpPr>
        <p:spPr>
          <a:xfrm>
            <a:off x="1160588" y="2262559"/>
            <a:ext cx="2614243" cy="2614243"/>
          </a:xfrm>
          <a:prstGeom prst="rect">
            <a:avLst/>
          </a:prstGeom>
          <a:noFill/>
          <a:ln>
            <a:noFill/>
          </a:ln>
        </p:spPr>
      </p:sp>
      <p:sp>
        <p:nvSpPr>
          <p:cNvPr id="125" name="Google Shape;125;p156"/>
          <p:cNvSpPr/>
          <p:nvPr>
            <p:ph idx="4" type="pic"/>
          </p:nvPr>
        </p:nvSpPr>
        <p:spPr>
          <a:xfrm>
            <a:off x="4788879" y="2262559"/>
            <a:ext cx="2614243" cy="2614243"/>
          </a:xfrm>
          <a:prstGeom prst="rect">
            <a:avLst/>
          </a:prstGeom>
          <a:noFill/>
          <a:ln>
            <a:noFill/>
          </a:ln>
        </p:spPr>
      </p:sp>
      <p:sp>
        <p:nvSpPr>
          <p:cNvPr id="126" name="Google Shape;126;p156"/>
          <p:cNvSpPr/>
          <p:nvPr>
            <p:ph idx="5" type="pic"/>
          </p:nvPr>
        </p:nvSpPr>
        <p:spPr>
          <a:xfrm>
            <a:off x="8305797" y="2262559"/>
            <a:ext cx="2614243" cy="2614243"/>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op center title">
  <p:cSld name="7_Top center title">
    <p:spTree>
      <p:nvGrpSpPr>
        <p:cNvPr id="127" name="Shape 127"/>
        <p:cNvGrpSpPr/>
        <p:nvPr/>
      </p:nvGrpSpPr>
      <p:grpSpPr>
        <a:xfrm>
          <a:off x="0" y="0"/>
          <a:ext cx="0" cy="0"/>
          <a:chOff x="0" y="0"/>
          <a:chExt cx="0" cy="0"/>
        </a:xfrm>
      </p:grpSpPr>
      <p:sp>
        <p:nvSpPr>
          <p:cNvPr id="128" name="Google Shape;128;p157"/>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9" name="Google Shape;129;p157"/>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30" name="Google Shape;130;p157"/>
          <p:cNvSpPr/>
          <p:nvPr>
            <p:ph idx="3" type="pic"/>
          </p:nvPr>
        </p:nvSpPr>
        <p:spPr>
          <a:xfrm>
            <a:off x="624418" y="2133604"/>
            <a:ext cx="2344613" cy="2344613"/>
          </a:xfrm>
          <a:prstGeom prst="rect">
            <a:avLst/>
          </a:prstGeom>
          <a:noFill/>
          <a:ln>
            <a:noFill/>
          </a:ln>
        </p:spPr>
      </p:sp>
      <p:sp>
        <p:nvSpPr>
          <p:cNvPr id="131" name="Google Shape;131;p157"/>
          <p:cNvSpPr/>
          <p:nvPr>
            <p:ph idx="4" type="pic"/>
          </p:nvPr>
        </p:nvSpPr>
        <p:spPr>
          <a:xfrm>
            <a:off x="3490708" y="2133604"/>
            <a:ext cx="2344613" cy="2344613"/>
          </a:xfrm>
          <a:prstGeom prst="rect">
            <a:avLst/>
          </a:prstGeom>
          <a:noFill/>
          <a:ln>
            <a:noFill/>
          </a:ln>
        </p:spPr>
      </p:sp>
      <p:sp>
        <p:nvSpPr>
          <p:cNvPr id="132" name="Google Shape;132;p157"/>
          <p:cNvSpPr/>
          <p:nvPr>
            <p:ph idx="5" type="pic"/>
          </p:nvPr>
        </p:nvSpPr>
        <p:spPr>
          <a:xfrm>
            <a:off x="6356999" y="2133604"/>
            <a:ext cx="2344613" cy="2344613"/>
          </a:xfrm>
          <a:prstGeom prst="rect">
            <a:avLst/>
          </a:prstGeom>
          <a:noFill/>
          <a:ln>
            <a:noFill/>
          </a:ln>
        </p:spPr>
      </p:sp>
      <p:sp>
        <p:nvSpPr>
          <p:cNvPr id="133" name="Google Shape;133;p157"/>
          <p:cNvSpPr/>
          <p:nvPr>
            <p:ph idx="6" type="pic"/>
          </p:nvPr>
        </p:nvSpPr>
        <p:spPr>
          <a:xfrm>
            <a:off x="9222971" y="2133604"/>
            <a:ext cx="2344613" cy="2344613"/>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op center title">
  <p:cSld name="8_Top center title">
    <p:spTree>
      <p:nvGrpSpPr>
        <p:cNvPr id="134" name="Shape 134"/>
        <p:cNvGrpSpPr/>
        <p:nvPr/>
      </p:nvGrpSpPr>
      <p:grpSpPr>
        <a:xfrm>
          <a:off x="0" y="0"/>
          <a:ext cx="0" cy="0"/>
          <a:chOff x="0" y="0"/>
          <a:chExt cx="0" cy="0"/>
        </a:xfrm>
      </p:grpSpPr>
      <p:sp>
        <p:nvSpPr>
          <p:cNvPr id="135" name="Google Shape;135;p158"/>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36" name="Google Shape;136;p158"/>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37" name="Google Shape;137;p158"/>
          <p:cNvSpPr/>
          <p:nvPr>
            <p:ph idx="3" type="pic"/>
          </p:nvPr>
        </p:nvSpPr>
        <p:spPr>
          <a:xfrm>
            <a:off x="624418" y="2074991"/>
            <a:ext cx="1981196" cy="1981196"/>
          </a:xfrm>
          <a:prstGeom prst="rect">
            <a:avLst/>
          </a:prstGeom>
          <a:noFill/>
          <a:ln>
            <a:noFill/>
          </a:ln>
        </p:spPr>
      </p:sp>
      <p:sp>
        <p:nvSpPr>
          <p:cNvPr id="138" name="Google Shape;138;p158"/>
          <p:cNvSpPr/>
          <p:nvPr>
            <p:ph idx="4" type="pic"/>
          </p:nvPr>
        </p:nvSpPr>
        <p:spPr>
          <a:xfrm>
            <a:off x="2869443" y="2074991"/>
            <a:ext cx="1981196" cy="1981196"/>
          </a:xfrm>
          <a:prstGeom prst="rect">
            <a:avLst/>
          </a:prstGeom>
          <a:noFill/>
          <a:ln>
            <a:noFill/>
          </a:ln>
        </p:spPr>
      </p:sp>
      <p:sp>
        <p:nvSpPr>
          <p:cNvPr id="139" name="Google Shape;139;p158"/>
          <p:cNvSpPr/>
          <p:nvPr>
            <p:ph idx="5" type="pic"/>
          </p:nvPr>
        </p:nvSpPr>
        <p:spPr>
          <a:xfrm>
            <a:off x="5114470" y="2074991"/>
            <a:ext cx="1981196" cy="1981196"/>
          </a:xfrm>
          <a:prstGeom prst="rect">
            <a:avLst/>
          </a:prstGeom>
          <a:noFill/>
          <a:ln>
            <a:noFill/>
          </a:ln>
        </p:spPr>
      </p:sp>
      <p:sp>
        <p:nvSpPr>
          <p:cNvPr id="140" name="Google Shape;140;p158"/>
          <p:cNvSpPr/>
          <p:nvPr>
            <p:ph idx="6" type="pic"/>
          </p:nvPr>
        </p:nvSpPr>
        <p:spPr>
          <a:xfrm>
            <a:off x="7359497" y="2074991"/>
            <a:ext cx="1981196" cy="1981196"/>
          </a:xfrm>
          <a:prstGeom prst="rect">
            <a:avLst/>
          </a:prstGeom>
          <a:noFill/>
          <a:ln>
            <a:noFill/>
          </a:ln>
        </p:spPr>
      </p:sp>
      <p:sp>
        <p:nvSpPr>
          <p:cNvPr id="141" name="Google Shape;141;p158"/>
          <p:cNvSpPr/>
          <p:nvPr>
            <p:ph idx="7" type="pic"/>
          </p:nvPr>
        </p:nvSpPr>
        <p:spPr>
          <a:xfrm>
            <a:off x="9604523" y="2074991"/>
            <a:ext cx="1981196" cy="1981196"/>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op center title">
  <p:cSld name="9_Top center title">
    <p:spTree>
      <p:nvGrpSpPr>
        <p:cNvPr id="142" name="Shape 142"/>
        <p:cNvGrpSpPr/>
        <p:nvPr/>
      </p:nvGrpSpPr>
      <p:grpSpPr>
        <a:xfrm>
          <a:off x="0" y="0"/>
          <a:ext cx="0" cy="0"/>
          <a:chOff x="0" y="0"/>
          <a:chExt cx="0" cy="0"/>
        </a:xfrm>
      </p:grpSpPr>
      <p:sp>
        <p:nvSpPr>
          <p:cNvPr id="143" name="Google Shape;143;p159"/>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44" name="Google Shape;144;p159"/>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45" name="Google Shape;145;p159"/>
          <p:cNvSpPr/>
          <p:nvPr>
            <p:ph idx="3" type="pic"/>
          </p:nvPr>
        </p:nvSpPr>
        <p:spPr>
          <a:xfrm>
            <a:off x="624418" y="2074991"/>
            <a:ext cx="1981196" cy="1981196"/>
          </a:xfrm>
          <a:prstGeom prst="rect">
            <a:avLst/>
          </a:prstGeom>
          <a:noFill/>
          <a:ln>
            <a:noFill/>
          </a:ln>
        </p:spPr>
      </p:sp>
      <p:sp>
        <p:nvSpPr>
          <p:cNvPr id="146" name="Google Shape;146;p159"/>
          <p:cNvSpPr/>
          <p:nvPr>
            <p:ph idx="4" type="pic"/>
          </p:nvPr>
        </p:nvSpPr>
        <p:spPr>
          <a:xfrm>
            <a:off x="624418" y="4290653"/>
            <a:ext cx="1981196" cy="1981196"/>
          </a:xfrm>
          <a:prstGeom prst="rect">
            <a:avLst/>
          </a:prstGeom>
          <a:noFill/>
          <a:ln>
            <a:noFill/>
          </a:ln>
        </p:spPr>
      </p:sp>
      <p:sp>
        <p:nvSpPr>
          <p:cNvPr id="147" name="Google Shape;147;p159"/>
          <p:cNvSpPr/>
          <p:nvPr>
            <p:ph idx="5" type="pic"/>
          </p:nvPr>
        </p:nvSpPr>
        <p:spPr>
          <a:xfrm>
            <a:off x="6096001" y="2074991"/>
            <a:ext cx="1981196" cy="1981196"/>
          </a:xfrm>
          <a:prstGeom prst="rect">
            <a:avLst/>
          </a:prstGeom>
          <a:noFill/>
          <a:ln>
            <a:noFill/>
          </a:ln>
        </p:spPr>
      </p:sp>
      <p:sp>
        <p:nvSpPr>
          <p:cNvPr id="148" name="Google Shape;148;p159"/>
          <p:cNvSpPr/>
          <p:nvPr>
            <p:ph idx="6" type="pic"/>
          </p:nvPr>
        </p:nvSpPr>
        <p:spPr>
          <a:xfrm>
            <a:off x="6096001" y="4290653"/>
            <a:ext cx="1981196" cy="1981196"/>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 center title">
  <p:cSld name="2_Top center title">
    <p:spTree>
      <p:nvGrpSpPr>
        <p:cNvPr id="149" name="Shape 149"/>
        <p:cNvGrpSpPr/>
        <p:nvPr/>
      </p:nvGrpSpPr>
      <p:grpSpPr>
        <a:xfrm>
          <a:off x="0" y="0"/>
          <a:ext cx="0" cy="0"/>
          <a:chOff x="0" y="0"/>
          <a:chExt cx="0" cy="0"/>
        </a:xfrm>
      </p:grpSpPr>
      <p:sp>
        <p:nvSpPr>
          <p:cNvPr id="150" name="Google Shape;150;p160"/>
          <p:cNvSpPr txBox="1"/>
          <p:nvPr>
            <p:ph idx="1" type="body"/>
          </p:nvPr>
        </p:nvSpPr>
        <p:spPr>
          <a:xfrm>
            <a:off x="3329431" y="84920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1" name="Google Shape;151;p160"/>
          <p:cNvSpPr txBox="1"/>
          <p:nvPr>
            <p:ph idx="2" type="body"/>
          </p:nvPr>
        </p:nvSpPr>
        <p:spPr>
          <a:xfrm>
            <a:off x="3329431" y="1677787"/>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2" name="Google Shape;152;p160"/>
          <p:cNvSpPr txBox="1"/>
          <p:nvPr>
            <p:ph idx="3" type="body"/>
          </p:nvPr>
        </p:nvSpPr>
        <p:spPr>
          <a:xfrm>
            <a:off x="1033355"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3" name="Google Shape;153;p160"/>
          <p:cNvSpPr/>
          <p:nvPr/>
        </p:nvSpPr>
        <p:spPr>
          <a:xfrm flipH="1">
            <a:off x="682508" y="5595943"/>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7F7F7F"/>
              </a:solidFill>
              <a:latin typeface="Raleway Black"/>
              <a:ea typeface="Raleway Black"/>
              <a:cs typeface="Raleway Black"/>
              <a:sym typeface="Raleway Black"/>
            </a:endParaRPr>
          </a:p>
        </p:txBody>
      </p:sp>
      <p:sp>
        <p:nvSpPr>
          <p:cNvPr id="154" name="Google Shape;154;p160"/>
          <p:cNvSpPr txBox="1"/>
          <p:nvPr>
            <p:ph idx="4" type="body"/>
          </p:nvPr>
        </p:nvSpPr>
        <p:spPr>
          <a:xfrm>
            <a:off x="1033355"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5" name="Google Shape;155;p160"/>
          <p:cNvSpPr/>
          <p:nvPr/>
        </p:nvSpPr>
        <p:spPr>
          <a:xfrm flipH="1">
            <a:off x="682508" y="6002343"/>
            <a:ext cx="240000" cy="24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7F7F7F"/>
              </a:solidFill>
              <a:latin typeface="Raleway Black"/>
              <a:ea typeface="Raleway Black"/>
              <a:cs typeface="Raleway Black"/>
              <a:sym typeface="Raleway Black"/>
            </a:endParaRPr>
          </a:p>
        </p:txBody>
      </p:sp>
      <p:sp>
        <p:nvSpPr>
          <p:cNvPr id="156" name="Google Shape;156;p160"/>
          <p:cNvSpPr txBox="1"/>
          <p:nvPr>
            <p:ph idx="5" type="body"/>
          </p:nvPr>
        </p:nvSpPr>
        <p:spPr>
          <a:xfrm>
            <a:off x="3806016"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7" name="Google Shape;157;p160"/>
          <p:cNvSpPr/>
          <p:nvPr/>
        </p:nvSpPr>
        <p:spPr>
          <a:xfrm flipH="1">
            <a:off x="3455169" y="5595943"/>
            <a:ext cx="240000" cy="24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158" name="Google Shape;158;p160"/>
          <p:cNvSpPr txBox="1"/>
          <p:nvPr>
            <p:ph idx="6" type="body"/>
          </p:nvPr>
        </p:nvSpPr>
        <p:spPr>
          <a:xfrm>
            <a:off x="3806016"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59" name="Google Shape;159;p160"/>
          <p:cNvSpPr/>
          <p:nvPr/>
        </p:nvSpPr>
        <p:spPr>
          <a:xfrm flipH="1">
            <a:off x="3455169" y="6002343"/>
            <a:ext cx="240000" cy="240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160" name="Google Shape;160;p160"/>
          <p:cNvSpPr txBox="1"/>
          <p:nvPr>
            <p:ph idx="7" type="body"/>
          </p:nvPr>
        </p:nvSpPr>
        <p:spPr>
          <a:xfrm>
            <a:off x="6494011"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61" name="Google Shape;161;p160"/>
          <p:cNvSpPr/>
          <p:nvPr/>
        </p:nvSpPr>
        <p:spPr>
          <a:xfrm flipH="1">
            <a:off x="6143164" y="5595943"/>
            <a:ext cx="240000" cy="2400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162" name="Google Shape;162;p160"/>
          <p:cNvSpPr txBox="1"/>
          <p:nvPr>
            <p:ph idx="8" type="body"/>
          </p:nvPr>
        </p:nvSpPr>
        <p:spPr>
          <a:xfrm>
            <a:off x="6494011"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63" name="Google Shape;163;p160"/>
          <p:cNvSpPr/>
          <p:nvPr/>
        </p:nvSpPr>
        <p:spPr>
          <a:xfrm flipH="1">
            <a:off x="6143164" y="6002343"/>
            <a:ext cx="240000" cy="240000"/>
          </a:xfrm>
          <a:prstGeom prst="ellipse">
            <a:avLst/>
          </a:prstGeom>
          <a:solidFill>
            <a:srgbClr val="4836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164" name="Google Shape;164;p160"/>
          <p:cNvSpPr txBox="1"/>
          <p:nvPr>
            <p:ph idx="9" type="body"/>
          </p:nvPr>
        </p:nvSpPr>
        <p:spPr>
          <a:xfrm>
            <a:off x="9182005"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65" name="Google Shape;165;p160"/>
          <p:cNvSpPr/>
          <p:nvPr/>
        </p:nvSpPr>
        <p:spPr>
          <a:xfrm flipH="1">
            <a:off x="8831159" y="5595943"/>
            <a:ext cx="240000" cy="240000"/>
          </a:xfrm>
          <a:prstGeom prst="ellipse">
            <a:avLst/>
          </a:prstGeom>
          <a:solidFill>
            <a:srgbClr val="507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166" name="Google Shape;166;p160"/>
          <p:cNvSpPr txBox="1"/>
          <p:nvPr>
            <p:ph idx="13" type="body"/>
          </p:nvPr>
        </p:nvSpPr>
        <p:spPr>
          <a:xfrm>
            <a:off x="9182005"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67" name="Google Shape;167;p160"/>
          <p:cNvSpPr/>
          <p:nvPr/>
        </p:nvSpPr>
        <p:spPr>
          <a:xfrm flipH="1">
            <a:off x="8831159" y="6002343"/>
            <a:ext cx="240000" cy="240000"/>
          </a:xfrm>
          <a:prstGeom prst="ellipse">
            <a:avLst/>
          </a:prstGeom>
          <a:solidFill>
            <a:srgbClr val="1442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 center title">
  <p:cSld name="3_Top center title">
    <p:spTree>
      <p:nvGrpSpPr>
        <p:cNvPr id="168" name="Shape 168"/>
        <p:cNvGrpSpPr/>
        <p:nvPr/>
      </p:nvGrpSpPr>
      <p:grpSpPr>
        <a:xfrm>
          <a:off x="0" y="0"/>
          <a:ext cx="0" cy="0"/>
          <a:chOff x="0" y="0"/>
          <a:chExt cx="0" cy="0"/>
        </a:xfrm>
      </p:grpSpPr>
      <p:sp>
        <p:nvSpPr>
          <p:cNvPr id="169" name="Google Shape;169;p161"/>
          <p:cNvSpPr txBox="1"/>
          <p:nvPr>
            <p:ph idx="1" type="body"/>
          </p:nvPr>
        </p:nvSpPr>
        <p:spPr>
          <a:xfrm>
            <a:off x="3329431" y="19561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70" name="Google Shape;170;p161"/>
          <p:cNvSpPr txBox="1"/>
          <p:nvPr>
            <p:ph idx="2" type="body"/>
          </p:nvPr>
        </p:nvSpPr>
        <p:spPr>
          <a:xfrm>
            <a:off x="3329431" y="102419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71" name="Google Shape;171;p161"/>
          <p:cNvSpPr/>
          <p:nvPr/>
        </p:nvSpPr>
        <p:spPr>
          <a:xfrm>
            <a:off x="1050232" y="1656563"/>
            <a:ext cx="2112000" cy="2111997"/>
          </a:xfrm>
          <a:prstGeom prst="arc">
            <a:avLst>
              <a:gd fmla="val 11622373" name="adj1"/>
              <a:gd fmla="val 10303517" name="adj2"/>
            </a:avLst>
          </a:prstGeom>
          <a:noFill/>
          <a:ln cap="sq" cmpd="sng" w="127000">
            <a:solidFill>
              <a:schemeClr val="accent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72" name="Google Shape;172;p161"/>
          <p:cNvSpPr/>
          <p:nvPr/>
        </p:nvSpPr>
        <p:spPr>
          <a:xfrm>
            <a:off x="710333" y="2347948"/>
            <a:ext cx="749283" cy="74927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73" name="Google Shape;173;p161"/>
          <p:cNvSpPr txBox="1"/>
          <p:nvPr>
            <p:ph idx="3" type="body"/>
          </p:nvPr>
        </p:nvSpPr>
        <p:spPr>
          <a:xfrm>
            <a:off x="732028" y="230286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74" name="Google Shape;174;p161"/>
          <p:cNvSpPr/>
          <p:nvPr>
            <p:ph idx="4" type="pic"/>
          </p:nvPr>
        </p:nvSpPr>
        <p:spPr>
          <a:xfrm>
            <a:off x="1308070" y="1814003"/>
            <a:ext cx="1692180" cy="1775640"/>
          </a:xfrm>
          <a:prstGeom prst="rect">
            <a:avLst/>
          </a:prstGeom>
          <a:noFill/>
          <a:ln>
            <a:noFill/>
          </a:ln>
        </p:spPr>
      </p:sp>
      <p:sp>
        <p:nvSpPr>
          <p:cNvPr id="175" name="Google Shape;175;p161"/>
          <p:cNvSpPr/>
          <p:nvPr/>
        </p:nvSpPr>
        <p:spPr>
          <a:xfrm>
            <a:off x="6492164" y="1656563"/>
            <a:ext cx="2112000" cy="2111997"/>
          </a:xfrm>
          <a:prstGeom prst="arc">
            <a:avLst>
              <a:gd fmla="val 11622373" name="adj1"/>
              <a:gd fmla="val 10303517" name="adj2"/>
            </a:avLst>
          </a:prstGeom>
          <a:noFill/>
          <a:ln cap="sq" cmpd="sng" w="127000">
            <a:solidFill>
              <a:schemeClr val="accent3"/>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76" name="Google Shape;176;p161"/>
          <p:cNvSpPr/>
          <p:nvPr/>
        </p:nvSpPr>
        <p:spPr>
          <a:xfrm>
            <a:off x="6152265" y="2347948"/>
            <a:ext cx="749283" cy="74927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77" name="Google Shape;177;p161"/>
          <p:cNvSpPr txBox="1"/>
          <p:nvPr>
            <p:ph idx="5" type="body"/>
          </p:nvPr>
        </p:nvSpPr>
        <p:spPr>
          <a:xfrm>
            <a:off x="6173960" y="230286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78" name="Google Shape;178;p161"/>
          <p:cNvSpPr/>
          <p:nvPr>
            <p:ph idx="6" type="pic"/>
          </p:nvPr>
        </p:nvSpPr>
        <p:spPr>
          <a:xfrm>
            <a:off x="6750002" y="1814003"/>
            <a:ext cx="1692180" cy="1775640"/>
          </a:xfrm>
          <a:prstGeom prst="rect">
            <a:avLst/>
          </a:prstGeom>
          <a:noFill/>
          <a:ln>
            <a:noFill/>
          </a:ln>
        </p:spPr>
      </p:sp>
      <p:sp>
        <p:nvSpPr>
          <p:cNvPr id="179" name="Google Shape;179;p161"/>
          <p:cNvSpPr/>
          <p:nvPr/>
        </p:nvSpPr>
        <p:spPr>
          <a:xfrm>
            <a:off x="1050232" y="4182244"/>
            <a:ext cx="2112000" cy="2111997"/>
          </a:xfrm>
          <a:prstGeom prst="arc">
            <a:avLst>
              <a:gd fmla="val 11622373" name="adj1"/>
              <a:gd fmla="val 10303517" name="adj2"/>
            </a:avLst>
          </a:prstGeom>
          <a:noFill/>
          <a:ln cap="sq" cmpd="sng" w="127000">
            <a:solidFill>
              <a:schemeClr val="accent4"/>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80" name="Google Shape;180;p161"/>
          <p:cNvSpPr/>
          <p:nvPr/>
        </p:nvSpPr>
        <p:spPr>
          <a:xfrm>
            <a:off x="710333" y="4873630"/>
            <a:ext cx="749283" cy="749277"/>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81" name="Google Shape;181;p161"/>
          <p:cNvSpPr txBox="1"/>
          <p:nvPr>
            <p:ph idx="7" type="body"/>
          </p:nvPr>
        </p:nvSpPr>
        <p:spPr>
          <a:xfrm>
            <a:off x="732028" y="4828546"/>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82" name="Google Shape;182;p161"/>
          <p:cNvSpPr/>
          <p:nvPr>
            <p:ph idx="8" type="pic"/>
          </p:nvPr>
        </p:nvSpPr>
        <p:spPr>
          <a:xfrm>
            <a:off x="1308070" y="4339684"/>
            <a:ext cx="1692180" cy="1775640"/>
          </a:xfrm>
          <a:prstGeom prst="rect">
            <a:avLst/>
          </a:prstGeom>
          <a:noFill/>
          <a:ln>
            <a:noFill/>
          </a:ln>
        </p:spPr>
      </p:sp>
      <p:sp>
        <p:nvSpPr>
          <p:cNvPr id="183" name="Google Shape;183;p161"/>
          <p:cNvSpPr/>
          <p:nvPr/>
        </p:nvSpPr>
        <p:spPr>
          <a:xfrm>
            <a:off x="6492164" y="4182244"/>
            <a:ext cx="2112000" cy="2111997"/>
          </a:xfrm>
          <a:prstGeom prst="arc">
            <a:avLst>
              <a:gd fmla="val 11622373" name="adj1"/>
              <a:gd fmla="val 10303517" name="adj2"/>
            </a:avLst>
          </a:prstGeom>
          <a:noFill/>
          <a:ln cap="sq" cmpd="sng" w="127000">
            <a:solidFill>
              <a:schemeClr val="accent5"/>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84" name="Google Shape;184;p161"/>
          <p:cNvSpPr/>
          <p:nvPr/>
        </p:nvSpPr>
        <p:spPr>
          <a:xfrm>
            <a:off x="6152265" y="4873630"/>
            <a:ext cx="749283" cy="74927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185" name="Google Shape;185;p161"/>
          <p:cNvSpPr txBox="1"/>
          <p:nvPr>
            <p:ph idx="9" type="body"/>
          </p:nvPr>
        </p:nvSpPr>
        <p:spPr>
          <a:xfrm>
            <a:off x="6173960" y="4828546"/>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86" name="Google Shape;186;p161"/>
          <p:cNvSpPr/>
          <p:nvPr>
            <p:ph idx="13" type="pic"/>
          </p:nvPr>
        </p:nvSpPr>
        <p:spPr>
          <a:xfrm>
            <a:off x="6750002" y="4339684"/>
            <a:ext cx="1692180" cy="177564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top title">
  <p:cSld name="Right top title">
    <p:spTree>
      <p:nvGrpSpPr>
        <p:cNvPr id="187" name="Shape 187"/>
        <p:cNvGrpSpPr/>
        <p:nvPr/>
      </p:nvGrpSpPr>
      <p:grpSpPr>
        <a:xfrm>
          <a:off x="0" y="0"/>
          <a:ext cx="0" cy="0"/>
          <a:chOff x="0" y="0"/>
          <a:chExt cx="0" cy="0"/>
        </a:xfrm>
      </p:grpSpPr>
      <p:sp>
        <p:nvSpPr>
          <p:cNvPr id="188" name="Google Shape;188;p162"/>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89" name="Google Shape;189;p162"/>
          <p:cNvSpPr txBox="1"/>
          <p:nvPr>
            <p:ph idx="2"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eghts">
  <p:cSld name="Streghts">
    <p:spTree>
      <p:nvGrpSpPr>
        <p:cNvPr id="190" name="Shape 190"/>
        <p:cNvGrpSpPr/>
        <p:nvPr/>
      </p:nvGrpSpPr>
      <p:grpSpPr>
        <a:xfrm>
          <a:off x="0" y="0"/>
          <a:ext cx="0" cy="0"/>
          <a:chOff x="0" y="0"/>
          <a:chExt cx="0" cy="0"/>
        </a:xfrm>
      </p:grpSpPr>
      <p:sp>
        <p:nvSpPr>
          <p:cNvPr id="191" name="Google Shape;191;p163"/>
          <p:cNvSpPr/>
          <p:nvPr>
            <p:ph idx="2" type="pic"/>
          </p:nvPr>
        </p:nvSpPr>
        <p:spPr>
          <a:xfrm>
            <a:off x="1348366" y="989762"/>
            <a:ext cx="3433996" cy="4740476"/>
          </a:xfrm>
          <a:prstGeom prst="rect">
            <a:avLst/>
          </a:prstGeom>
          <a:noFill/>
          <a:ln>
            <a:noFill/>
          </a:ln>
        </p:spPr>
      </p:sp>
      <p:sp>
        <p:nvSpPr>
          <p:cNvPr id="192" name="Google Shape;192;p163"/>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93" name="Google Shape;193;p163"/>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acknesses">
  <p:cSld name="Weacknesses">
    <p:spTree>
      <p:nvGrpSpPr>
        <p:cNvPr id="194" name="Shape 194"/>
        <p:cNvGrpSpPr/>
        <p:nvPr/>
      </p:nvGrpSpPr>
      <p:grpSpPr>
        <a:xfrm>
          <a:off x="0" y="0"/>
          <a:ext cx="0" cy="0"/>
          <a:chOff x="0" y="0"/>
          <a:chExt cx="0" cy="0"/>
        </a:xfrm>
      </p:grpSpPr>
      <p:sp>
        <p:nvSpPr>
          <p:cNvPr id="195" name="Google Shape;195;p164"/>
          <p:cNvSpPr/>
          <p:nvPr>
            <p:ph idx="2" type="pic"/>
          </p:nvPr>
        </p:nvSpPr>
        <p:spPr>
          <a:xfrm>
            <a:off x="6202129" y="989762"/>
            <a:ext cx="5259327" cy="4897868"/>
          </a:xfrm>
          <a:prstGeom prst="rect">
            <a:avLst/>
          </a:prstGeom>
          <a:noFill/>
          <a:ln>
            <a:noFill/>
          </a:ln>
        </p:spPr>
      </p:sp>
      <p:sp>
        <p:nvSpPr>
          <p:cNvPr id="196" name="Google Shape;196;p164"/>
          <p:cNvSpPr txBox="1"/>
          <p:nvPr>
            <p:ph idx="1" type="body"/>
          </p:nvPr>
        </p:nvSpPr>
        <p:spPr>
          <a:xfrm>
            <a:off x="624416"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97" name="Google Shape;197;p164"/>
          <p:cNvSpPr txBox="1"/>
          <p:nvPr>
            <p:ph idx="3" type="body"/>
          </p:nvPr>
        </p:nvSpPr>
        <p:spPr>
          <a:xfrm>
            <a:off x="624416"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center title">
  <p:cSld name="Top center title">
    <p:spTree>
      <p:nvGrpSpPr>
        <p:cNvPr id="22" name="Shape 22"/>
        <p:cNvGrpSpPr/>
        <p:nvPr/>
      </p:nvGrpSpPr>
      <p:grpSpPr>
        <a:xfrm>
          <a:off x="0" y="0"/>
          <a:ext cx="0" cy="0"/>
          <a:chOff x="0" y="0"/>
          <a:chExt cx="0" cy="0"/>
        </a:xfrm>
      </p:grpSpPr>
      <p:sp>
        <p:nvSpPr>
          <p:cNvPr id="23" name="Google Shape;23;p126"/>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 name="Google Shape;24;p126"/>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ortunities">
  <p:cSld name="Oportunities">
    <p:spTree>
      <p:nvGrpSpPr>
        <p:cNvPr id="198" name="Shape 198"/>
        <p:cNvGrpSpPr/>
        <p:nvPr/>
      </p:nvGrpSpPr>
      <p:grpSpPr>
        <a:xfrm>
          <a:off x="0" y="0"/>
          <a:ext cx="0" cy="0"/>
          <a:chOff x="0" y="0"/>
          <a:chExt cx="0" cy="0"/>
        </a:xfrm>
      </p:grpSpPr>
      <p:sp>
        <p:nvSpPr>
          <p:cNvPr id="199" name="Google Shape;199;p165"/>
          <p:cNvSpPr/>
          <p:nvPr>
            <p:ph idx="2" type="pic"/>
          </p:nvPr>
        </p:nvSpPr>
        <p:spPr>
          <a:xfrm>
            <a:off x="1066285" y="959478"/>
            <a:ext cx="4276177" cy="5307917"/>
          </a:xfrm>
          <a:prstGeom prst="rect">
            <a:avLst/>
          </a:prstGeom>
          <a:noFill/>
          <a:ln>
            <a:noFill/>
          </a:ln>
        </p:spPr>
      </p:sp>
      <p:sp>
        <p:nvSpPr>
          <p:cNvPr id="200" name="Google Shape;200;p165"/>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01" name="Google Shape;201;p165"/>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ats">
  <p:cSld name="Threats">
    <p:spTree>
      <p:nvGrpSpPr>
        <p:cNvPr id="202" name="Shape 202"/>
        <p:cNvGrpSpPr/>
        <p:nvPr/>
      </p:nvGrpSpPr>
      <p:grpSpPr>
        <a:xfrm>
          <a:off x="0" y="0"/>
          <a:ext cx="0" cy="0"/>
          <a:chOff x="0" y="0"/>
          <a:chExt cx="0" cy="0"/>
        </a:xfrm>
      </p:grpSpPr>
      <p:sp>
        <p:nvSpPr>
          <p:cNvPr id="203" name="Google Shape;203;p166"/>
          <p:cNvSpPr/>
          <p:nvPr>
            <p:ph idx="2" type="pic"/>
          </p:nvPr>
        </p:nvSpPr>
        <p:spPr>
          <a:xfrm>
            <a:off x="7040660" y="973997"/>
            <a:ext cx="3582264" cy="5631793"/>
          </a:xfrm>
          <a:prstGeom prst="rect">
            <a:avLst/>
          </a:prstGeom>
          <a:noFill/>
          <a:ln>
            <a:noFill/>
          </a:ln>
        </p:spPr>
      </p:sp>
      <p:sp>
        <p:nvSpPr>
          <p:cNvPr id="204" name="Google Shape;204;p166"/>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05" name="Google Shape;205;p166"/>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center title">
  <p:cSld name="1_Top center title">
    <p:spTree>
      <p:nvGrpSpPr>
        <p:cNvPr id="206" name="Shape 206"/>
        <p:cNvGrpSpPr/>
        <p:nvPr/>
      </p:nvGrpSpPr>
      <p:grpSpPr>
        <a:xfrm>
          <a:off x="0" y="0"/>
          <a:ext cx="0" cy="0"/>
          <a:chOff x="0" y="0"/>
          <a:chExt cx="0" cy="0"/>
        </a:xfrm>
      </p:grpSpPr>
      <p:sp>
        <p:nvSpPr>
          <p:cNvPr id="207" name="Google Shape;207;p167"/>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08" name="Google Shape;208;p167"/>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09" name="Google Shape;209;p167"/>
          <p:cNvSpPr/>
          <p:nvPr/>
        </p:nvSpPr>
        <p:spPr>
          <a:xfrm>
            <a:off x="996833" y="2023904"/>
            <a:ext cx="2880004" cy="2880000"/>
          </a:xfrm>
          <a:prstGeom prst="ellipse">
            <a:avLst/>
          </a:prstGeom>
          <a:noFill/>
          <a:ln cap="rnd" cmpd="sng" w="381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10" name="Google Shape;210;p167"/>
          <p:cNvSpPr/>
          <p:nvPr/>
        </p:nvSpPr>
        <p:spPr>
          <a:xfrm>
            <a:off x="4654431" y="2023904"/>
            <a:ext cx="2880004" cy="2880000"/>
          </a:xfrm>
          <a:prstGeom prst="ellipse">
            <a:avLst/>
          </a:prstGeom>
          <a:noFill/>
          <a:ln cap="rnd" cmpd="sng" w="3810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11" name="Google Shape;211;p167"/>
          <p:cNvSpPr/>
          <p:nvPr/>
        </p:nvSpPr>
        <p:spPr>
          <a:xfrm>
            <a:off x="8334609" y="2023904"/>
            <a:ext cx="2880004" cy="2880000"/>
          </a:xfrm>
          <a:prstGeom prst="ellipse">
            <a:avLst/>
          </a:prstGeom>
          <a:noFill/>
          <a:ln cap="rnd" cmpd="sng" w="3810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12" name="Google Shape;212;p167"/>
          <p:cNvSpPr/>
          <p:nvPr/>
        </p:nvSpPr>
        <p:spPr>
          <a:xfrm>
            <a:off x="3873618" y="3114585"/>
            <a:ext cx="816001" cy="815999"/>
          </a:xfrm>
          <a:prstGeom prst="ellipse">
            <a:avLst/>
          </a:prstGeom>
          <a:solidFill>
            <a:srgbClr val="4836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13" name="Google Shape;213;p167"/>
          <p:cNvSpPr/>
          <p:nvPr/>
        </p:nvSpPr>
        <p:spPr>
          <a:xfrm>
            <a:off x="7514986" y="3114585"/>
            <a:ext cx="816001" cy="815999"/>
          </a:xfrm>
          <a:prstGeom prst="ellipse">
            <a:avLst/>
          </a:prstGeom>
          <a:solidFill>
            <a:srgbClr val="507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14" name="Google Shape;214;p167"/>
          <p:cNvSpPr/>
          <p:nvPr>
            <p:ph idx="3" type="pic"/>
          </p:nvPr>
        </p:nvSpPr>
        <p:spPr>
          <a:xfrm>
            <a:off x="874187" y="1912129"/>
            <a:ext cx="3072984" cy="3120000"/>
          </a:xfrm>
          <a:prstGeom prst="rect">
            <a:avLst/>
          </a:prstGeom>
          <a:noFill/>
          <a:ln>
            <a:noFill/>
          </a:ln>
        </p:spPr>
      </p:sp>
      <p:sp>
        <p:nvSpPr>
          <p:cNvPr id="215" name="Google Shape;215;p167"/>
          <p:cNvSpPr/>
          <p:nvPr>
            <p:ph idx="4" type="pic"/>
          </p:nvPr>
        </p:nvSpPr>
        <p:spPr>
          <a:xfrm>
            <a:off x="4585804" y="1912129"/>
            <a:ext cx="3016120" cy="3120000"/>
          </a:xfrm>
          <a:prstGeom prst="rect">
            <a:avLst/>
          </a:prstGeom>
          <a:noFill/>
          <a:ln>
            <a:noFill/>
          </a:ln>
        </p:spPr>
      </p:sp>
      <p:sp>
        <p:nvSpPr>
          <p:cNvPr id="216" name="Google Shape;216;p167"/>
          <p:cNvSpPr/>
          <p:nvPr>
            <p:ph idx="5" type="pic"/>
          </p:nvPr>
        </p:nvSpPr>
        <p:spPr>
          <a:xfrm>
            <a:off x="8254103" y="1912129"/>
            <a:ext cx="3071508" cy="3120000"/>
          </a:xfrm>
          <a:prstGeom prst="rect">
            <a:avLst/>
          </a:prstGeom>
          <a:noFill/>
          <a:ln>
            <a:noFill/>
          </a:ln>
        </p:spPr>
      </p:sp>
      <p:sp>
        <p:nvSpPr>
          <p:cNvPr id="217" name="Google Shape;217;p167"/>
          <p:cNvSpPr txBox="1"/>
          <p:nvPr>
            <p:ph idx="6" type="body"/>
          </p:nvPr>
        </p:nvSpPr>
        <p:spPr>
          <a:xfrm>
            <a:off x="3947171" y="311458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18" name="Google Shape;218;p167"/>
          <p:cNvSpPr txBox="1"/>
          <p:nvPr>
            <p:ph idx="7" type="body"/>
          </p:nvPr>
        </p:nvSpPr>
        <p:spPr>
          <a:xfrm>
            <a:off x="7572830" y="311458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219" name="Shape 219"/>
        <p:cNvGrpSpPr/>
        <p:nvPr/>
      </p:nvGrpSpPr>
      <p:grpSpPr>
        <a:xfrm>
          <a:off x="0" y="0"/>
          <a:ext cx="0" cy="0"/>
          <a:chOff x="0" y="0"/>
          <a:chExt cx="0" cy="0"/>
        </a:xfrm>
      </p:grpSpPr>
      <p:sp>
        <p:nvSpPr>
          <p:cNvPr id="220" name="Google Shape;220;p168"/>
          <p:cNvSpPr/>
          <p:nvPr/>
        </p:nvSpPr>
        <p:spPr>
          <a:xfrm>
            <a:off x="954808" y="1980090"/>
            <a:ext cx="1793877" cy="1823989"/>
          </a:xfrm>
          <a:prstGeom prst="ellipse">
            <a:avLst/>
          </a:prstGeom>
          <a:noFill/>
          <a:ln cap="rnd" cmpd="sng" w="381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21" name="Google Shape;221;p168"/>
          <p:cNvSpPr/>
          <p:nvPr>
            <p:ph idx="2" type="pic"/>
          </p:nvPr>
        </p:nvSpPr>
        <p:spPr>
          <a:xfrm>
            <a:off x="858412" y="1861557"/>
            <a:ext cx="2029915" cy="2063988"/>
          </a:xfrm>
          <a:prstGeom prst="rect">
            <a:avLst/>
          </a:prstGeom>
          <a:noFill/>
          <a:ln>
            <a:noFill/>
          </a:ln>
        </p:spPr>
      </p:sp>
      <p:sp>
        <p:nvSpPr>
          <p:cNvPr id="222" name="Google Shape;222;p168"/>
          <p:cNvSpPr txBox="1"/>
          <p:nvPr>
            <p:ph idx="1" type="body"/>
          </p:nvPr>
        </p:nvSpPr>
        <p:spPr>
          <a:xfrm>
            <a:off x="858649"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23" name="Google Shape;223;p168"/>
          <p:cNvSpPr txBox="1"/>
          <p:nvPr>
            <p:ph idx="3" type="body"/>
          </p:nvPr>
        </p:nvSpPr>
        <p:spPr>
          <a:xfrm>
            <a:off x="858649"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24" name="Google Shape;224;p168"/>
          <p:cNvSpPr txBox="1"/>
          <p:nvPr>
            <p:ph idx="4" type="body"/>
          </p:nvPr>
        </p:nvSpPr>
        <p:spPr>
          <a:xfrm>
            <a:off x="858651"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25" name="Google Shape;225;p168"/>
          <p:cNvSpPr txBox="1"/>
          <p:nvPr>
            <p:ph idx="5" type="body"/>
          </p:nvPr>
        </p:nvSpPr>
        <p:spPr>
          <a:xfrm>
            <a:off x="1610728"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accent2"/>
              </a:buClr>
              <a:buSzPts val="3333"/>
              <a:buFont typeface="Arial"/>
              <a:buNone/>
              <a:defRPr b="1" i="0" sz="3334" u="none" cap="none" strike="noStrike">
                <a:solidFill>
                  <a:schemeClr val="accent2"/>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226" name="Google Shape;226;p168"/>
          <p:cNvCxnSpPr/>
          <p:nvPr/>
        </p:nvCxnSpPr>
        <p:spPr>
          <a:xfrm>
            <a:off x="3228335"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227" name="Google Shape;227;p168"/>
          <p:cNvSpPr/>
          <p:nvPr/>
        </p:nvSpPr>
        <p:spPr>
          <a:xfrm>
            <a:off x="3761934" y="1980090"/>
            <a:ext cx="1793877" cy="1823989"/>
          </a:xfrm>
          <a:prstGeom prst="ellipse">
            <a:avLst/>
          </a:prstGeom>
          <a:noFill/>
          <a:ln cap="rnd" cmpd="sng" w="3810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28" name="Google Shape;228;p168"/>
          <p:cNvSpPr/>
          <p:nvPr>
            <p:ph idx="6" type="pic"/>
          </p:nvPr>
        </p:nvSpPr>
        <p:spPr>
          <a:xfrm>
            <a:off x="3665537" y="1861557"/>
            <a:ext cx="2029915" cy="2063988"/>
          </a:xfrm>
          <a:prstGeom prst="rect">
            <a:avLst/>
          </a:prstGeom>
          <a:noFill/>
          <a:ln>
            <a:noFill/>
          </a:ln>
        </p:spPr>
      </p:sp>
      <p:sp>
        <p:nvSpPr>
          <p:cNvPr id="229" name="Google Shape;229;p168"/>
          <p:cNvSpPr txBox="1"/>
          <p:nvPr>
            <p:ph idx="7" type="body"/>
          </p:nvPr>
        </p:nvSpPr>
        <p:spPr>
          <a:xfrm>
            <a:off x="3610341"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0" name="Google Shape;230;p168"/>
          <p:cNvSpPr txBox="1"/>
          <p:nvPr>
            <p:ph idx="8" type="body"/>
          </p:nvPr>
        </p:nvSpPr>
        <p:spPr>
          <a:xfrm>
            <a:off x="3610341"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1" name="Google Shape;231;p168"/>
          <p:cNvSpPr txBox="1"/>
          <p:nvPr>
            <p:ph idx="9" type="body"/>
          </p:nvPr>
        </p:nvSpPr>
        <p:spPr>
          <a:xfrm>
            <a:off x="3610343"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2" name="Google Shape;232;p168"/>
          <p:cNvSpPr txBox="1"/>
          <p:nvPr>
            <p:ph idx="13" type="body"/>
          </p:nvPr>
        </p:nvSpPr>
        <p:spPr>
          <a:xfrm>
            <a:off x="4362420"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rgbClr val="50771B"/>
              </a:buClr>
              <a:buSzPts val="3333"/>
              <a:buFont typeface="Arial"/>
              <a:buNone/>
              <a:defRPr b="1" i="0" sz="3334" u="none" cap="none" strike="noStrike">
                <a:solidFill>
                  <a:srgbClr val="50771B"/>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233" name="Google Shape;233;p168"/>
          <p:cNvCxnSpPr/>
          <p:nvPr/>
        </p:nvCxnSpPr>
        <p:spPr>
          <a:xfrm>
            <a:off x="6099319"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234" name="Google Shape;234;p168"/>
          <p:cNvSpPr/>
          <p:nvPr/>
        </p:nvSpPr>
        <p:spPr>
          <a:xfrm>
            <a:off x="6525956" y="1980090"/>
            <a:ext cx="1793877" cy="1823989"/>
          </a:xfrm>
          <a:prstGeom prst="ellipse">
            <a:avLst/>
          </a:prstGeom>
          <a:noFill/>
          <a:ln cap="rnd" cmpd="sng" w="381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35" name="Google Shape;235;p168"/>
          <p:cNvSpPr/>
          <p:nvPr>
            <p:ph idx="14" type="pic"/>
          </p:nvPr>
        </p:nvSpPr>
        <p:spPr>
          <a:xfrm>
            <a:off x="6429560" y="1861557"/>
            <a:ext cx="2029915" cy="2063988"/>
          </a:xfrm>
          <a:prstGeom prst="rect">
            <a:avLst/>
          </a:prstGeom>
          <a:noFill/>
          <a:ln>
            <a:noFill/>
          </a:ln>
        </p:spPr>
      </p:sp>
      <p:sp>
        <p:nvSpPr>
          <p:cNvPr id="236" name="Google Shape;236;p168"/>
          <p:cNvSpPr txBox="1"/>
          <p:nvPr>
            <p:ph idx="15" type="body"/>
          </p:nvPr>
        </p:nvSpPr>
        <p:spPr>
          <a:xfrm>
            <a:off x="6374364"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7" name="Google Shape;237;p168"/>
          <p:cNvSpPr txBox="1"/>
          <p:nvPr>
            <p:ph idx="16" type="body"/>
          </p:nvPr>
        </p:nvSpPr>
        <p:spPr>
          <a:xfrm>
            <a:off x="6374364"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8" name="Google Shape;238;p168"/>
          <p:cNvSpPr txBox="1"/>
          <p:nvPr>
            <p:ph idx="17" type="body"/>
          </p:nvPr>
        </p:nvSpPr>
        <p:spPr>
          <a:xfrm>
            <a:off x="6374365"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9" name="Google Shape;239;p168"/>
          <p:cNvSpPr txBox="1"/>
          <p:nvPr>
            <p:ph idx="18" type="body"/>
          </p:nvPr>
        </p:nvSpPr>
        <p:spPr>
          <a:xfrm>
            <a:off x="7126443"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accent5"/>
              </a:buClr>
              <a:buSzPts val="3333"/>
              <a:buFont typeface="Arial"/>
              <a:buNone/>
              <a:defRPr b="1" i="0" sz="3334" u="none" cap="none" strike="noStrike">
                <a:solidFill>
                  <a:schemeClr val="accent5"/>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240" name="Google Shape;240;p168"/>
          <p:cNvCxnSpPr/>
          <p:nvPr/>
        </p:nvCxnSpPr>
        <p:spPr>
          <a:xfrm>
            <a:off x="8811788"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241" name="Google Shape;241;p168"/>
          <p:cNvSpPr/>
          <p:nvPr/>
        </p:nvSpPr>
        <p:spPr>
          <a:xfrm>
            <a:off x="9315796" y="1980090"/>
            <a:ext cx="1793877" cy="1823989"/>
          </a:xfrm>
          <a:prstGeom prst="ellipse">
            <a:avLst/>
          </a:prstGeom>
          <a:noFill/>
          <a:ln cap="rnd" cmpd="sng" w="381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242" name="Google Shape;242;p168"/>
          <p:cNvSpPr/>
          <p:nvPr>
            <p:ph idx="19" type="pic"/>
          </p:nvPr>
        </p:nvSpPr>
        <p:spPr>
          <a:xfrm>
            <a:off x="9219400" y="1861557"/>
            <a:ext cx="2029915" cy="2063988"/>
          </a:xfrm>
          <a:prstGeom prst="rect">
            <a:avLst/>
          </a:prstGeom>
          <a:noFill/>
          <a:ln>
            <a:noFill/>
          </a:ln>
        </p:spPr>
      </p:sp>
      <p:sp>
        <p:nvSpPr>
          <p:cNvPr id="243" name="Google Shape;243;p168"/>
          <p:cNvSpPr txBox="1"/>
          <p:nvPr>
            <p:ph idx="20" type="body"/>
          </p:nvPr>
        </p:nvSpPr>
        <p:spPr>
          <a:xfrm>
            <a:off x="9199956"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4" name="Google Shape;244;p168"/>
          <p:cNvSpPr txBox="1"/>
          <p:nvPr>
            <p:ph idx="21" type="body"/>
          </p:nvPr>
        </p:nvSpPr>
        <p:spPr>
          <a:xfrm>
            <a:off x="9199956"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5" name="Google Shape;245;p168"/>
          <p:cNvSpPr txBox="1"/>
          <p:nvPr>
            <p:ph idx="22" type="body"/>
          </p:nvPr>
        </p:nvSpPr>
        <p:spPr>
          <a:xfrm>
            <a:off x="9199957"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6" name="Google Shape;246;p168"/>
          <p:cNvSpPr txBox="1"/>
          <p:nvPr>
            <p:ph idx="23" type="body"/>
          </p:nvPr>
        </p:nvSpPr>
        <p:spPr>
          <a:xfrm>
            <a:off x="9952035"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rgbClr val="BFBFBF"/>
              </a:buClr>
              <a:buSzPts val="3333"/>
              <a:buFont typeface="Arial"/>
              <a:buNone/>
              <a:defRPr b="1" i="0" sz="3334" u="none" cap="none" strike="noStrike">
                <a:solidFill>
                  <a:srgbClr val="BFBFBF"/>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7" name="Google Shape;247;p168"/>
          <p:cNvSpPr txBox="1"/>
          <p:nvPr>
            <p:ph idx="24" type="body"/>
          </p:nvPr>
        </p:nvSpPr>
        <p:spPr>
          <a:xfrm>
            <a:off x="3329431" y="248361"/>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8" name="Google Shape;248;p168"/>
          <p:cNvSpPr txBox="1"/>
          <p:nvPr>
            <p:ph idx="25" type="body"/>
          </p:nvPr>
        </p:nvSpPr>
        <p:spPr>
          <a:xfrm>
            <a:off x="3329431" y="107694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r">
  <p:cSld name="Clear">
    <p:spTree>
      <p:nvGrpSpPr>
        <p:cNvPr id="253" name="Shape 253"/>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1">
  <p:cSld name="Graphic with title 1">
    <p:spTree>
      <p:nvGrpSpPr>
        <p:cNvPr id="254" name="Shape 254"/>
        <p:cNvGrpSpPr/>
        <p:nvPr/>
      </p:nvGrpSpPr>
      <p:grpSpPr>
        <a:xfrm>
          <a:off x="0" y="0"/>
          <a:ext cx="0" cy="0"/>
          <a:chOff x="0" y="0"/>
          <a:chExt cx="0" cy="0"/>
        </a:xfrm>
      </p:grpSpPr>
      <p:sp>
        <p:nvSpPr>
          <p:cNvPr id="255" name="Google Shape;255;p171"/>
          <p:cNvSpPr/>
          <p:nvPr>
            <p:ph idx="2" type="pic"/>
          </p:nvPr>
        </p:nvSpPr>
        <p:spPr>
          <a:xfrm>
            <a:off x="0" y="219127"/>
            <a:ext cx="5398451" cy="6934100"/>
          </a:xfrm>
          <a:prstGeom prst="rect">
            <a:avLst/>
          </a:prstGeom>
          <a:noFill/>
          <a:ln>
            <a:noFill/>
          </a:ln>
        </p:spPr>
      </p:sp>
      <p:sp>
        <p:nvSpPr>
          <p:cNvPr id="256" name="Google Shape;256;p171"/>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57" name="Google Shape;257;p171"/>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2">
  <p:cSld name="Graphic with title 2">
    <p:spTree>
      <p:nvGrpSpPr>
        <p:cNvPr id="258" name="Shape 258"/>
        <p:cNvGrpSpPr/>
        <p:nvPr/>
      </p:nvGrpSpPr>
      <p:grpSpPr>
        <a:xfrm>
          <a:off x="0" y="0"/>
          <a:ext cx="0" cy="0"/>
          <a:chOff x="0" y="0"/>
          <a:chExt cx="0" cy="0"/>
        </a:xfrm>
      </p:grpSpPr>
      <p:sp>
        <p:nvSpPr>
          <p:cNvPr id="259" name="Google Shape;259;p172"/>
          <p:cNvSpPr/>
          <p:nvPr>
            <p:ph idx="2" type="pic"/>
          </p:nvPr>
        </p:nvSpPr>
        <p:spPr>
          <a:xfrm>
            <a:off x="4898367" y="-706535"/>
            <a:ext cx="7418239" cy="7400153"/>
          </a:xfrm>
          <a:prstGeom prst="rect">
            <a:avLst/>
          </a:prstGeom>
          <a:noFill/>
          <a:ln>
            <a:noFill/>
          </a:ln>
        </p:spPr>
      </p:sp>
      <p:sp>
        <p:nvSpPr>
          <p:cNvPr id="260" name="Google Shape;260;p172"/>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1" name="Google Shape;261;p172"/>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3">
  <p:cSld name="Graphic with title 3">
    <p:spTree>
      <p:nvGrpSpPr>
        <p:cNvPr id="262" name="Shape 262"/>
        <p:cNvGrpSpPr/>
        <p:nvPr/>
      </p:nvGrpSpPr>
      <p:grpSpPr>
        <a:xfrm>
          <a:off x="0" y="0"/>
          <a:ext cx="0" cy="0"/>
          <a:chOff x="0" y="0"/>
          <a:chExt cx="0" cy="0"/>
        </a:xfrm>
      </p:grpSpPr>
      <p:sp>
        <p:nvSpPr>
          <p:cNvPr id="263" name="Google Shape;263;p173"/>
          <p:cNvSpPr/>
          <p:nvPr>
            <p:ph idx="2" type="pic"/>
          </p:nvPr>
        </p:nvSpPr>
        <p:spPr>
          <a:xfrm>
            <a:off x="4775079" y="0"/>
            <a:ext cx="7418239" cy="6467624"/>
          </a:xfrm>
          <a:prstGeom prst="rect">
            <a:avLst/>
          </a:prstGeom>
          <a:noFill/>
          <a:ln>
            <a:noFill/>
          </a:ln>
        </p:spPr>
      </p:sp>
      <p:sp>
        <p:nvSpPr>
          <p:cNvPr id="264" name="Google Shape;264;p173"/>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5" name="Google Shape;265;p173"/>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4">
  <p:cSld name="Graphic with title 4">
    <p:spTree>
      <p:nvGrpSpPr>
        <p:cNvPr id="266" name="Shape 266"/>
        <p:cNvGrpSpPr/>
        <p:nvPr/>
      </p:nvGrpSpPr>
      <p:grpSpPr>
        <a:xfrm>
          <a:off x="0" y="0"/>
          <a:ext cx="0" cy="0"/>
          <a:chOff x="0" y="0"/>
          <a:chExt cx="0" cy="0"/>
        </a:xfrm>
      </p:grpSpPr>
      <p:sp>
        <p:nvSpPr>
          <p:cNvPr id="267" name="Google Shape;267;p174"/>
          <p:cNvSpPr/>
          <p:nvPr>
            <p:ph idx="2" type="pic"/>
          </p:nvPr>
        </p:nvSpPr>
        <p:spPr>
          <a:xfrm>
            <a:off x="4898367" y="-461577"/>
            <a:ext cx="7418239" cy="7400153"/>
          </a:xfrm>
          <a:prstGeom prst="rect">
            <a:avLst/>
          </a:prstGeom>
          <a:noFill/>
          <a:ln>
            <a:noFill/>
          </a:ln>
        </p:spPr>
      </p:sp>
      <p:sp>
        <p:nvSpPr>
          <p:cNvPr id="268" name="Google Shape;268;p174"/>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69" name="Google Shape;269;p174"/>
          <p:cNvSpPr txBox="1"/>
          <p:nvPr>
            <p:ph idx="3"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1">
  <p:cSld name="Concept graphic 1">
    <p:spTree>
      <p:nvGrpSpPr>
        <p:cNvPr id="270" name="Shape 270"/>
        <p:cNvGrpSpPr/>
        <p:nvPr/>
      </p:nvGrpSpPr>
      <p:grpSpPr>
        <a:xfrm>
          <a:off x="0" y="0"/>
          <a:ext cx="0" cy="0"/>
          <a:chOff x="0" y="0"/>
          <a:chExt cx="0" cy="0"/>
        </a:xfrm>
      </p:grpSpPr>
      <p:sp>
        <p:nvSpPr>
          <p:cNvPr id="271" name="Google Shape;271;p175"/>
          <p:cNvSpPr/>
          <p:nvPr>
            <p:ph idx="2" type="pic"/>
          </p:nvPr>
        </p:nvSpPr>
        <p:spPr>
          <a:xfrm>
            <a:off x="-12742" y="-819120"/>
            <a:ext cx="12169663" cy="7450448"/>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dle title ">
  <p:cSld name="Midle title ">
    <p:spTree>
      <p:nvGrpSpPr>
        <p:cNvPr id="25" name="Shape 25"/>
        <p:cNvGrpSpPr/>
        <p:nvPr/>
      </p:nvGrpSpPr>
      <p:grpSpPr>
        <a:xfrm>
          <a:off x="0" y="0"/>
          <a:ext cx="0" cy="0"/>
          <a:chOff x="0" y="0"/>
          <a:chExt cx="0" cy="0"/>
        </a:xfrm>
      </p:grpSpPr>
      <p:sp>
        <p:nvSpPr>
          <p:cNvPr id="26" name="Google Shape;26;p127"/>
          <p:cNvSpPr txBox="1"/>
          <p:nvPr>
            <p:ph idx="1" type="body"/>
          </p:nvPr>
        </p:nvSpPr>
        <p:spPr>
          <a:xfrm>
            <a:off x="635165" y="323159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7" name="Google Shape;27;p127"/>
          <p:cNvSpPr txBox="1"/>
          <p:nvPr>
            <p:ph idx="2" type="body"/>
          </p:nvPr>
        </p:nvSpPr>
        <p:spPr>
          <a:xfrm>
            <a:off x="635165" y="4060176"/>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2">
  <p:cSld name="Concept graphic 2">
    <p:spTree>
      <p:nvGrpSpPr>
        <p:cNvPr id="272" name="Shape 272"/>
        <p:cNvGrpSpPr/>
        <p:nvPr/>
      </p:nvGrpSpPr>
      <p:grpSpPr>
        <a:xfrm>
          <a:off x="0" y="0"/>
          <a:ext cx="0" cy="0"/>
          <a:chOff x="0" y="0"/>
          <a:chExt cx="0" cy="0"/>
        </a:xfrm>
      </p:grpSpPr>
      <p:sp>
        <p:nvSpPr>
          <p:cNvPr id="273" name="Google Shape;273;p176"/>
          <p:cNvSpPr/>
          <p:nvPr>
            <p:ph idx="2" type="pic"/>
          </p:nvPr>
        </p:nvSpPr>
        <p:spPr>
          <a:xfrm>
            <a:off x="1" y="0"/>
            <a:ext cx="12156920" cy="6628299"/>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3">
  <p:cSld name="Concept graphic 3">
    <p:spTree>
      <p:nvGrpSpPr>
        <p:cNvPr id="274" name="Shape 274"/>
        <p:cNvGrpSpPr/>
        <p:nvPr/>
      </p:nvGrpSpPr>
      <p:grpSpPr>
        <a:xfrm>
          <a:off x="0" y="0"/>
          <a:ext cx="0" cy="0"/>
          <a:chOff x="0" y="0"/>
          <a:chExt cx="0" cy="0"/>
        </a:xfrm>
      </p:grpSpPr>
      <p:sp>
        <p:nvSpPr>
          <p:cNvPr id="275" name="Google Shape;275;p177"/>
          <p:cNvSpPr/>
          <p:nvPr>
            <p:ph idx="2" type="pic"/>
          </p:nvPr>
        </p:nvSpPr>
        <p:spPr>
          <a:xfrm>
            <a:off x="5" y="2"/>
            <a:ext cx="12156919" cy="4719767"/>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4">
  <p:cSld name="Concept graphic 4">
    <p:spTree>
      <p:nvGrpSpPr>
        <p:cNvPr id="276" name="Shape 276"/>
        <p:cNvGrpSpPr/>
        <p:nvPr/>
      </p:nvGrpSpPr>
      <p:grpSpPr>
        <a:xfrm>
          <a:off x="0" y="0"/>
          <a:ext cx="0" cy="0"/>
          <a:chOff x="0" y="0"/>
          <a:chExt cx="0" cy="0"/>
        </a:xfrm>
      </p:grpSpPr>
      <p:sp>
        <p:nvSpPr>
          <p:cNvPr id="277" name="Google Shape;277;p178"/>
          <p:cNvSpPr/>
          <p:nvPr>
            <p:ph idx="2" type="pic"/>
          </p:nvPr>
        </p:nvSpPr>
        <p:spPr>
          <a:xfrm>
            <a:off x="-13635" y="-5335"/>
            <a:ext cx="12471072" cy="6021821"/>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graphic 5">
  <p:cSld name="Concept graphic 5">
    <p:spTree>
      <p:nvGrpSpPr>
        <p:cNvPr id="278" name="Shape 278"/>
        <p:cNvGrpSpPr/>
        <p:nvPr/>
      </p:nvGrpSpPr>
      <p:grpSpPr>
        <a:xfrm>
          <a:off x="0" y="0"/>
          <a:ext cx="0" cy="0"/>
          <a:chOff x="0" y="0"/>
          <a:chExt cx="0" cy="0"/>
        </a:xfrm>
      </p:grpSpPr>
      <p:sp>
        <p:nvSpPr>
          <p:cNvPr id="279" name="Google Shape;279;p179"/>
          <p:cNvSpPr/>
          <p:nvPr>
            <p:ph idx="2" type="pic"/>
          </p:nvPr>
        </p:nvSpPr>
        <p:spPr>
          <a:xfrm>
            <a:off x="1" y="494108"/>
            <a:ext cx="12448915" cy="5788955"/>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dle title ">
  <p:cSld name="Midle title ">
    <p:spTree>
      <p:nvGrpSpPr>
        <p:cNvPr id="280" name="Shape 280"/>
        <p:cNvGrpSpPr/>
        <p:nvPr/>
      </p:nvGrpSpPr>
      <p:grpSpPr>
        <a:xfrm>
          <a:off x="0" y="0"/>
          <a:ext cx="0" cy="0"/>
          <a:chOff x="0" y="0"/>
          <a:chExt cx="0" cy="0"/>
        </a:xfrm>
      </p:grpSpPr>
      <p:sp>
        <p:nvSpPr>
          <p:cNvPr id="281" name="Google Shape;281;p180"/>
          <p:cNvSpPr txBox="1"/>
          <p:nvPr>
            <p:ph idx="1" type="body"/>
          </p:nvPr>
        </p:nvSpPr>
        <p:spPr>
          <a:xfrm>
            <a:off x="635165" y="323159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82" name="Google Shape;282;p180"/>
          <p:cNvSpPr txBox="1"/>
          <p:nvPr>
            <p:ph idx="2" type="body"/>
          </p:nvPr>
        </p:nvSpPr>
        <p:spPr>
          <a:xfrm>
            <a:off x="635165" y="4060176"/>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left title">
  <p:cSld name="Top left title">
    <p:spTree>
      <p:nvGrpSpPr>
        <p:cNvPr id="283" name="Shape 283"/>
        <p:cNvGrpSpPr/>
        <p:nvPr/>
      </p:nvGrpSpPr>
      <p:grpSpPr>
        <a:xfrm>
          <a:off x="0" y="0"/>
          <a:ext cx="0" cy="0"/>
          <a:chOff x="0" y="0"/>
          <a:chExt cx="0" cy="0"/>
        </a:xfrm>
      </p:grpSpPr>
      <p:sp>
        <p:nvSpPr>
          <p:cNvPr id="284" name="Google Shape;284;p181"/>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85" name="Google Shape;285;p181"/>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center title">
  <p:cSld name="Top center title">
    <p:spTree>
      <p:nvGrpSpPr>
        <p:cNvPr id="286" name="Shape 286"/>
        <p:cNvGrpSpPr/>
        <p:nvPr/>
      </p:nvGrpSpPr>
      <p:grpSpPr>
        <a:xfrm>
          <a:off x="0" y="0"/>
          <a:ext cx="0" cy="0"/>
          <a:chOff x="0" y="0"/>
          <a:chExt cx="0" cy="0"/>
        </a:xfrm>
      </p:grpSpPr>
      <p:sp>
        <p:nvSpPr>
          <p:cNvPr id="287" name="Google Shape;287;p182"/>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88" name="Google Shape;288;p182"/>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op center title">
  <p:cSld name="13_Top center title">
    <p:spTree>
      <p:nvGrpSpPr>
        <p:cNvPr id="289" name="Shape 289"/>
        <p:cNvGrpSpPr/>
        <p:nvPr/>
      </p:nvGrpSpPr>
      <p:grpSpPr>
        <a:xfrm>
          <a:off x="0" y="0"/>
          <a:ext cx="0" cy="0"/>
          <a:chOff x="0" y="0"/>
          <a:chExt cx="0" cy="0"/>
        </a:xfrm>
      </p:grpSpPr>
      <p:sp>
        <p:nvSpPr>
          <p:cNvPr id="290" name="Google Shape;290;p183"/>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91" name="Google Shape;291;p183"/>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pic>
        <p:nvPicPr>
          <p:cNvPr descr="New Macbook Silver.png" id="292" name="Google Shape;292;p183"/>
          <p:cNvPicPr preferRelativeResize="0"/>
          <p:nvPr/>
        </p:nvPicPr>
        <p:blipFill rotWithShape="1">
          <a:blip r:embed="rId2">
            <a:alphaModFix/>
          </a:blip>
          <a:srcRect b="0" l="0" r="0" t="0"/>
          <a:stretch/>
        </p:blipFill>
        <p:spPr>
          <a:xfrm>
            <a:off x="624417" y="2628432"/>
            <a:ext cx="5960632" cy="3490232"/>
          </a:xfrm>
          <a:prstGeom prst="rect">
            <a:avLst/>
          </a:prstGeom>
          <a:noFill/>
          <a:ln>
            <a:noFill/>
          </a:ln>
        </p:spPr>
      </p:pic>
      <p:sp>
        <p:nvSpPr>
          <p:cNvPr id="293" name="Google Shape;293;p183"/>
          <p:cNvSpPr/>
          <p:nvPr>
            <p:ph idx="3" type="pic"/>
          </p:nvPr>
        </p:nvSpPr>
        <p:spPr>
          <a:xfrm>
            <a:off x="1309666" y="2882745"/>
            <a:ext cx="4548553" cy="2872153"/>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left title">
  <p:cSld name="1_Top left title">
    <p:spTree>
      <p:nvGrpSpPr>
        <p:cNvPr id="294" name="Shape 294"/>
        <p:cNvGrpSpPr/>
        <p:nvPr/>
      </p:nvGrpSpPr>
      <p:grpSpPr>
        <a:xfrm>
          <a:off x="0" y="0"/>
          <a:ext cx="0" cy="0"/>
          <a:chOff x="0" y="0"/>
          <a:chExt cx="0" cy="0"/>
        </a:xfrm>
      </p:grpSpPr>
      <p:sp>
        <p:nvSpPr>
          <p:cNvPr id="295" name="Google Shape;295;p184"/>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96" name="Google Shape;296;p184"/>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grpSp>
        <p:nvGrpSpPr>
          <p:cNvPr id="297" name="Google Shape;297;p184"/>
          <p:cNvGrpSpPr/>
          <p:nvPr/>
        </p:nvGrpSpPr>
        <p:grpSpPr>
          <a:xfrm>
            <a:off x="6907316" y="497273"/>
            <a:ext cx="4008056" cy="5937596"/>
            <a:chOff x="0" y="0"/>
            <a:chExt cx="6591304" cy="9765730"/>
          </a:xfrm>
        </p:grpSpPr>
        <p:pic>
          <p:nvPicPr>
            <p:cNvPr id="298" name="Google Shape;298;p184"/>
            <p:cNvPicPr preferRelativeResize="0"/>
            <p:nvPr/>
          </p:nvPicPr>
          <p:blipFill rotWithShape="1">
            <a:blip r:embed="rId2">
              <a:alphaModFix/>
            </a:blip>
            <a:srcRect b="0" l="0" r="0" t="0"/>
            <a:stretch/>
          </p:blipFill>
          <p:spPr>
            <a:xfrm>
              <a:off x="0" y="0"/>
              <a:ext cx="6591304" cy="9765730"/>
            </a:xfrm>
            <a:prstGeom prst="rect">
              <a:avLst/>
            </a:prstGeom>
            <a:noFill/>
            <a:ln>
              <a:noFill/>
            </a:ln>
          </p:spPr>
        </p:pic>
        <p:sp>
          <p:nvSpPr>
            <p:cNvPr id="299" name="Google Shape;299;p184"/>
            <p:cNvSpPr/>
            <p:nvPr/>
          </p:nvSpPr>
          <p:spPr>
            <a:xfrm>
              <a:off x="363079" y="954047"/>
              <a:ext cx="5879097" cy="7806214"/>
            </a:xfrm>
            <a:prstGeom prst="rect">
              <a:avLst/>
            </a:prstGeom>
            <a:solidFill>
              <a:srgbClr val="606060"/>
            </a:solidFill>
            <a:ln cap="flat" cmpd="sng" w="25400">
              <a:solidFill>
                <a:srgbClr val="000000">
                  <a:alpha val="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330"/>
                <a:buFont typeface="Arial"/>
                <a:buNone/>
              </a:pPr>
              <a:r>
                <a:t/>
              </a:r>
              <a:endParaRPr b="0" i="0" sz="5330" u="none" cap="none" strike="noStrike">
                <a:solidFill>
                  <a:srgbClr val="FFFFFF"/>
                </a:solidFill>
                <a:latin typeface="Calibri"/>
                <a:ea typeface="Calibri"/>
                <a:cs typeface="Calibri"/>
                <a:sym typeface="Calibri"/>
              </a:endParaRPr>
            </a:p>
          </p:txBody>
        </p:sp>
      </p:grpSp>
      <p:sp>
        <p:nvSpPr>
          <p:cNvPr id="300" name="Google Shape;300;p184"/>
          <p:cNvSpPr/>
          <p:nvPr>
            <p:ph idx="3" type="pic"/>
          </p:nvPr>
        </p:nvSpPr>
        <p:spPr>
          <a:xfrm>
            <a:off x="7128099" y="1077337"/>
            <a:ext cx="3574976" cy="4746204"/>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op center title">
  <p:cSld name="12_Top center title">
    <p:spTree>
      <p:nvGrpSpPr>
        <p:cNvPr id="301" name="Shape 301"/>
        <p:cNvGrpSpPr/>
        <p:nvPr/>
      </p:nvGrpSpPr>
      <p:grpSpPr>
        <a:xfrm>
          <a:off x="0" y="0"/>
          <a:ext cx="0" cy="0"/>
          <a:chOff x="0" y="0"/>
          <a:chExt cx="0" cy="0"/>
        </a:xfrm>
      </p:grpSpPr>
      <p:sp>
        <p:nvSpPr>
          <p:cNvPr id="302" name="Google Shape;302;p185"/>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03" name="Google Shape;303;p185"/>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04" name="Google Shape;304;p185"/>
          <p:cNvSpPr/>
          <p:nvPr>
            <p:ph idx="3" type="pic"/>
          </p:nvPr>
        </p:nvSpPr>
        <p:spPr>
          <a:xfrm>
            <a:off x="6256285" y="2409093"/>
            <a:ext cx="5248843" cy="330628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r">
  <p:cSld name="Clear">
    <p:spTree>
      <p:nvGrpSpPr>
        <p:cNvPr id="28" name="Shape 28"/>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op center title">
  <p:cSld name="14_Top center title">
    <p:spTree>
      <p:nvGrpSpPr>
        <p:cNvPr id="305" name="Shape 305"/>
        <p:cNvGrpSpPr/>
        <p:nvPr/>
      </p:nvGrpSpPr>
      <p:grpSpPr>
        <a:xfrm>
          <a:off x="0" y="0"/>
          <a:ext cx="0" cy="0"/>
          <a:chOff x="0" y="0"/>
          <a:chExt cx="0" cy="0"/>
        </a:xfrm>
      </p:grpSpPr>
      <p:sp>
        <p:nvSpPr>
          <p:cNvPr id="306" name="Google Shape;306;p186"/>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07" name="Google Shape;307;p186"/>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08" name="Google Shape;308;p186"/>
          <p:cNvSpPr/>
          <p:nvPr>
            <p:ph idx="3" type="pic"/>
          </p:nvPr>
        </p:nvSpPr>
        <p:spPr>
          <a:xfrm>
            <a:off x="722679" y="2409093"/>
            <a:ext cx="5248843" cy="330628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op center title">
  <p:cSld name="5_Top center title">
    <p:spTree>
      <p:nvGrpSpPr>
        <p:cNvPr id="309" name="Shape 309"/>
        <p:cNvGrpSpPr/>
        <p:nvPr/>
      </p:nvGrpSpPr>
      <p:grpSpPr>
        <a:xfrm>
          <a:off x="0" y="0"/>
          <a:ext cx="0" cy="0"/>
          <a:chOff x="0" y="0"/>
          <a:chExt cx="0" cy="0"/>
        </a:xfrm>
      </p:grpSpPr>
      <p:sp>
        <p:nvSpPr>
          <p:cNvPr id="310" name="Google Shape;310;p187"/>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11" name="Google Shape;311;p187"/>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12" name="Google Shape;312;p187"/>
          <p:cNvSpPr/>
          <p:nvPr>
            <p:ph idx="3" type="pic"/>
          </p:nvPr>
        </p:nvSpPr>
        <p:spPr>
          <a:xfrm>
            <a:off x="0" y="1875696"/>
            <a:ext cx="12192000" cy="4982305"/>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op center title">
  <p:cSld name="6_Top center title">
    <p:spTree>
      <p:nvGrpSpPr>
        <p:cNvPr id="313" name="Shape 313"/>
        <p:cNvGrpSpPr/>
        <p:nvPr/>
      </p:nvGrpSpPr>
      <p:grpSpPr>
        <a:xfrm>
          <a:off x="0" y="0"/>
          <a:ext cx="0" cy="0"/>
          <a:chOff x="0" y="0"/>
          <a:chExt cx="0" cy="0"/>
        </a:xfrm>
      </p:grpSpPr>
      <p:sp>
        <p:nvSpPr>
          <p:cNvPr id="314" name="Google Shape;314;p188"/>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15" name="Google Shape;315;p188"/>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16" name="Google Shape;316;p188"/>
          <p:cNvSpPr/>
          <p:nvPr>
            <p:ph idx="3" type="pic"/>
          </p:nvPr>
        </p:nvSpPr>
        <p:spPr>
          <a:xfrm>
            <a:off x="0" y="1875695"/>
            <a:ext cx="12192000" cy="2930767"/>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op center title">
  <p:cSld name="4_Top center title">
    <p:spTree>
      <p:nvGrpSpPr>
        <p:cNvPr id="317" name="Shape 317"/>
        <p:cNvGrpSpPr/>
        <p:nvPr/>
      </p:nvGrpSpPr>
      <p:grpSpPr>
        <a:xfrm>
          <a:off x="0" y="0"/>
          <a:ext cx="0" cy="0"/>
          <a:chOff x="0" y="0"/>
          <a:chExt cx="0" cy="0"/>
        </a:xfrm>
      </p:grpSpPr>
      <p:sp>
        <p:nvSpPr>
          <p:cNvPr id="318" name="Google Shape;318;p189"/>
          <p:cNvSpPr txBox="1"/>
          <p:nvPr>
            <p:ph idx="1" type="body"/>
          </p:nvPr>
        </p:nvSpPr>
        <p:spPr>
          <a:xfrm>
            <a:off x="3329431" y="309709"/>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19" name="Google Shape;319;p189"/>
          <p:cNvSpPr txBox="1"/>
          <p:nvPr>
            <p:ph idx="2" type="body"/>
          </p:nvPr>
        </p:nvSpPr>
        <p:spPr>
          <a:xfrm>
            <a:off x="3329431" y="1138291"/>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20" name="Google Shape;320;p189"/>
          <p:cNvSpPr/>
          <p:nvPr>
            <p:ph idx="3" type="pic"/>
          </p:nvPr>
        </p:nvSpPr>
        <p:spPr>
          <a:xfrm>
            <a:off x="624417" y="1685045"/>
            <a:ext cx="3475892" cy="3475892"/>
          </a:xfrm>
          <a:prstGeom prst="rect">
            <a:avLst/>
          </a:prstGeom>
          <a:noFill/>
          <a:ln>
            <a:noFill/>
          </a:ln>
        </p:spPr>
      </p:sp>
      <p:sp>
        <p:nvSpPr>
          <p:cNvPr id="321" name="Google Shape;321;p189"/>
          <p:cNvSpPr/>
          <p:nvPr>
            <p:ph idx="4" type="pic"/>
          </p:nvPr>
        </p:nvSpPr>
        <p:spPr>
          <a:xfrm>
            <a:off x="4358054" y="1685045"/>
            <a:ext cx="3475892" cy="3475892"/>
          </a:xfrm>
          <a:prstGeom prst="rect">
            <a:avLst/>
          </a:prstGeom>
          <a:noFill/>
          <a:ln>
            <a:noFill/>
          </a:ln>
        </p:spPr>
      </p:sp>
      <p:sp>
        <p:nvSpPr>
          <p:cNvPr id="322" name="Google Shape;322;p189"/>
          <p:cNvSpPr/>
          <p:nvPr>
            <p:ph idx="5" type="pic"/>
          </p:nvPr>
        </p:nvSpPr>
        <p:spPr>
          <a:xfrm>
            <a:off x="8091691" y="1685045"/>
            <a:ext cx="3475892" cy="3475892"/>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op center title">
  <p:cSld name="11_Top center title">
    <p:spTree>
      <p:nvGrpSpPr>
        <p:cNvPr id="323" name="Shape 323"/>
        <p:cNvGrpSpPr/>
        <p:nvPr/>
      </p:nvGrpSpPr>
      <p:grpSpPr>
        <a:xfrm>
          <a:off x="0" y="0"/>
          <a:ext cx="0" cy="0"/>
          <a:chOff x="0" y="0"/>
          <a:chExt cx="0" cy="0"/>
        </a:xfrm>
      </p:grpSpPr>
      <p:sp>
        <p:nvSpPr>
          <p:cNvPr id="324" name="Google Shape;324;p190"/>
          <p:cNvSpPr txBox="1"/>
          <p:nvPr>
            <p:ph idx="1" type="body"/>
          </p:nvPr>
        </p:nvSpPr>
        <p:spPr>
          <a:xfrm>
            <a:off x="3329431" y="309709"/>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25" name="Google Shape;325;p190"/>
          <p:cNvSpPr txBox="1"/>
          <p:nvPr>
            <p:ph idx="2" type="body"/>
          </p:nvPr>
        </p:nvSpPr>
        <p:spPr>
          <a:xfrm>
            <a:off x="3329431" y="1138291"/>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26" name="Google Shape;326;p190"/>
          <p:cNvSpPr/>
          <p:nvPr>
            <p:ph idx="3" type="pic"/>
          </p:nvPr>
        </p:nvSpPr>
        <p:spPr>
          <a:xfrm>
            <a:off x="624420" y="1705708"/>
            <a:ext cx="5248843" cy="3306280"/>
          </a:xfrm>
          <a:prstGeom prst="rect">
            <a:avLst/>
          </a:prstGeom>
          <a:noFill/>
          <a:ln>
            <a:noFill/>
          </a:ln>
        </p:spPr>
      </p:sp>
      <p:sp>
        <p:nvSpPr>
          <p:cNvPr id="327" name="Google Shape;327;p190"/>
          <p:cNvSpPr/>
          <p:nvPr>
            <p:ph idx="4" type="pic"/>
          </p:nvPr>
        </p:nvSpPr>
        <p:spPr>
          <a:xfrm>
            <a:off x="6318741" y="1705708"/>
            <a:ext cx="5248843" cy="330628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op center title">
  <p:cSld name="10_Top center title">
    <p:spTree>
      <p:nvGrpSpPr>
        <p:cNvPr id="328" name="Shape 328"/>
        <p:cNvGrpSpPr/>
        <p:nvPr/>
      </p:nvGrpSpPr>
      <p:grpSpPr>
        <a:xfrm>
          <a:off x="0" y="0"/>
          <a:ext cx="0" cy="0"/>
          <a:chOff x="0" y="0"/>
          <a:chExt cx="0" cy="0"/>
        </a:xfrm>
      </p:grpSpPr>
      <p:sp>
        <p:nvSpPr>
          <p:cNvPr id="329" name="Google Shape;329;p191"/>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30" name="Google Shape;330;p191"/>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31" name="Google Shape;331;p191"/>
          <p:cNvSpPr/>
          <p:nvPr>
            <p:ph idx="3" type="pic"/>
          </p:nvPr>
        </p:nvSpPr>
        <p:spPr>
          <a:xfrm>
            <a:off x="1160588" y="2262559"/>
            <a:ext cx="2614243" cy="2614243"/>
          </a:xfrm>
          <a:prstGeom prst="rect">
            <a:avLst/>
          </a:prstGeom>
          <a:noFill/>
          <a:ln>
            <a:noFill/>
          </a:ln>
        </p:spPr>
      </p:sp>
      <p:sp>
        <p:nvSpPr>
          <p:cNvPr id="332" name="Google Shape;332;p191"/>
          <p:cNvSpPr/>
          <p:nvPr>
            <p:ph idx="4" type="pic"/>
          </p:nvPr>
        </p:nvSpPr>
        <p:spPr>
          <a:xfrm>
            <a:off x="4788879" y="2262559"/>
            <a:ext cx="2614243" cy="2614243"/>
          </a:xfrm>
          <a:prstGeom prst="rect">
            <a:avLst/>
          </a:prstGeom>
          <a:noFill/>
          <a:ln>
            <a:noFill/>
          </a:ln>
        </p:spPr>
      </p:sp>
      <p:sp>
        <p:nvSpPr>
          <p:cNvPr id="333" name="Google Shape;333;p191"/>
          <p:cNvSpPr/>
          <p:nvPr>
            <p:ph idx="5" type="pic"/>
          </p:nvPr>
        </p:nvSpPr>
        <p:spPr>
          <a:xfrm>
            <a:off x="8305797" y="2262559"/>
            <a:ext cx="2614243" cy="2614243"/>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op center title">
  <p:cSld name="7_Top center title">
    <p:spTree>
      <p:nvGrpSpPr>
        <p:cNvPr id="334" name="Shape 334"/>
        <p:cNvGrpSpPr/>
        <p:nvPr/>
      </p:nvGrpSpPr>
      <p:grpSpPr>
        <a:xfrm>
          <a:off x="0" y="0"/>
          <a:ext cx="0" cy="0"/>
          <a:chOff x="0" y="0"/>
          <a:chExt cx="0" cy="0"/>
        </a:xfrm>
      </p:grpSpPr>
      <p:sp>
        <p:nvSpPr>
          <p:cNvPr id="335" name="Google Shape;335;p192"/>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36" name="Google Shape;336;p192"/>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37" name="Google Shape;337;p192"/>
          <p:cNvSpPr/>
          <p:nvPr>
            <p:ph idx="3" type="pic"/>
          </p:nvPr>
        </p:nvSpPr>
        <p:spPr>
          <a:xfrm>
            <a:off x="624418" y="2133604"/>
            <a:ext cx="2344613" cy="2344613"/>
          </a:xfrm>
          <a:prstGeom prst="rect">
            <a:avLst/>
          </a:prstGeom>
          <a:noFill/>
          <a:ln>
            <a:noFill/>
          </a:ln>
        </p:spPr>
      </p:sp>
      <p:sp>
        <p:nvSpPr>
          <p:cNvPr id="338" name="Google Shape;338;p192"/>
          <p:cNvSpPr/>
          <p:nvPr>
            <p:ph idx="4" type="pic"/>
          </p:nvPr>
        </p:nvSpPr>
        <p:spPr>
          <a:xfrm>
            <a:off x="3490708" y="2133604"/>
            <a:ext cx="2344613" cy="2344613"/>
          </a:xfrm>
          <a:prstGeom prst="rect">
            <a:avLst/>
          </a:prstGeom>
          <a:noFill/>
          <a:ln>
            <a:noFill/>
          </a:ln>
        </p:spPr>
      </p:sp>
      <p:sp>
        <p:nvSpPr>
          <p:cNvPr id="339" name="Google Shape;339;p192"/>
          <p:cNvSpPr/>
          <p:nvPr>
            <p:ph idx="5" type="pic"/>
          </p:nvPr>
        </p:nvSpPr>
        <p:spPr>
          <a:xfrm>
            <a:off x="6356999" y="2133604"/>
            <a:ext cx="2344613" cy="2344613"/>
          </a:xfrm>
          <a:prstGeom prst="rect">
            <a:avLst/>
          </a:prstGeom>
          <a:noFill/>
          <a:ln>
            <a:noFill/>
          </a:ln>
        </p:spPr>
      </p:sp>
      <p:sp>
        <p:nvSpPr>
          <p:cNvPr id="340" name="Google Shape;340;p192"/>
          <p:cNvSpPr/>
          <p:nvPr>
            <p:ph idx="6" type="pic"/>
          </p:nvPr>
        </p:nvSpPr>
        <p:spPr>
          <a:xfrm>
            <a:off x="9222971" y="2133604"/>
            <a:ext cx="2344613" cy="2344613"/>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op center title">
  <p:cSld name="8_Top center title">
    <p:spTree>
      <p:nvGrpSpPr>
        <p:cNvPr id="341" name="Shape 341"/>
        <p:cNvGrpSpPr/>
        <p:nvPr/>
      </p:nvGrpSpPr>
      <p:grpSpPr>
        <a:xfrm>
          <a:off x="0" y="0"/>
          <a:ext cx="0" cy="0"/>
          <a:chOff x="0" y="0"/>
          <a:chExt cx="0" cy="0"/>
        </a:xfrm>
      </p:grpSpPr>
      <p:sp>
        <p:nvSpPr>
          <p:cNvPr id="342" name="Google Shape;342;p193"/>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43" name="Google Shape;343;p193"/>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44" name="Google Shape;344;p193"/>
          <p:cNvSpPr/>
          <p:nvPr>
            <p:ph idx="3" type="pic"/>
          </p:nvPr>
        </p:nvSpPr>
        <p:spPr>
          <a:xfrm>
            <a:off x="624418" y="2074991"/>
            <a:ext cx="1981196" cy="1981196"/>
          </a:xfrm>
          <a:prstGeom prst="rect">
            <a:avLst/>
          </a:prstGeom>
          <a:noFill/>
          <a:ln>
            <a:noFill/>
          </a:ln>
        </p:spPr>
      </p:sp>
      <p:sp>
        <p:nvSpPr>
          <p:cNvPr id="345" name="Google Shape;345;p193"/>
          <p:cNvSpPr/>
          <p:nvPr>
            <p:ph idx="4" type="pic"/>
          </p:nvPr>
        </p:nvSpPr>
        <p:spPr>
          <a:xfrm>
            <a:off x="2869443" y="2074991"/>
            <a:ext cx="1981196" cy="1981196"/>
          </a:xfrm>
          <a:prstGeom prst="rect">
            <a:avLst/>
          </a:prstGeom>
          <a:noFill/>
          <a:ln>
            <a:noFill/>
          </a:ln>
        </p:spPr>
      </p:sp>
      <p:sp>
        <p:nvSpPr>
          <p:cNvPr id="346" name="Google Shape;346;p193"/>
          <p:cNvSpPr/>
          <p:nvPr>
            <p:ph idx="5" type="pic"/>
          </p:nvPr>
        </p:nvSpPr>
        <p:spPr>
          <a:xfrm>
            <a:off x="5114470" y="2074991"/>
            <a:ext cx="1981196" cy="1981196"/>
          </a:xfrm>
          <a:prstGeom prst="rect">
            <a:avLst/>
          </a:prstGeom>
          <a:noFill/>
          <a:ln>
            <a:noFill/>
          </a:ln>
        </p:spPr>
      </p:sp>
      <p:sp>
        <p:nvSpPr>
          <p:cNvPr id="347" name="Google Shape;347;p193"/>
          <p:cNvSpPr/>
          <p:nvPr>
            <p:ph idx="6" type="pic"/>
          </p:nvPr>
        </p:nvSpPr>
        <p:spPr>
          <a:xfrm>
            <a:off x="7359497" y="2074991"/>
            <a:ext cx="1981196" cy="1981196"/>
          </a:xfrm>
          <a:prstGeom prst="rect">
            <a:avLst/>
          </a:prstGeom>
          <a:noFill/>
          <a:ln>
            <a:noFill/>
          </a:ln>
        </p:spPr>
      </p:sp>
      <p:sp>
        <p:nvSpPr>
          <p:cNvPr id="348" name="Google Shape;348;p193"/>
          <p:cNvSpPr/>
          <p:nvPr>
            <p:ph idx="7" type="pic"/>
          </p:nvPr>
        </p:nvSpPr>
        <p:spPr>
          <a:xfrm>
            <a:off x="9604523" y="2074991"/>
            <a:ext cx="1981196" cy="1981196"/>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op center title">
  <p:cSld name="9_Top center title">
    <p:spTree>
      <p:nvGrpSpPr>
        <p:cNvPr id="349" name="Shape 349"/>
        <p:cNvGrpSpPr/>
        <p:nvPr/>
      </p:nvGrpSpPr>
      <p:grpSpPr>
        <a:xfrm>
          <a:off x="0" y="0"/>
          <a:ext cx="0" cy="0"/>
          <a:chOff x="0" y="0"/>
          <a:chExt cx="0" cy="0"/>
        </a:xfrm>
      </p:grpSpPr>
      <p:sp>
        <p:nvSpPr>
          <p:cNvPr id="350" name="Google Shape;350;p194"/>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1" name="Google Shape;351;p194"/>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2" name="Google Shape;352;p194"/>
          <p:cNvSpPr/>
          <p:nvPr>
            <p:ph idx="3" type="pic"/>
          </p:nvPr>
        </p:nvSpPr>
        <p:spPr>
          <a:xfrm>
            <a:off x="624418" y="2074991"/>
            <a:ext cx="1981196" cy="1981196"/>
          </a:xfrm>
          <a:prstGeom prst="rect">
            <a:avLst/>
          </a:prstGeom>
          <a:noFill/>
          <a:ln>
            <a:noFill/>
          </a:ln>
        </p:spPr>
      </p:sp>
      <p:sp>
        <p:nvSpPr>
          <p:cNvPr id="353" name="Google Shape;353;p194"/>
          <p:cNvSpPr/>
          <p:nvPr>
            <p:ph idx="4" type="pic"/>
          </p:nvPr>
        </p:nvSpPr>
        <p:spPr>
          <a:xfrm>
            <a:off x="624418" y="4290653"/>
            <a:ext cx="1981196" cy="1981196"/>
          </a:xfrm>
          <a:prstGeom prst="rect">
            <a:avLst/>
          </a:prstGeom>
          <a:noFill/>
          <a:ln>
            <a:noFill/>
          </a:ln>
        </p:spPr>
      </p:sp>
      <p:sp>
        <p:nvSpPr>
          <p:cNvPr id="354" name="Google Shape;354;p194"/>
          <p:cNvSpPr/>
          <p:nvPr>
            <p:ph idx="5" type="pic"/>
          </p:nvPr>
        </p:nvSpPr>
        <p:spPr>
          <a:xfrm>
            <a:off x="6096001" y="2074991"/>
            <a:ext cx="1981196" cy="1981196"/>
          </a:xfrm>
          <a:prstGeom prst="rect">
            <a:avLst/>
          </a:prstGeom>
          <a:noFill/>
          <a:ln>
            <a:noFill/>
          </a:ln>
        </p:spPr>
      </p:sp>
      <p:sp>
        <p:nvSpPr>
          <p:cNvPr id="355" name="Google Shape;355;p194"/>
          <p:cNvSpPr/>
          <p:nvPr>
            <p:ph idx="6" type="pic"/>
          </p:nvPr>
        </p:nvSpPr>
        <p:spPr>
          <a:xfrm>
            <a:off x="6096001" y="4290653"/>
            <a:ext cx="1981196" cy="1981196"/>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op center title">
  <p:cSld name="2_Top center title">
    <p:spTree>
      <p:nvGrpSpPr>
        <p:cNvPr id="356" name="Shape 356"/>
        <p:cNvGrpSpPr/>
        <p:nvPr/>
      </p:nvGrpSpPr>
      <p:grpSpPr>
        <a:xfrm>
          <a:off x="0" y="0"/>
          <a:ext cx="0" cy="0"/>
          <a:chOff x="0" y="0"/>
          <a:chExt cx="0" cy="0"/>
        </a:xfrm>
      </p:grpSpPr>
      <p:sp>
        <p:nvSpPr>
          <p:cNvPr id="357" name="Google Shape;357;p195"/>
          <p:cNvSpPr txBox="1"/>
          <p:nvPr>
            <p:ph idx="1" type="body"/>
          </p:nvPr>
        </p:nvSpPr>
        <p:spPr>
          <a:xfrm>
            <a:off x="3329431" y="849205"/>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8" name="Google Shape;358;p195"/>
          <p:cNvSpPr txBox="1"/>
          <p:nvPr>
            <p:ph idx="2" type="body"/>
          </p:nvPr>
        </p:nvSpPr>
        <p:spPr>
          <a:xfrm>
            <a:off x="3329431" y="1677787"/>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9" name="Google Shape;359;p195"/>
          <p:cNvSpPr txBox="1"/>
          <p:nvPr>
            <p:ph idx="3" type="body"/>
          </p:nvPr>
        </p:nvSpPr>
        <p:spPr>
          <a:xfrm>
            <a:off x="1033355"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60" name="Google Shape;360;p195"/>
          <p:cNvSpPr/>
          <p:nvPr/>
        </p:nvSpPr>
        <p:spPr>
          <a:xfrm flipH="1">
            <a:off x="682508" y="5595943"/>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7F7F7F"/>
              </a:solidFill>
              <a:latin typeface="Raleway Black"/>
              <a:ea typeface="Raleway Black"/>
              <a:cs typeface="Raleway Black"/>
              <a:sym typeface="Raleway Black"/>
            </a:endParaRPr>
          </a:p>
        </p:txBody>
      </p:sp>
      <p:sp>
        <p:nvSpPr>
          <p:cNvPr id="361" name="Google Shape;361;p195"/>
          <p:cNvSpPr txBox="1"/>
          <p:nvPr>
            <p:ph idx="4" type="body"/>
          </p:nvPr>
        </p:nvSpPr>
        <p:spPr>
          <a:xfrm>
            <a:off x="1033355"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62" name="Google Shape;362;p195"/>
          <p:cNvSpPr/>
          <p:nvPr/>
        </p:nvSpPr>
        <p:spPr>
          <a:xfrm flipH="1">
            <a:off x="682508" y="6002343"/>
            <a:ext cx="240000" cy="24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7F7F7F"/>
              </a:solidFill>
              <a:latin typeface="Raleway Black"/>
              <a:ea typeface="Raleway Black"/>
              <a:cs typeface="Raleway Black"/>
              <a:sym typeface="Raleway Black"/>
            </a:endParaRPr>
          </a:p>
        </p:txBody>
      </p:sp>
      <p:sp>
        <p:nvSpPr>
          <p:cNvPr id="363" name="Google Shape;363;p195"/>
          <p:cNvSpPr txBox="1"/>
          <p:nvPr>
            <p:ph idx="5" type="body"/>
          </p:nvPr>
        </p:nvSpPr>
        <p:spPr>
          <a:xfrm>
            <a:off x="3806016"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64" name="Google Shape;364;p195"/>
          <p:cNvSpPr/>
          <p:nvPr/>
        </p:nvSpPr>
        <p:spPr>
          <a:xfrm flipH="1">
            <a:off x="3455169" y="5595943"/>
            <a:ext cx="240000" cy="24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365" name="Google Shape;365;p195"/>
          <p:cNvSpPr txBox="1"/>
          <p:nvPr>
            <p:ph idx="6" type="body"/>
          </p:nvPr>
        </p:nvSpPr>
        <p:spPr>
          <a:xfrm>
            <a:off x="3806016"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66" name="Google Shape;366;p195"/>
          <p:cNvSpPr/>
          <p:nvPr/>
        </p:nvSpPr>
        <p:spPr>
          <a:xfrm flipH="1">
            <a:off x="3455169" y="6002343"/>
            <a:ext cx="240000" cy="240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367" name="Google Shape;367;p195"/>
          <p:cNvSpPr txBox="1"/>
          <p:nvPr>
            <p:ph idx="7" type="body"/>
          </p:nvPr>
        </p:nvSpPr>
        <p:spPr>
          <a:xfrm>
            <a:off x="6494011"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68" name="Google Shape;368;p195"/>
          <p:cNvSpPr/>
          <p:nvPr/>
        </p:nvSpPr>
        <p:spPr>
          <a:xfrm flipH="1">
            <a:off x="6143164" y="5595943"/>
            <a:ext cx="240000" cy="2400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369" name="Google Shape;369;p195"/>
          <p:cNvSpPr txBox="1"/>
          <p:nvPr>
            <p:ph idx="8" type="body"/>
          </p:nvPr>
        </p:nvSpPr>
        <p:spPr>
          <a:xfrm>
            <a:off x="6494011"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70" name="Google Shape;370;p195"/>
          <p:cNvSpPr/>
          <p:nvPr/>
        </p:nvSpPr>
        <p:spPr>
          <a:xfrm flipH="1">
            <a:off x="6143164" y="6002343"/>
            <a:ext cx="240000" cy="240000"/>
          </a:xfrm>
          <a:prstGeom prst="ellipse">
            <a:avLst/>
          </a:prstGeom>
          <a:solidFill>
            <a:srgbClr val="4836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371" name="Google Shape;371;p195"/>
          <p:cNvSpPr txBox="1"/>
          <p:nvPr>
            <p:ph idx="9" type="body"/>
          </p:nvPr>
        </p:nvSpPr>
        <p:spPr>
          <a:xfrm>
            <a:off x="9182005" y="55918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72" name="Google Shape;372;p195"/>
          <p:cNvSpPr/>
          <p:nvPr/>
        </p:nvSpPr>
        <p:spPr>
          <a:xfrm flipH="1">
            <a:off x="8831159" y="5595943"/>
            <a:ext cx="240000" cy="240000"/>
          </a:xfrm>
          <a:prstGeom prst="ellipse">
            <a:avLst/>
          </a:prstGeom>
          <a:solidFill>
            <a:srgbClr val="507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
        <p:nvSpPr>
          <p:cNvPr id="373" name="Google Shape;373;p195"/>
          <p:cNvSpPr txBox="1"/>
          <p:nvPr>
            <p:ph idx="13" type="body"/>
          </p:nvPr>
        </p:nvSpPr>
        <p:spPr>
          <a:xfrm>
            <a:off x="9182005" y="5998277"/>
            <a:ext cx="2399995" cy="240000"/>
          </a:xfrm>
          <a:prstGeom prst="rect">
            <a:avLst/>
          </a:prstGeom>
          <a:noFill/>
          <a:ln>
            <a:noFill/>
          </a:ln>
        </p:spPr>
        <p:txBody>
          <a:bodyPr anchorCtr="0" anchor="ctr" bIns="40500" lIns="0" spcFirstLastPara="1" rIns="0" wrap="square" tIns="40500">
            <a:noAutofit/>
          </a:bodyPr>
          <a:lstStyle>
            <a:lvl1pPr indent="-228600" lvl="0" marL="457200" marR="0" rtl="0" algn="l">
              <a:lnSpc>
                <a:spcPct val="100000"/>
              </a:lnSpc>
              <a:spcBef>
                <a:spcPts val="0"/>
              </a:spcBef>
              <a:spcAft>
                <a:spcPts val="0"/>
              </a:spcAft>
              <a:buClr>
                <a:srgbClr val="A5A5A5"/>
              </a:buClr>
              <a:buSzPts val="1333"/>
              <a:buFont typeface="Arial"/>
              <a:buNone/>
              <a:defRPr b="1" i="0" sz="1335" u="none" cap="none" strike="noStrike">
                <a:solidFill>
                  <a:srgbClr val="A5A5A5"/>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74" name="Google Shape;374;p195"/>
          <p:cNvSpPr/>
          <p:nvPr/>
        </p:nvSpPr>
        <p:spPr>
          <a:xfrm flipH="1">
            <a:off x="8831159" y="6002343"/>
            <a:ext cx="240000" cy="240000"/>
          </a:xfrm>
          <a:prstGeom prst="ellipse">
            <a:avLst/>
          </a:prstGeom>
          <a:solidFill>
            <a:srgbClr val="14425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35"/>
              <a:buFont typeface="Arial"/>
              <a:buNone/>
            </a:pPr>
            <a:r>
              <a:t/>
            </a:r>
            <a:endParaRPr b="1" i="0" sz="1335" u="none" cap="none" strike="noStrike">
              <a:solidFill>
                <a:srgbClr val="A5A5A5"/>
              </a:solidFill>
              <a:latin typeface="Raleway Black"/>
              <a:ea typeface="Raleway Black"/>
              <a:cs typeface="Raleway Black"/>
              <a:sym typeface="Raleway Black"/>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with title 1">
  <p:cSld name="Graphic with title 1">
    <p:spTree>
      <p:nvGrpSpPr>
        <p:cNvPr id="29" name="Shape 29"/>
        <p:cNvGrpSpPr/>
        <p:nvPr/>
      </p:nvGrpSpPr>
      <p:grpSpPr>
        <a:xfrm>
          <a:off x="0" y="0"/>
          <a:ext cx="0" cy="0"/>
          <a:chOff x="0" y="0"/>
          <a:chExt cx="0" cy="0"/>
        </a:xfrm>
      </p:grpSpPr>
      <p:sp>
        <p:nvSpPr>
          <p:cNvPr id="30" name="Google Shape;30;p134"/>
          <p:cNvSpPr/>
          <p:nvPr>
            <p:ph idx="2" type="pic"/>
          </p:nvPr>
        </p:nvSpPr>
        <p:spPr>
          <a:xfrm>
            <a:off x="0" y="219127"/>
            <a:ext cx="5398451" cy="6934100"/>
          </a:xfrm>
          <a:prstGeom prst="rect">
            <a:avLst/>
          </a:prstGeom>
          <a:noFill/>
          <a:ln>
            <a:noFill/>
          </a:ln>
        </p:spPr>
      </p:sp>
      <p:sp>
        <p:nvSpPr>
          <p:cNvPr id="31" name="Google Shape;31;p134"/>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2" name="Google Shape;32;p134"/>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op center title">
  <p:cSld name="3_Top center title">
    <p:spTree>
      <p:nvGrpSpPr>
        <p:cNvPr id="375" name="Shape 375"/>
        <p:cNvGrpSpPr/>
        <p:nvPr/>
      </p:nvGrpSpPr>
      <p:grpSpPr>
        <a:xfrm>
          <a:off x="0" y="0"/>
          <a:ext cx="0" cy="0"/>
          <a:chOff x="0" y="0"/>
          <a:chExt cx="0" cy="0"/>
        </a:xfrm>
      </p:grpSpPr>
      <p:sp>
        <p:nvSpPr>
          <p:cNvPr id="376" name="Google Shape;376;p196"/>
          <p:cNvSpPr txBox="1"/>
          <p:nvPr>
            <p:ph idx="1" type="body"/>
          </p:nvPr>
        </p:nvSpPr>
        <p:spPr>
          <a:xfrm>
            <a:off x="3329431" y="19561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77" name="Google Shape;377;p196"/>
          <p:cNvSpPr txBox="1"/>
          <p:nvPr>
            <p:ph idx="2" type="body"/>
          </p:nvPr>
        </p:nvSpPr>
        <p:spPr>
          <a:xfrm>
            <a:off x="3329431" y="102419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78" name="Google Shape;378;p196"/>
          <p:cNvSpPr/>
          <p:nvPr/>
        </p:nvSpPr>
        <p:spPr>
          <a:xfrm>
            <a:off x="1050232" y="1656563"/>
            <a:ext cx="2112000" cy="2111997"/>
          </a:xfrm>
          <a:prstGeom prst="arc">
            <a:avLst>
              <a:gd fmla="val 11622373" name="adj1"/>
              <a:gd fmla="val 10303517" name="adj2"/>
            </a:avLst>
          </a:prstGeom>
          <a:noFill/>
          <a:ln cap="sq" cmpd="sng" w="127000">
            <a:solidFill>
              <a:schemeClr val="accent2"/>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79" name="Google Shape;379;p196"/>
          <p:cNvSpPr/>
          <p:nvPr/>
        </p:nvSpPr>
        <p:spPr>
          <a:xfrm>
            <a:off x="710333" y="2347948"/>
            <a:ext cx="749283" cy="74927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80" name="Google Shape;380;p196"/>
          <p:cNvSpPr txBox="1"/>
          <p:nvPr>
            <p:ph idx="3" type="body"/>
          </p:nvPr>
        </p:nvSpPr>
        <p:spPr>
          <a:xfrm>
            <a:off x="732028" y="230286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81" name="Google Shape;381;p196"/>
          <p:cNvSpPr/>
          <p:nvPr>
            <p:ph idx="4" type="pic"/>
          </p:nvPr>
        </p:nvSpPr>
        <p:spPr>
          <a:xfrm>
            <a:off x="1308070" y="1814003"/>
            <a:ext cx="1692180" cy="1775640"/>
          </a:xfrm>
          <a:prstGeom prst="rect">
            <a:avLst/>
          </a:prstGeom>
          <a:noFill/>
          <a:ln>
            <a:noFill/>
          </a:ln>
        </p:spPr>
      </p:sp>
      <p:sp>
        <p:nvSpPr>
          <p:cNvPr id="382" name="Google Shape;382;p196"/>
          <p:cNvSpPr/>
          <p:nvPr/>
        </p:nvSpPr>
        <p:spPr>
          <a:xfrm>
            <a:off x="6492164" y="1656563"/>
            <a:ext cx="2112000" cy="2111997"/>
          </a:xfrm>
          <a:prstGeom prst="arc">
            <a:avLst>
              <a:gd fmla="val 11622373" name="adj1"/>
              <a:gd fmla="val 10303517" name="adj2"/>
            </a:avLst>
          </a:prstGeom>
          <a:noFill/>
          <a:ln cap="sq" cmpd="sng" w="127000">
            <a:solidFill>
              <a:schemeClr val="accent3"/>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83" name="Google Shape;383;p196"/>
          <p:cNvSpPr/>
          <p:nvPr/>
        </p:nvSpPr>
        <p:spPr>
          <a:xfrm>
            <a:off x="6152265" y="2347948"/>
            <a:ext cx="749283" cy="749277"/>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84" name="Google Shape;384;p196"/>
          <p:cNvSpPr txBox="1"/>
          <p:nvPr>
            <p:ph idx="5" type="body"/>
          </p:nvPr>
        </p:nvSpPr>
        <p:spPr>
          <a:xfrm>
            <a:off x="6173960" y="230286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85" name="Google Shape;385;p196"/>
          <p:cNvSpPr/>
          <p:nvPr>
            <p:ph idx="6" type="pic"/>
          </p:nvPr>
        </p:nvSpPr>
        <p:spPr>
          <a:xfrm>
            <a:off x="6750002" y="1814003"/>
            <a:ext cx="1692180" cy="1775640"/>
          </a:xfrm>
          <a:prstGeom prst="rect">
            <a:avLst/>
          </a:prstGeom>
          <a:noFill/>
          <a:ln>
            <a:noFill/>
          </a:ln>
        </p:spPr>
      </p:sp>
      <p:sp>
        <p:nvSpPr>
          <p:cNvPr id="386" name="Google Shape;386;p196"/>
          <p:cNvSpPr/>
          <p:nvPr/>
        </p:nvSpPr>
        <p:spPr>
          <a:xfrm>
            <a:off x="1050232" y="4182244"/>
            <a:ext cx="2112000" cy="2111997"/>
          </a:xfrm>
          <a:prstGeom prst="arc">
            <a:avLst>
              <a:gd fmla="val 11622373" name="adj1"/>
              <a:gd fmla="val 10303517" name="adj2"/>
            </a:avLst>
          </a:prstGeom>
          <a:noFill/>
          <a:ln cap="sq" cmpd="sng" w="127000">
            <a:solidFill>
              <a:schemeClr val="accent4"/>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87" name="Google Shape;387;p196"/>
          <p:cNvSpPr/>
          <p:nvPr/>
        </p:nvSpPr>
        <p:spPr>
          <a:xfrm>
            <a:off x="710333" y="4873630"/>
            <a:ext cx="749283" cy="749277"/>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88" name="Google Shape;388;p196"/>
          <p:cNvSpPr txBox="1"/>
          <p:nvPr>
            <p:ph idx="7" type="body"/>
          </p:nvPr>
        </p:nvSpPr>
        <p:spPr>
          <a:xfrm>
            <a:off x="732028" y="4828546"/>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89" name="Google Shape;389;p196"/>
          <p:cNvSpPr/>
          <p:nvPr>
            <p:ph idx="8" type="pic"/>
          </p:nvPr>
        </p:nvSpPr>
        <p:spPr>
          <a:xfrm>
            <a:off x="1308070" y="4339684"/>
            <a:ext cx="1692180" cy="1775640"/>
          </a:xfrm>
          <a:prstGeom prst="rect">
            <a:avLst/>
          </a:prstGeom>
          <a:noFill/>
          <a:ln>
            <a:noFill/>
          </a:ln>
        </p:spPr>
      </p:sp>
      <p:sp>
        <p:nvSpPr>
          <p:cNvPr id="390" name="Google Shape;390;p196"/>
          <p:cNvSpPr/>
          <p:nvPr/>
        </p:nvSpPr>
        <p:spPr>
          <a:xfrm>
            <a:off x="6492164" y="4182244"/>
            <a:ext cx="2112000" cy="2111997"/>
          </a:xfrm>
          <a:prstGeom prst="arc">
            <a:avLst>
              <a:gd fmla="val 11622373" name="adj1"/>
              <a:gd fmla="val 10303517" name="adj2"/>
            </a:avLst>
          </a:prstGeom>
          <a:noFill/>
          <a:ln cap="sq" cmpd="sng" w="127000">
            <a:solidFill>
              <a:schemeClr val="accent5"/>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91" name="Google Shape;391;p196"/>
          <p:cNvSpPr/>
          <p:nvPr/>
        </p:nvSpPr>
        <p:spPr>
          <a:xfrm>
            <a:off x="6152265" y="4873630"/>
            <a:ext cx="749283" cy="74927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392" name="Google Shape;392;p196"/>
          <p:cNvSpPr txBox="1"/>
          <p:nvPr>
            <p:ph idx="9" type="body"/>
          </p:nvPr>
        </p:nvSpPr>
        <p:spPr>
          <a:xfrm>
            <a:off x="6173960" y="4828546"/>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93" name="Google Shape;393;p196"/>
          <p:cNvSpPr/>
          <p:nvPr>
            <p:ph idx="13" type="pic"/>
          </p:nvPr>
        </p:nvSpPr>
        <p:spPr>
          <a:xfrm>
            <a:off x="6750002" y="4339684"/>
            <a:ext cx="1692180" cy="177564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top title">
  <p:cSld name="Right top title">
    <p:spTree>
      <p:nvGrpSpPr>
        <p:cNvPr id="394" name="Shape 394"/>
        <p:cNvGrpSpPr/>
        <p:nvPr/>
      </p:nvGrpSpPr>
      <p:grpSpPr>
        <a:xfrm>
          <a:off x="0" y="0"/>
          <a:ext cx="0" cy="0"/>
          <a:chOff x="0" y="0"/>
          <a:chExt cx="0" cy="0"/>
        </a:xfrm>
      </p:grpSpPr>
      <p:sp>
        <p:nvSpPr>
          <p:cNvPr id="395" name="Google Shape;395;p197"/>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96" name="Google Shape;396;p197"/>
          <p:cNvSpPr txBox="1"/>
          <p:nvPr>
            <p:ph idx="2"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eghts">
  <p:cSld name="Streghts">
    <p:spTree>
      <p:nvGrpSpPr>
        <p:cNvPr id="397" name="Shape 397"/>
        <p:cNvGrpSpPr/>
        <p:nvPr/>
      </p:nvGrpSpPr>
      <p:grpSpPr>
        <a:xfrm>
          <a:off x="0" y="0"/>
          <a:ext cx="0" cy="0"/>
          <a:chOff x="0" y="0"/>
          <a:chExt cx="0" cy="0"/>
        </a:xfrm>
      </p:grpSpPr>
      <p:sp>
        <p:nvSpPr>
          <p:cNvPr id="398" name="Google Shape;398;p198"/>
          <p:cNvSpPr/>
          <p:nvPr>
            <p:ph idx="2" type="pic"/>
          </p:nvPr>
        </p:nvSpPr>
        <p:spPr>
          <a:xfrm>
            <a:off x="1348366" y="989762"/>
            <a:ext cx="3433996" cy="4740476"/>
          </a:xfrm>
          <a:prstGeom prst="rect">
            <a:avLst/>
          </a:prstGeom>
          <a:noFill/>
          <a:ln>
            <a:noFill/>
          </a:ln>
        </p:spPr>
      </p:sp>
      <p:sp>
        <p:nvSpPr>
          <p:cNvPr id="399" name="Google Shape;399;p198"/>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00" name="Google Shape;400;p198"/>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acknesses">
  <p:cSld name="Weacknesses">
    <p:spTree>
      <p:nvGrpSpPr>
        <p:cNvPr id="401" name="Shape 401"/>
        <p:cNvGrpSpPr/>
        <p:nvPr/>
      </p:nvGrpSpPr>
      <p:grpSpPr>
        <a:xfrm>
          <a:off x="0" y="0"/>
          <a:ext cx="0" cy="0"/>
          <a:chOff x="0" y="0"/>
          <a:chExt cx="0" cy="0"/>
        </a:xfrm>
      </p:grpSpPr>
      <p:sp>
        <p:nvSpPr>
          <p:cNvPr id="402" name="Google Shape;402;p199"/>
          <p:cNvSpPr/>
          <p:nvPr>
            <p:ph idx="2" type="pic"/>
          </p:nvPr>
        </p:nvSpPr>
        <p:spPr>
          <a:xfrm>
            <a:off x="6202129" y="989762"/>
            <a:ext cx="5259327" cy="4897868"/>
          </a:xfrm>
          <a:prstGeom prst="rect">
            <a:avLst/>
          </a:prstGeom>
          <a:noFill/>
          <a:ln>
            <a:noFill/>
          </a:ln>
        </p:spPr>
      </p:sp>
      <p:sp>
        <p:nvSpPr>
          <p:cNvPr id="403" name="Google Shape;403;p199"/>
          <p:cNvSpPr txBox="1"/>
          <p:nvPr>
            <p:ph idx="1" type="body"/>
          </p:nvPr>
        </p:nvSpPr>
        <p:spPr>
          <a:xfrm>
            <a:off x="624416"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04" name="Google Shape;404;p199"/>
          <p:cNvSpPr txBox="1"/>
          <p:nvPr>
            <p:ph idx="3" type="body"/>
          </p:nvPr>
        </p:nvSpPr>
        <p:spPr>
          <a:xfrm>
            <a:off x="624416"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ortunities">
  <p:cSld name="Oportunities">
    <p:spTree>
      <p:nvGrpSpPr>
        <p:cNvPr id="405" name="Shape 405"/>
        <p:cNvGrpSpPr/>
        <p:nvPr/>
      </p:nvGrpSpPr>
      <p:grpSpPr>
        <a:xfrm>
          <a:off x="0" y="0"/>
          <a:ext cx="0" cy="0"/>
          <a:chOff x="0" y="0"/>
          <a:chExt cx="0" cy="0"/>
        </a:xfrm>
      </p:grpSpPr>
      <p:sp>
        <p:nvSpPr>
          <p:cNvPr id="406" name="Google Shape;406;p200"/>
          <p:cNvSpPr/>
          <p:nvPr>
            <p:ph idx="2" type="pic"/>
          </p:nvPr>
        </p:nvSpPr>
        <p:spPr>
          <a:xfrm>
            <a:off x="1066285" y="959478"/>
            <a:ext cx="4276177" cy="5307917"/>
          </a:xfrm>
          <a:prstGeom prst="rect">
            <a:avLst/>
          </a:prstGeom>
          <a:noFill/>
          <a:ln>
            <a:noFill/>
          </a:ln>
        </p:spPr>
      </p:sp>
      <p:sp>
        <p:nvSpPr>
          <p:cNvPr id="407" name="Google Shape;407;p200"/>
          <p:cNvSpPr txBox="1"/>
          <p:nvPr>
            <p:ph idx="1" type="body"/>
          </p:nvPr>
        </p:nvSpPr>
        <p:spPr>
          <a:xfrm>
            <a:off x="6096000"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08" name="Google Shape;408;p200"/>
          <p:cNvSpPr txBox="1"/>
          <p:nvPr>
            <p:ph idx="3" type="body"/>
          </p:nvPr>
        </p:nvSpPr>
        <p:spPr>
          <a:xfrm>
            <a:off x="6096000"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ats">
  <p:cSld name="Threats">
    <p:spTree>
      <p:nvGrpSpPr>
        <p:cNvPr id="409" name="Shape 409"/>
        <p:cNvGrpSpPr/>
        <p:nvPr/>
      </p:nvGrpSpPr>
      <p:grpSpPr>
        <a:xfrm>
          <a:off x="0" y="0"/>
          <a:ext cx="0" cy="0"/>
          <a:chOff x="0" y="0"/>
          <a:chExt cx="0" cy="0"/>
        </a:xfrm>
      </p:grpSpPr>
      <p:sp>
        <p:nvSpPr>
          <p:cNvPr id="410" name="Google Shape;410;p201"/>
          <p:cNvSpPr/>
          <p:nvPr>
            <p:ph idx="2" type="pic"/>
          </p:nvPr>
        </p:nvSpPr>
        <p:spPr>
          <a:xfrm>
            <a:off x="7040660" y="973997"/>
            <a:ext cx="3582264" cy="5631793"/>
          </a:xfrm>
          <a:prstGeom prst="rect">
            <a:avLst/>
          </a:prstGeom>
          <a:noFill/>
          <a:ln>
            <a:noFill/>
          </a:ln>
        </p:spPr>
      </p:sp>
      <p:sp>
        <p:nvSpPr>
          <p:cNvPr id="411" name="Google Shape;411;p201"/>
          <p:cNvSpPr txBox="1"/>
          <p:nvPr>
            <p:ph idx="1" type="body"/>
          </p:nvPr>
        </p:nvSpPr>
        <p:spPr>
          <a:xfrm>
            <a:off x="624417" y="989761"/>
            <a:ext cx="5471584"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12" name="Google Shape;412;p201"/>
          <p:cNvSpPr txBox="1"/>
          <p:nvPr>
            <p:ph idx="3" type="body"/>
          </p:nvPr>
        </p:nvSpPr>
        <p:spPr>
          <a:xfrm>
            <a:off x="624417" y="1818343"/>
            <a:ext cx="5471584"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op center title">
  <p:cSld name="1_Top center title">
    <p:spTree>
      <p:nvGrpSpPr>
        <p:cNvPr id="413" name="Shape 413"/>
        <p:cNvGrpSpPr/>
        <p:nvPr/>
      </p:nvGrpSpPr>
      <p:grpSpPr>
        <a:xfrm>
          <a:off x="0" y="0"/>
          <a:ext cx="0" cy="0"/>
          <a:chOff x="0" y="0"/>
          <a:chExt cx="0" cy="0"/>
        </a:xfrm>
      </p:grpSpPr>
      <p:sp>
        <p:nvSpPr>
          <p:cNvPr id="414" name="Google Shape;414;p202"/>
          <p:cNvSpPr txBox="1"/>
          <p:nvPr>
            <p:ph idx="1" type="body"/>
          </p:nvPr>
        </p:nvSpPr>
        <p:spPr>
          <a:xfrm>
            <a:off x="332943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15" name="Google Shape;415;p202"/>
          <p:cNvSpPr txBox="1"/>
          <p:nvPr>
            <p:ph idx="2" type="body"/>
          </p:nvPr>
        </p:nvSpPr>
        <p:spPr>
          <a:xfrm>
            <a:off x="332943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16" name="Google Shape;416;p202"/>
          <p:cNvSpPr/>
          <p:nvPr/>
        </p:nvSpPr>
        <p:spPr>
          <a:xfrm>
            <a:off x="996833" y="2023904"/>
            <a:ext cx="2880004" cy="2880000"/>
          </a:xfrm>
          <a:prstGeom prst="ellipse">
            <a:avLst/>
          </a:prstGeom>
          <a:noFill/>
          <a:ln cap="rnd" cmpd="sng" w="381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17" name="Google Shape;417;p202"/>
          <p:cNvSpPr/>
          <p:nvPr/>
        </p:nvSpPr>
        <p:spPr>
          <a:xfrm>
            <a:off x="4654431" y="2023904"/>
            <a:ext cx="2880004" cy="2880000"/>
          </a:xfrm>
          <a:prstGeom prst="ellipse">
            <a:avLst/>
          </a:prstGeom>
          <a:noFill/>
          <a:ln cap="rnd" cmpd="sng" w="3810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18" name="Google Shape;418;p202"/>
          <p:cNvSpPr/>
          <p:nvPr/>
        </p:nvSpPr>
        <p:spPr>
          <a:xfrm>
            <a:off x="8334609" y="2023904"/>
            <a:ext cx="2880004" cy="2880000"/>
          </a:xfrm>
          <a:prstGeom prst="ellipse">
            <a:avLst/>
          </a:prstGeom>
          <a:noFill/>
          <a:ln cap="rnd" cmpd="sng" w="3810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19" name="Google Shape;419;p202"/>
          <p:cNvSpPr/>
          <p:nvPr/>
        </p:nvSpPr>
        <p:spPr>
          <a:xfrm>
            <a:off x="3873618" y="3114585"/>
            <a:ext cx="816001" cy="815999"/>
          </a:xfrm>
          <a:prstGeom prst="ellipse">
            <a:avLst/>
          </a:prstGeom>
          <a:solidFill>
            <a:srgbClr val="4836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20" name="Google Shape;420;p202"/>
          <p:cNvSpPr/>
          <p:nvPr/>
        </p:nvSpPr>
        <p:spPr>
          <a:xfrm>
            <a:off x="7514986" y="3114585"/>
            <a:ext cx="816001" cy="815999"/>
          </a:xfrm>
          <a:prstGeom prst="ellipse">
            <a:avLst/>
          </a:prstGeom>
          <a:solidFill>
            <a:srgbClr val="5077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21" name="Google Shape;421;p202"/>
          <p:cNvSpPr/>
          <p:nvPr>
            <p:ph idx="3" type="pic"/>
          </p:nvPr>
        </p:nvSpPr>
        <p:spPr>
          <a:xfrm>
            <a:off x="874187" y="1912129"/>
            <a:ext cx="3072984" cy="3120000"/>
          </a:xfrm>
          <a:prstGeom prst="rect">
            <a:avLst/>
          </a:prstGeom>
          <a:noFill/>
          <a:ln>
            <a:noFill/>
          </a:ln>
        </p:spPr>
      </p:sp>
      <p:sp>
        <p:nvSpPr>
          <p:cNvPr id="422" name="Google Shape;422;p202"/>
          <p:cNvSpPr/>
          <p:nvPr>
            <p:ph idx="4" type="pic"/>
          </p:nvPr>
        </p:nvSpPr>
        <p:spPr>
          <a:xfrm>
            <a:off x="4585804" y="1912129"/>
            <a:ext cx="3016120" cy="3120000"/>
          </a:xfrm>
          <a:prstGeom prst="rect">
            <a:avLst/>
          </a:prstGeom>
          <a:noFill/>
          <a:ln>
            <a:noFill/>
          </a:ln>
        </p:spPr>
      </p:sp>
      <p:sp>
        <p:nvSpPr>
          <p:cNvPr id="423" name="Google Shape;423;p202"/>
          <p:cNvSpPr/>
          <p:nvPr>
            <p:ph idx="5" type="pic"/>
          </p:nvPr>
        </p:nvSpPr>
        <p:spPr>
          <a:xfrm>
            <a:off x="8254103" y="1912129"/>
            <a:ext cx="3071508" cy="3120000"/>
          </a:xfrm>
          <a:prstGeom prst="rect">
            <a:avLst/>
          </a:prstGeom>
          <a:noFill/>
          <a:ln>
            <a:noFill/>
          </a:ln>
        </p:spPr>
      </p:sp>
      <p:sp>
        <p:nvSpPr>
          <p:cNvPr id="424" name="Google Shape;424;p202"/>
          <p:cNvSpPr txBox="1"/>
          <p:nvPr>
            <p:ph idx="6" type="body"/>
          </p:nvPr>
        </p:nvSpPr>
        <p:spPr>
          <a:xfrm>
            <a:off x="3947171" y="311458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25" name="Google Shape;425;p202"/>
          <p:cNvSpPr txBox="1"/>
          <p:nvPr>
            <p:ph idx="7" type="body"/>
          </p:nvPr>
        </p:nvSpPr>
        <p:spPr>
          <a:xfrm>
            <a:off x="7572830" y="3114585"/>
            <a:ext cx="704141" cy="749465"/>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lt1"/>
              </a:buClr>
              <a:buSzPts val="2667"/>
              <a:buFont typeface="Arial"/>
              <a:buNone/>
              <a:defRPr b="1" i="0" sz="2665" u="none" cap="none" strike="noStrike">
                <a:solidFill>
                  <a:schemeClr val="lt1"/>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426" name="Shape 426"/>
        <p:cNvGrpSpPr/>
        <p:nvPr/>
      </p:nvGrpSpPr>
      <p:grpSpPr>
        <a:xfrm>
          <a:off x="0" y="0"/>
          <a:ext cx="0" cy="0"/>
          <a:chOff x="0" y="0"/>
          <a:chExt cx="0" cy="0"/>
        </a:xfrm>
      </p:grpSpPr>
      <p:sp>
        <p:nvSpPr>
          <p:cNvPr id="427" name="Google Shape;427;p203"/>
          <p:cNvSpPr/>
          <p:nvPr/>
        </p:nvSpPr>
        <p:spPr>
          <a:xfrm>
            <a:off x="954808" y="1980090"/>
            <a:ext cx="1793877" cy="1823989"/>
          </a:xfrm>
          <a:prstGeom prst="ellipse">
            <a:avLst/>
          </a:prstGeom>
          <a:noFill/>
          <a:ln cap="rnd" cmpd="sng" w="3810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28" name="Google Shape;428;p203"/>
          <p:cNvSpPr/>
          <p:nvPr>
            <p:ph idx="2" type="pic"/>
          </p:nvPr>
        </p:nvSpPr>
        <p:spPr>
          <a:xfrm>
            <a:off x="858412" y="1861557"/>
            <a:ext cx="2029915" cy="2063988"/>
          </a:xfrm>
          <a:prstGeom prst="rect">
            <a:avLst/>
          </a:prstGeom>
          <a:noFill/>
          <a:ln>
            <a:noFill/>
          </a:ln>
        </p:spPr>
      </p:sp>
      <p:sp>
        <p:nvSpPr>
          <p:cNvPr id="429" name="Google Shape;429;p203"/>
          <p:cNvSpPr txBox="1"/>
          <p:nvPr>
            <p:ph idx="1" type="body"/>
          </p:nvPr>
        </p:nvSpPr>
        <p:spPr>
          <a:xfrm>
            <a:off x="858649"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0" name="Google Shape;430;p203"/>
          <p:cNvSpPr txBox="1"/>
          <p:nvPr>
            <p:ph idx="3" type="body"/>
          </p:nvPr>
        </p:nvSpPr>
        <p:spPr>
          <a:xfrm>
            <a:off x="858649"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1" name="Google Shape;431;p203"/>
          <p:cNvSpPr txBox="1"/>
          <p:nvPr>
            <p:ph idx="4" type="body"/>
          </p:nvPr>
        </p:nvSpPr>
        <p:spPr>
          <a:xfrm>
            <a:off x="858651"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2" name="Google Shape;432;p203"/>
          <p:cNvSpPr txBox="1"/>
          <p:nvPr>
            <p:ph idx="5" type="body"/>
          </p:nvPr>
        </p:nvSpPr>
        <p:spPr>
          <a:xfrm>
            <a:off x="1610728"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accent2"/>
              </a:buClr>
              <a:buSzPts val="3333"/>
              <a:buFont typeface="Arial"/>
              <a:buNone/>
              <a:defRPr b="1" i="0" sz="3334" u="none" cap="none" strike="noStrike">
                <a:solidFill>
                  <a:schemeClr val="accent2"/>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433" name="Google Shape;433;p203"/>
          <p:cNvCxnSpPr/>
          <p:nvPr/>
        </p:nvCxnSpPr>
        <p:spPr>
          <a:xfrm>
            <a:off x="3228335"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434" name="Google Shape;434;p203"/>
          <p:cNvSpPr/>
          <p:nvPr/>
        </p:nvSpPr>
        <p:spPr>
          <a:xfrm>
            <a:off x="3761934" y="1980090"/>
            <a:ext cx="1793877" cy="1823989"/>
          </a:xfrm>
          <a:prstGeom prst="ellipse">
            <a:avLst/>
          </a:prstGeom>
          <a:noFill/>
          <a:ln cap="rnd" cmpd="sng" w="3810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35" name="Google Shape;435;p203"/>
          <p:cNvSpPr/>
          <p:nvPr>
            <p:ph idx="6" type="pic"/>
          </p:nvPr>
        </p:nvSpPr>
        <p:spPr>
          <a:xfrm>
            <a:off x="3665537" y="1861557"/>
            <a:ext cx="2029915" cy="2063988"/>
          </a:xfrm>
          <a:prstGeom prst="rect">
            <a:avLst/>
          </a:prstGeom>
          <a:noFill/>
          <a:ln>
            <a:noFill/>
          </a:ln>
        </p:spPr>
      </p:sp>
      <p:sp>
        <p:nvSpPr>
          <p:cNvPr id="436" name="Google Shape;436;p203"/>
          <p:cNvSpPr txBox="1"/>
          <p:nvPr>
            <p:ph idx="7" type="body"/>
          </p:nvPr>
        </p:nvSpPr>
        <p:spPr>
          <a:xfrm>
            <a:off x="3610341"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7" name="Google Shape;437;p203"/>
          <p:cNvSpPr txBox="1"/>
          <p:nvPr>
            <p:ph idx="8" type="body"/>
          </p:nvPr>
        </p:nvSpPr>
        <p:spPr>
          <a:xfrm>
            <a:off x="3610341"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8" name="Google Shape;438;p203"/>
          <p:cNvSpPr txBox="1"/>
          <p:nvPr>
            <p:ph idx="9" type="body"/>
          </p:nvPr>
        </p:nvSpPr>
        <p:spPr>
          <a:xfrm>
            <a:off x="3610343"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39" name="Google Shape;439;p203"/>
          <p:cNvSpPr txBox="1"/>
          <p:nvPr>
            <p:ph idx="13" type="body"/>
          </p:nvPr>
        </p:nvSpPr>
        <p:spPr>
          <a:xfrm>
            <a:off x="4362420"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rgbClr val="50771B"/>
              </a:buClr>
              <a:buSzPts val="3333"/>
              <a:buFont typeface="Arial"/>
              <a:buNone/>
              <a:defRPr b="1" i="0" sz="3334" u="none" cap="none" strike="noStrike">
                <a:solidFill>
                  <a:srgbClr val="50771B"/>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440" name="Google Shape;440;p203"/>
          <p:cNvCxnSpPr/>
          <p:nvPr/>
        </p:nvCxnSpPr>
        <p:spPr>
          <a:xfrm>
            <a:off x="6099319"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441" name="Google Shape;441;p203"/>
          <p:cNvSpPr/>
          <p:nvPr/>
        </p:nvSpPr>
        <p:spPr>
          <a:xfrm>
            <a:off x="6525956" y="1980090"/>
            <a:ext cx="1793877" cy="1823989"/>
          </a:xfrm>
          <a:prstGeom prst="ellipse">
            <a:avLst/>
          </a:prstGeom>
          <a:noFill/>
          <a:ln cap="rnd" cmpd="sng" w="381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42" name="Google Shape;442;p203"/>
          <p:cNvSpPr/>
          <p:nvPr>
            <p:ph idx="14" type="pic"/>
          </p:nvPr>
        </p:nvSpPr>
        <p:spPr>
          <a:xfrm>
            <a:off x="6429560" y="1861557"/>
            <a:ext cx="2029915" cy="2063988"/>
          </a:xfrm>
          <a:prstGeom prst="rect">
            <a:avLst/>
          </a:prstGeom>
          <a:noFill/>
          <a:ln>
            <a:noFill/>
          </a:ln>
        </p:spPr>
      </p:sp>
      <p:sp>
        <p:nvSpPr>
          <p:cNvPr id="443" name="Google Shape;443;p203"/>
          <p:cNvSpPr txBox="1"/>
          <p:nvPr>
            <p:ph idx="15" type="body"/>
          </p:nvPr>
        </p:nvSpPr>
        <p:spPr>
          <a:xfrm>
            <a:off x="6374364"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4" name="Google Shape;444;p203"/>
          <p:cNvSpPr txBox="1"/>
          <p:nvPr>
            <p:ph idx="16" type="body"/>
          </p:nvPr>
        </p:nvSpPr>
        <p:spPr>
          <a:xfrm>
            <a:off x="6374364"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5" name="Google Shape;445;p203"/>
          <p:cNvSpPr txBox="1"/>
          <p:nvPr>
            <p:ph idx="17" type="body"/>
          </p:nvPr>
        </p:nvSpPr>
        <p:spPr>
          <a:xfrm>
            <a:off x="6374365"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46" name="Google Shape;446;p203"/>
          <p:cNvSpPr txBox="1"/>
          <p:nvPr>
            <p:ph idx="18" type="body"/>
          </p:nvPr>
        </p:nvSpPr>
        <p:spPr>
          <a:xfrm>
            <a:off x="7126443"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chemeClr val="accent5"/>
              </a:buClr>
              <a:buSzPts val="3333"/>
              <a:buFont typeface="Arial"/>
              <a:buNone/>
              <a:defRPr b="1" i="0" sz="3334" u="none" cap="none" strike="noStrike">
                <a:solidFill>
                  <a:schemeClr val="accent5"/>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cxnSp>
        <p:nvCxnSpPr>
          <p:cNvPr id="447" name="Google Shape;447;p203"/>
          <p:cNvCxnSpPr/>
          <p:nvPr/>
        </p:nvCxnSpPr>
        <p:spPr>
          <a:xfrm>
            <a:off x="8811788" y="1851379"/>
            <a:ext cx="0" cy="4607999"/>
          </a:xfrm>
          <a:prstGeom prst="straightConnector1">
            <a:avLst/>
          </a:prstGeom>
          <a:noFill/>
          <a:ln cap="flat" cmpd="sng" w="9525">
            <a:solidFill>
              <a:srgbClr val="D8D8D8"/>
            </a:solidFill>
            <a:prstDash val="dash"/>
            <a:miter lim="800000"/>
            <a:headEnd len="sm" w="sm" type="none"/>
            <a:tailEnd len="sm" w="sm" type="none"/>
          </a:ln>
        </p:spPr>
      </p:cxnSp>
      <p:sp>
        <p:nvSpPr>
          <p:cNvPr id="448" name="Google Shape;448;p203"/>
          <p:cNvSpPr/>
          <p:nvPr/>
        </p:nvSpPr>
        <p:spPr>
          <a:xfrm>
            <a:off x="9315796" y="1980090"/>
            <a:ext cx="1793877" cy="1823989"/>
          </a:xfrm>
          <a:prstGeom prst="ellipse">
            <a:avLst/>
          </a:prstGeom>
          <a:noFill/>
          <a:ln cap="rnd" cmpd="sng" w="381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265"/>
              <a:buFont typeface="Arial"/>
              <a:buNone/>
            </a:pPr>
            <a:r>
              <a:t/>
            </a:r>
            <a:endParaRPr b="0" i="0" sz="4265" u="none" cap="none" strike="noStrike">
              <a:solidFill>
                <a:srgbClr val="000000"/>
              </a:solidFill>
              <a:latin typeface="Calibri"/>
              <a:ea typeface="Calibri"/>
              <a:cs typeface="Calibri"/>
              <a:sym typeface="Calibri"/>
            </a:endParaRPr>
          </a:p>
        </p:txBody>
      </p:sp>
      <p:sp>
        <p:nvSpPr>
          <p:cNvPr id="449" name="Google Shape;449;p203"/>
          <p:cNvSpPr/>
          <p:nvPr>
            <p:ph idx="19" type="pic"/>
          </p:nvPr>
        </p:nvSpPr>
        <p:spPr>
          <a:xfrm>
            <a:off x="9219400" y="1861557"/>
            <a:ext cx="2029915" cy="2063988"/>
          </a:xfrm>
          <a:prstGeom prst="rect">
            <a:avLst/>
          </a:prstGeom>
          <a:noFill/>
          <a:ln>
            <a:noFill/>
          </a:ln>
        </p:spPr>
      </p:sp>
      <p:sp>
        <p:nvSpPr>
          <p:cNvPr id="450" name="Google Shape;450;p203"/>
          <p:cNvSpPr txBox="1"/>
          <p:nvPr>
            <p:ph idx="20" type="body"/>
          </p:nvPr>
        </p:nvSpPr>
        <p:spPr>
          <a:xfrm>
            <a:off x="9199956" y="4130546"/>
            <a:ext cx="2049120" cy="479756"/>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7F7F7F"/>
              </a:buClr>
              <a:buSzPts val="2133"/>
              <a:buFont typeface="Arial"/>
              <a:buNone/>
              <a:defRPr b="0" i="0" sz="2135" u="none" cap="none" strike="noStrike">
                <a:solidFill>
                  <a:srgbClr val="7F7F7F"/>
                </a:solidFill>
                <a:latin typeface="Raleway"/>
                <a:ea typeface="Raleway"/>
                <a:cs typeface="Raleway"/>
                <a:sym typeface="Raleway"/>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51" name="Google Shape;451;p203"/>
          <p:cNvSpPr txBox="1"/>
          <p:nvPr>
            <p:ph idx="21" type="body"/>
          </p:nvPr>
        </p:nvSpPr>
        <p:spPr>
          <a:xfrm>
            <a:off x="9199956" y="4621172"/>
            <a:ext cx="2049120" cy="253835"/>
          </a:xfrm>
          <a:prstGeom prst="rect">
            <a:avLst/>
          </a:prstGeom>
          <a:noFill/>
          <a:ln>
            <a:noFill/>
          </a:ln>
        </p:spPr>
        <p:txBody>
          <a:bodyPr anchorCtr="0" anchor="ctr" bIns="40500" lIns="0" spcFirstLastPara="1" rIns="0" wrap="square" tIns="40500">
            <a:noAutofit/>
          </a:bodyPr>
          <a:lstStyle>
            <a:lvl1pPr indent="-228600" lvl="0" marL="457200" marR="0" rtl="0" algn="ctr">
              <a:lnSpc>
                <a:spcPct val="100000"/>
              </a:lnSpc>
              <a:spcBef>
                <a:spcPts val="0"/>
              </a:spcBef>
              <a:spcAft>
                <a:spcPts val="0"/>
              </a:spcAft>
              <a:buClr>
                <a:srgbClr val="48365A"/>
              </a:buClr>
              <a:buSzPts val="1333"/>
              <a:buFont typeface="Arial"/>
              <a:buNone/>
              <a:defRPr b="1" i="0" sz="1335" u="none" cap="none" strike="noStrike">
                <a:solidFill>
                  <a:srgbClr val="48365A"/>
                </a:solidFill>
                <a:latin typeface="Raleway Black"/>
                <a:ea typeface="Raleway Black"/>
                <a:cs typeface="Raleway Black"/>
                <a:sym typeface="Raleway Black"/>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52" name="Google Shape;452;p203"/>
          <p:cNvSpPr txBox="1"/>
          <p:nvPr>
            <p:ph idx="22" type="body"/>
          </p:nvPr>
        </p:nvSpPr>
        <p:spPr>
          <a:xfrm>
            <a:off x="9199957" y="4965319"/>
            <a:ext cx="2049120" cy="866636"/>
          </a:xfrm>
          <a:prstGeom prst="rect">
            <a:avLst/>
          </a:prstGeom>
          <a:noFill/>
          <a:ln>
            <a:noFill/>
          </a:ln>
        </p:spPr>
        <p:txBody>
          <a:bodyPr anchorCtr="0" anchor="t" bIns="0" lIns="0" spcFirstLastPara="1" rIns="0" wrap="square" tIns="0">
            <a:noAutofit/>
          </a:bodyPr>
          <a:lstStyle>
            <a:lvl1pPr indent="-228600" lvl="0" marL="457200" marR="0" rtl="0" algn="ctr">
              <a:lnSpc>
                <a:spcPct val="130000"/>
              </a:lnSpc>
              <a:spcBef>
                <a:spcPts val="1335"/>
              </a:spcBef>
              <a:spcAft>
                <a:spcPts val="0"/>
              </a:spcAft>
              <a:buClr>
                <a:srgbClr val="7F7F7F"/>
              </a:buClr>
              <a:buSzPts val="1200"/>
              <a:buFont typeface="Arial"/>
              <a:buNone/>
              <a:defRPr b="0" i="0" sz="1200" u="none" cap="none" strike="noStrike">
                <a:solidFill>
                  <a:srgbClr val="7F7F7F"/>
                </a:solidFill>
                <a:latin typeface="Lato"/>
                <a:ea typeface="Lato"/>
                <a:cs typeface="Lato"/>
                <a:sym typeface="Lato"/>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53" name="Google Shape;453;p203"/>
          <p:cNvSpPr txBox="1"/>
          <p:nvPr>
            <p:ph idx="23" type="body"/>
          </p:nvPr>
        </p:nvSpPr>
        <p:spPr>
          <a:xfrm>
            <a:off x="9952035" y="5854535"/>
            <a:ext cx="641923" cy="622979"/>
          </a:xfrm>
          <a:prstGeom prst="rect">
            <a:avLst/>
          </a:prstGeom>
          <a:noFill/>
          <a:ln>
            <a:noFill/>
          </a:ln>
        </p:spPr>
        <p:txBody>
          <a:bodyPr anchorCtr="0" anchor="ctr" bIns="103875" lIns="0" spcFirstLastPara="1" rIns="0" wrap="square" tIns="103875">
            <a:noAutofit/>
          </a:bodyPr>
          <a:lstStyle>
            <a:lvl1pPr indent="-228600" lvl="0" marL="457200" marR="0" rtl="0" algn="ctr">
              <a:lnSpc>
                <a:spcPct val="100000"/>
              </a:lnSpc>
              <a:spcBef>
                <a:spcPts val="0"/>
              </a:spcBef>
              <a:spcAft>
                <a:spcPts val="0"/>
              </a:spcAft>
              <a:buClr>
                <a:srgbClr val="BFBFBF"/>
              </a:buClr>
              <a:buSzPts val="3333"/>
              <a:buFont typeface="Arial"/>
              <a:buNone/>
              <a:defRPr b="1" i="0" sz="3334" u="none" cap="none" strike="noStrike">
                <a:solidFill>
                  <a:srgbClr val="BFBFBF"/>
                </a:solidFill>
                <a:latin typeface="Arial"/>
                <a:ea typeface="Arial"/>
                <a:cs typeface="Arial"/>
                <a:sym typeface="Arial"/>
              </a:defRPr>
            </a:lvl1pPr>
            <a:lvl2pPr indent="-431800" lvl="1" marL="914400" marR="0" rtl="0" algn="l">
              <a:lnSpc>
                <a:spcPct val="90000"/>
              </a:lnSpc>
              <a:spcBef>
                <a:spcPts val="665"/>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5"/>
              </a:spcBef>
              <a:spcAft>
                <a:spcPts val="0"/>
              </a:spcAft>
              <a:buClr>
                <a:schemeClr val="dk1"/>
              </a:buClr>
              <a:buSzPts val="2667"/>
              <a:buFont typeface="Arial"/>
              <a:buChar char="•"/>
              <a:defRPr b="0" i="0" sz="2665" u="none" cap="none" strike="noStrike">
                <a:solidFill>
                  <a:schemeClr val="dk1"/>
                </a:solidFill>
                <a:latin typeface="Calibri"/>
                <a:ea typeface="Calibri"/>
                <a:cs typeface="Calibri"/>
                <a:sym typeface="Calibri"/>
              </a:defRPr>
            </a:lvl3pPr>
            <a:lvl4pPr indent="-381000" lvl="3" marL="1828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54" name="Google Shape;454;p203"/>
          <p:cNvSpPr txBox="1"/>
          <p:nvPr>
            <p:ph idx="24" type="body"/>
          </p:nvPr>
        </p:nvSpPr>
        <p:spPr>
          <a:xfrm>
            <a:off x="3329431" y="248361"/>
            <a:ext cx="5551276" cy="769275"/>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455" name="Google Shape;455;p203"/>
          <p:cNvSpPr txBox="1"/>
          <p:nvPr>
            <p:ph idx="25" type="body"/>
          </p:nvPr>
        </p:nvSpPr>
        <p:spPr>
          <a:xfrm>
            <a:off x="3329431" y="107694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ctr">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 left title">
  <p:cSld name="Top left title">
    <p:spTree>
      <p:nvGrpSpPr>
        <p:cNvPr id="33" name="Shape 33"/>
        <p:cNvGrpSpPr/>
        <p:nvPr/>
      </p:nvGrpSpPr>
      <p:grpSpPr>
        <a:xfrm>
          <a:off x="0" y="0"/>
          <a:ext cx="0" cy="0"/>
          <a:chOff x="0" y="0"/>
          <a:chExt cx="0" cy="0"/>
        </a:xfrm>
      </p:grpSpPr>
      <p:sp>
        <p:nvSpPr>
          <p:cNvPr id="34" name="Google Shape;34;p135"/>
          <p:cNvSpPr txBox="1"/>
          <p:nvPr>
            <p:ph idx="1" type="body"/>
          </p:nvPr>
        </p:nvSpPr>
        <p:spPr>
          <a:xfrm>
            <a:off x="629771" y="497272"/>
            <a:ext cx="5551276" cy="769275"/>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rgbClr val="7F7F7F"/>
              </a:buClr>
              <a:buSzPts val="5333"/>
              <a:buFont typeface="Arial"/>
              <a:buNone/>
              <a:defRPr b="0" i="0" sz="5335" u="none" cap="none" strike="noStrike">
                <a:solidFill>
                  <a:srgbClr val="7F7F7F"/>
                </a:solidFill>
                <a:latin typeface="Raleway Light"/>
                <a:ea typeface="Raleway Light"/>
                <a:cs typeface="Raleway Light"/>
                <a:sym typeface="Raleway Light"/>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35" name="Google Shape;35;p135"/>
          <p:cNvSpPr txBox="1"/>
          <p:nvPr>
            <p:ph idx="2" type="body"/>
          </p:nvPr>
        </p:nvSpPr>
        <p:spPr>
          <a:xfrm>
            <a:off x="629771" y="1325853"/>
            <a:ext cx="5551276" cy="295800"/>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335"/>
              </a:spcBef>
              <a:spcAft>
                <a:spcPts val="0"/>
              </a:spcAft>
              <a:buClr>
                <a:schemeClr val="accent2"/>
              </a:buClr>
              <a:buSzPts val="1333"/>
              <a:buFont typeface="Arial"/>
              <a:buNone/>
              <a:defRPr b="1" i="0" sz="1335" u="none" cap="none" strike="noStrike">
                <a:solidFill>
                  <a:schemeClr val="accent2"/>
                </a:solidFill>
                <a:latin typeface="Raleway Black"/>
                <a:ea typeface="Raleway Black"/>
                <a:cs typeface="Raleway Black"/>
                <a:sym typeface="Raleway Black"/>
              </a:defRPr>
            </a:lvl1pPr>
            <a:lvl2pPr indent="-228600" lvl="1" marL="9144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2pPr>
            <a:lvl3pPr indent="-228600" lvl="2" marL="13716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3pPr>
            <a:lvl4pPr indent="-228600" lvl="3" marL="18288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4pPr>
            <a:lvl5pPr indent="-228600" lvl="4" marL="2286000" marR="0" rtl="0" algn="l">
              <a:lnSpc>
                <a:spcPct val="90000"/>
              </a:lnSpc>
              <a:spcBef>
                <a:spcPts val="665"/>
              </a:spcBef>
              <a:spcAft>
                <a:spcPts val="0"/>
              </a:spcAft>
              <a:buClr>
                <a:schemeClr val="dk1"/>
              </a:buClr>
              <a:buSzPts val="5333"/>
              <a:buFont typeface="Arial"/>
              <a:buNone/>
              <a:defRPr b="0" i="0" sz="5335" u="none" cap="none" strike="noStrike">
                <a:solidFill>
                  <a:schemeClr val="dk1"/>
                </a:solidFill>
                <a:latin typeface="Raleway Light"/>
                <a:ea typeface="Raleway Light"/>
                <a:cs typeface="Raleway Light"/>
                <a:sym typeface="Raleway Light"/>
              </a:defRPr>
            </a:lvl5pPr>
            <a:lvl6pPr indent="-381000" lvl="5" marL="27432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5"/>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r">
  <p:cSld name="Clear">
    <p:spTree>
      <p:nvGrpSpPr>
        <p:cNvPr id="40"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1" Type="http://schemas.openxmlformats.org/officeDocument/2006/relationships/image" Target="../media/image4.jpg"/><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8" Type="http://schemas.openxmlformats.org/officeDocument/2006/relationships/slideLayout" Target="../slideLayouts/slideLayout35.xml"/><Relationship Id="rId27" Type="http://schemas.openxmlformats.org/officeDocument/2006/relationships/slideLayout" Target="../slideLayouts/slideLayout3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29" Type="http://schemas.openxmlformats.org/officeDocument/2006/relationships/slideLayout" Target="../slideLayouts/slideLayout36.xml"/><Relationship Id="rId7" Type="http://schemas.openxmlformats.org/officeDocument/2006/relationships/slideLayout" Target="../slideLayouts/slideLayout14.xml"/><Relationship Id="rId8" Type="http://schemas.openxmlformats.org/officeDocument/2006/relationships/slideLayout" Target="../slideLayouts/slideLayout15.xml"/><Relationship Id="rId31" Type="http://schemas.openxmlformats.org/officeDocument/2006/relationships/slideLayout" Target="../slideLayouts/slideLayout38.xml"/><Relationship Id="rId30" Type="http://schemas.openxmlformats.org/officeDocument/2006/relationships/slideLayout" Target="../slideLayouts/slideLayout37.xml"/><Relationship Id="rId11" Type="http://schemas.openxmlformats.org/officeDocument/2006/relationships/slideLayout" Target="../slideLayouts/slideLayout18.xml"/><Relationship Id="rId33" Type="http://schemas.openxmlformats.org/officeDocument/2006/relationships/slideLayout" Target="../slideLayouts/slideLayout40.xml"/><Relationship Id="rId10" Type="http://schemas.openxmlformats.org/officeDocument/2006/relationships/slideLayout" Target="../slideLayouts/slideLayout17.xml"/><Relationship Id="rId32" Type="http://schemas.openxmlformats.org/officeDocument/2006/relationships/slideLayout" Target="../slideLayouts/slideLayout39.xml"/><Relationship Id="rId13" Type="http://schemas.openxmlformats.org/officeDocument/2006/relationships/slideLayout" Target="../slideLayouts/slideLayout20.xml"/><Relationship Id="rId35" Type="http://schemas.openxmlformats.org/officeDocument/2006/relationships/slideLayout" Target="../slideLayouts/slideLayout42.xml"/><Relationship Id="rId12" Type="http://schemas.openxmlformats.org/officeDocument/2006/relationships/slideLayout" Target="../slideLayouts/slideLayout19.xml"/><Relationship Id="rId34" Type="http://schemas.openxmlformats.org/officeDocument/2006/relationships/slideLayout" Target="../slideLayouts/slideLayout41.xml"/><Relationship Id="rId15" Type="http://schemas.openxmlformats.org/officeDocument/2006/relationships/slideLayout" Target="../slideLayouts/slideLayout22.xml"/><Relationship Id="rId37" Type="http://schemas.openxmlformats.org/officeDocument/2006/relationships/theme" Target="../theme/theme4.xml"/><Relationship Id="rId14" Type="http://schemas.openxmlformats.org/officeDocument/2006/relationships/slideLayout" Target="../slideLayouts/slideLayout21.xml"/><Relationship Id="rId36" Type="http://schemas.openxmlformats.org/officeDocument/2006/relationships/slideLayout" Target="../slideLayouts/slideLayout43.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4.jp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36" Type="http://schemas.openxmlformats.org/officeDocument/2006/relationships/theme" Target="../theme/theme5.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3"/>
          <p:cNvSpPr/>
          <p:nvPr/>
        </p:nvSpPr>
        <p:spPr>
          <a:xfrm>
            <a:off x="8782521" y="6450660"/>
            <a:ext cx="33888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Lato"/>
                <a:ea typeface="Lato"/>
                <a:cs typeface="Lato"/>
                <a:sym typeface="Lato"/>
              </a:rPr>
              <a:t>Copyright Intellipaat. All rights reserved. </a:t>
            </a:r>
            <a:endParaRPr b="0" i="0" sz="1465" u="none" cap="none" strike="noStrike">
              <a:solidFill>
                <a:srgbClr val="000000"/>
              </a:solidFill>
              <a:latin typeface="Calibri"/>
              <a:ea typeface="Calibri"/>
              <a:cs typeface="Calibri"/>
              <a:sym typeface="Calibri"/>
            </a:endParaRPr>
          </a:p>
        </p:txBody>
      </p:sp>
      <p:pic>
        <p:nvPicPr>
          <p:cNvPr id="11" name="Google Shape;11;p123"/>
          <p:cNvPicPr preferRelativeResize="0"/>
          <p:nvPr/>
        </p:nvPicPr>
        <p:blipFill rotWithShape="1">
          <a:blip r:embed="rId1">
            <a:alphaModFix/>
          </a:blip>
          <a:srcRect b="0" l="0" r="0" t="0"/>
          <a:stretch/>
        </p:blipFill>
        <p:spPr>
          <a:xfrm>
            <a:off x="9727381" y="117421"/>
            <a:ext cx="2272908" cy="79231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pic>
        <p:nvPicPr>
          <p:cNvPr id="20" name="Google Shape;20;p125"/>
          <p:cNvPicPr preferRelativeResize="0"/>
          <p:nvPr/>
        </p:nvPicPr>
        <p:blipFill rotWithShape="1">
          <a:blip r:embed="rId1">
            <a:alphaModFix/>
          </a:blip>
          <a:srcRect b="0" l="0" r="0" t="0"/>
          <a:stretch/>
        </p:blipFill>
        <p:spPr>
          <a:xfrm>
            <a:off x="196644" y="156750"/>
            <a:ext cx="2220469" cy="774036"/>
          </a:xfrm>
          <a:prstGeom prst="rect">
            <a:avLst/>
          </a:prstGeom>
          <a:noFill/>
          <a:ln>
            <a:noFill/>
          </a:ln>
        </p:spPr>
      </p:pic>
      <p:sp>
        <p:nvSpPr>
          <p:cNvPr id="21" name="Google Shape;21;p125"/>
          <p:cNvSpPr/>
          <p:nvPr/>
        </p:nvSpPr>
        <p:spPr>
          <a:xfrm>
            <a:off x="8782521" y="6450660"/>
            <a:ext cx="33888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Lato"/>
                <a:ea typeface="Lato"/>
                <a:cs typeface="Lato"/>
                <a:sym typeface="Lato"/>
              </a:rPr>
              <a:t>Copyright Intellipaat. All rights reserved. </a:t>
            </a:r>
            <a:endParaRPr b="0" i="0" sz="1465"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 name="Shape 36"/>
        <p:cNvGrpSpPr/>
        <p:nvPr/>
      </p:nvGrpSpPr>
      <p:grpSpPr>
        <a:xfrm>
          <a:off x="0" y="0"/>
          <a:ext cx="0" cy="0"/>
          <a:chOff x="0" y="0"/>
          <a:chExt cx="0" cy="0"/>
        </a:xfrm>
      </p:grpSpPr>
      <p:pic>
        <p:nvPicPr>
          <p:cNvPr id="37" name="Google Shape;37;p128"/>
          <p:cNvPicPr preferRelativeResize="0"/>
          <p:nvPr/>
        </p:nvPicPr>
        <p:blipFill rotWithShape="1">
          <a:blip r:embed="rId1">
            <a:alphaModFix/>
          </a:blip>
          <a:srcRect b="0" l="0" r="0" t="0"/>
          <a:stretch/>
        </p:blipFill>
        <p:spPr>
          <a:xfrm>
            <a:off x="9979763" y="160554"/>
            <a:ext cx="1814099" cy="632379"/>
          </a:xfrm>
          <a:prstGeom prst="rect">
            <a:avLst/>
          </a:prstGeom>
          <a:noFill/>
          <a:ln>
            <a:noFill/>
          </a:ln>
        </p:spPr>
      </p:pic>
      <p:sp>
        <p:nvSpPr>
          <p:cNvPr id="38" name="Google Shape;38;p128"/>
          <p:cNvSpPr/>
          <p:nvPr/>
        </p:nvSpPr>
        <p:spPr>
          <a:xfrm>
            <a:off x="8782521" y="6450660"/>
            <a:ext cx="33599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Lato"/>
                <a:ea typeface="Lato"/>
                <a:cs typeface="Lato"/>
                <a:sym typeface="Lato"/>
              </a:rPr>
              <a:t>Copyright Intellipaat. All rights reserved. </a:t>
            </a:r>
            <a:endParaRPr b="0" i="0" sz="1465" u="none" cap="none" strike="noStrike">
              <a:solidFill>
                <a:srgbClr val="000000"/>
              </a:solidFill>
              <a:latin typeface="Calibri"/>
              <a:ea typeface="Calibri"/>
              <a:cs typeface="Calibri"/>
              <a:sym typeface="Calibri"/>
            </a:endParaRPr>
          </a:p>
        </p:txBody>
      </p:sp>
      <p:cxnSp>
        <p:nvCxnSpPr>
          <p:cNvPr id="39" name="Google Shape;39;p128"/>
          <p:cNvCxnSpPr/>
          <p:nvPr/>
        </p:nvCxnSpPr>
        <p:spPr>
          <a:xfrm rot="10800000">
            <a:off x="403103" y="983227"/>
            <a:ext cx="11390759" cy="0"/>
          </a:xfrm>
          <a:prstGeom prst="straightConnector1">
            <a:avLst/>
          </a:prstGeom>
          <a:noFill/>
          <a:ln cap="flat" cmpd="sng" w="28575">
            <a:solidFill>
              <a:schemeClr val="accen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pic>
        <p:nvPicPr>
          <p:cNvPr id="250" name="Google Shape;250;p169"/>
          <p:cNvPicPr preferRelativeResize="0"/>
          <p:nvPr/>
        </p:nvPicPr>
        <p:blipFill rotWithShape="1">
          <a:blip r:embed="rId1">
            <a:alphaModFix/>
          </a:blip>
          <a:srcRect b="0" l="0" r="0" t="0"/>
          <a:stretch/>
        </p:blipFill>
        <p:spPr>
          <a:xfrm>
            <a:off x="9979763" y="160554"/>
            <a:ext cx="1814099" cy="632379"/>
          </a:xfrm>
          <a:prstGeom prst="rect">
            <a:avLst/>
          </a:prstGeom>
          <a:noFill/>
          <a:ln>
            <a:noFill/>
          </a:ln>
        </p:spPr>
      </p:pic>
      <p:sp>
        <p:nvSpPr>
          <p:cNvPr id="251" name="Google Shape;251;p169"/>
          <p:cNvSpPr/>
          <p:nvPr/>
        </p:nvSpPr>
        <p:spPr>
          <a:xfrm>
            <a:off x="8782521" y="6450660"/>
            <a:ext cx="33599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7F7F7F"/>
                </a:solidFill>
                <a:latin typeface="Lato"/>
                <a:ea typeface="Lato"/>
                <a:cs typeface="Lato"/>
                <a:sym typeface="Lato"/>
              </a:rPr>
              <a:t>Copyright Intellipaat. All rights reserved. </a:t>
            </a:r>
            <a:endParaRPr b="0" i="0" sz="1465" u="none" cap="none" strike="noStrike">
              <a:solidFill>
                <a:srgbClr val="000000"/>
              </a:solidFill>
              <a:latin typeface="Calibri"/>
              <a:ea typeface="Calibri"/>
              <a:cs typeface="Calibri"/>
              <a:sym typeface="Calibri"/>
            </a:endParaRPr>
          </a:p>
        </p:txBody>
      </p:sp>
      <p:cxnSp>
        <p:nvCxnSpPr>
          <p:cNvPr id="252" name="Google Shape;252;p169"/>
          <p:cNvCxnSpPr/>
          <p:nvPr/>
        </p:nvCxnSpPr>
        <p:spPr>
          <a:xfrm rot="10800000">
            <a:off x="403103" y="983227"/>
            <a:ext cx="11390759" cy="0"/>
          </a:xfrm>
          <a:prstGeom prst="straightConnector1">
            <a:avLst/>
          </a:prstGeom>
          <a:noFill/>
          <a:ln cap="flat" cmpd="sng" w="28575">
            <a:solidFill>
              <a:schemeClr val="accent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1.xml"/><Relationship Id="rId3" Type="http://schemas.openxmlformats.org/officeDocument/2006/relationships/hyperlink" Target="https://hub.docker.com/"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 Id="rId3" Type="http://schemas.openxmlformats.org/officeDocument/2006/relationships/image" Target="../media/image142.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 Id="rId3" Type="http://schemas.openxmlformats.org/officeDocument/2006/relationships/image" Target="../media/image150.png"/><Relationship Id="rId4" Type="http://schemas.openxmlformats.org/officeDocument/2006/relationships/image" Target="../media/image148.png"/><Relationship Id="rId9" Type="http://schemas.openxmlformats.org/officeDocument/2006/relationships/image" Target="../media/image155.png"/><Relationship Id="rId5" Type="http://schemas.openxmlformats.org/officeDocument/2006/relationships/image" Target="../media/image146.png"/><Relationship Id="rId6" Type="http://schemas.openxmlformats.org/officeDocument/2006/relationships/image" Target="../media/image149.png"/><Relationship Id="rId7" Type="http://schemas.openxmlformats.org/officeDocument/2006/relationships/image" Target="../media/image145.png"/><Relationship Id="rId8" Type="http://schemas.openxmlformats.org/officeDocument/2006/relationships/image" Target="../media/image158.png"/><Relationship Id="rId11" Type="http://schemas.openxmlformats.org/officeDocument/2006/relationships/image" Target="../media/image154.png"/><Relationship Id="rId10" Type="http://schemas.openxmlformats.org/officeDocument/2006/relationships/image" Target="../media/image174.png"/><Relationship Id="rId13" Type="http://schemas.openxmlformats.org/officeDocument/2006/relationships/image" Target="../media/image153.png"/><Relationship Id="rId12" Type="http://schemas.openxmlformats.org/officeDocument/2006/relationships/image" Target="../media/image152.png"/><Relationship Id="rId15" Type="http://schemas.openxmlformats.org/officeDocument/2006/relationships/image" Target="../media/image164.png"/><Relationship Id="rId14" Type="http://schemas.openxmlformats.org/officeDocument/2006/relationships/image" Target="../media/image166.png"/><Relationship Id="rId17" Type="http://schemas.openxmlformats.org/officeDocument/2006/relationships/image" Target="../media/image160.png"/><Relationship Id="rId16" Type="http://schemas.openxmlformats.org/officeDocument/2006/relationships/image" Target="../media/image161.png"/></Relationships>
</file>

<file path=ppt/slides/_rels/slide107.xml.rels><?xml version="1.0" encoding="UTF-8" standalone="yes"?><Relationships xmlns="http://schemas.openxmlformats.org/package/2006/relationships"><Relationship Id="rId20" Type="http://schemas.openxmlformats.org/officeDocument/2006/relationships/image" Target="../media/image182.jpg"/><Relationship Id="rId22" Type="http://schemas.openxmlformats.org/officeDocument/2006/relationships/image" Target="../media/image185.png"/><Relationship Id="rId21" Type="http://schemas.openxmlformats.org/officeDocument/2006/relationships/image" Target="../media/image181.jpg"/><Relationship Id="rId24" Type="http://schemas.openxmlformats.org/officeDocument/2006/relationships/image" Target="../media/image177.jpg"/><Relationship Id="rId23" Type="http://schemas.openxmlformats.org/officeDocument/2006/relationships/image" Target="../media/image187.jpg"/><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162.jpg"/><Relationship Id="rId4" Type="http://schemas.openxmlformats.org/officeDocument/2006/relationships/image" Target="../media/image165.png"/><Relationship Id="rId9" Type="http://schemas.openxmlformats.org/officeDocument/2006/relationships/image" Target="../media/image170.png"/><Relationship Id="rId26" Type="http://schemas.openxmlformats.org/officeDocument/2006/relationships/image" Target="../media/image180.png"/><Relationship Id="rId25" Type="http://schemas.openxmlformats.org/officeDocument/2006/relationships/image" Target="../media/image186.jpg"/><Relationship Id="rId28" Type="http://schemas.openxmlformats.org/officeDocument/2006/relationships/image" Target="../media/image188.png"/><Relationship Id="rId27" Type="http://schemas.openxmlformats.org/officeDocument/2006/relationships/image" Target="../media/image179.png"/><Relationship Id="rId5" Type="http://schemas.openxmlformats.org/officeDocument/2006/relationships/image" Target="../media/image159.jpg"/><Relationship Id="rId6" Type="http://schemas.openxmlformats.org/officeDocument/2006/relationships/image" Target="../media/image163.png"/><Relationship Id="rId29" Type="http://schemas.openxmlformats.org/officeDocument/2006/relationships/image" Target="../media/image189.png"/><Relationship Id="rId7" Type="http://schemas.openxmlformats.org/officeDocument/2006/relationships/image" Target="../media/image167.png"/><Relationship Id="rId8" Type="http://schemas.openxmlformats.org/officeDocument/2006/relationships/image" Target="../media/image171.jpg"/><Relationship Id="rId31" Type="http://schemas.openxmlformats.org/officeDocument/2006/relationships/image" Target="../media/image193.png"/><Relationship Id="rId30" Type="http://schemas.openxmlformats.org/officeDocument/2006/relationships/image" Target="../media/image192.png"/><Relationship Id="rId11" Type="http://schemas.openxmlformats.org/officeDocument/2006/relationships/image" Target="../media/image173.png"/><Relationship Id="rId10" Type="http://schemas.openxmlformats.org/officeDocument/2006/relationships/image" Target="../media/image172.jpg"/><Relationship Id="rId32" Type="http://schemas.openxmlformats.org/officeDocument/2006/relationships/image" Target="../media/image204.png"/><Relationship Id="rId13" Type="http://schemas.openxmlformats.org/officeDocument/2006/relationships/image" Target="../media/image178.jpg"/><Relationship Id="rId12" Type="http://schemas.openxmlformats.org/officeDocument/2006/relationships/image" Target="../media/image169.png"/><Relationship Id="rId15" Type="http://schemas.openxmlformats.org/officeDocument/2006/relationships/image" Target="../media/image168.jpg"/><Relationship Id="rId14" Type="http://schemas.openxmlformats.org/officeDocument/2006/relationships/image" Target="../media/image205.jpg"/><Relationship Id="rId17" Type="http://schemas.openxmlformats.org/officeDocument/2006/relationships/image" Target="../media/image176.png"/><Relationship Id="rId16" Type="http://schemas.openxmlformats.org/officeDocument/2006/relationships/image" Target="../media/image175.png"/><Relationship Id="rId19" Type="http://schemas.openxmlformats.org/officeDocument/2006/relationships/image" Target="../media/image183.jpg"/><Relationship Id="rId18" Type="http://schemas.openxmlformats.org/officeDocument/2006/relationships/image" Target="../media/image18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1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195.png"/><Relationship Id="rId4" Type="http://schemas.openxmlformats.org/officeDocument/2006/relationships/image" Target="../media/image19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19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195.png"/><Relationship Id="rId4" Type="http://schemas.openxmlformats.org/officeDocument/2006/relationships/image" Target="../media/image1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 Id="rId3"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203.png"/><Relationship Id="rId5" Type="http://schemas.openxmlformats.org/officeDocument/2006/relationships/image" Target="../media/image208.png"/><Relationship Id="rId6" Type="http://schemas.openxmlformats.org/officeDocument/2006/relationships/image" Target="../media/image196.png"/><Relationship Id="rId7" Type="http://schemas.openxmlformats.org/officeDocument/2006/relationships/image" Target="../media/image202.png"/><Relationship Id="rId8" Type="http://schemas.openxmlformats.org/officeDocument/2006/relationships/image" Target="../media/image19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195.png"/><Relationship Id="rId4" Type="http://schemas.openxmlformats.org/officeDocument/2006/relationships/image" Target="../media/image190.png"/><Relationship Id="rId5" Type="http://schemas.openxmlformats.org/officeDocument/2006/relationships/image" Target="../media/image21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7.xml"/><Relationship Id="rId3" Type="http://schemas.openxmlformats.org/officeDocument/2006/relationships/image" Target="../media/image207.png"/><Relationship Id="rId4" Type="http://schemas.openxmlformats.org/officeDocument/2006/relationships/image" Target="../media/image21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8.xml"/><Relationship Id="rId3" Type="http://schemas.openxmlformats.org/officeDocument/2006/relationships/image" Target="../media/image209.jpg"/><Relationship Id="rId4" Type="http://schemas.openxmlformats.org/officeDocument/2006/relationships/image" Target="../media/image213.png"/><Relationship Id="rId9" Type="http://schemas.openxmlformats.org/officeDocument/2006/relationships/image" Target="../media/image215.png"/><Relationship Id="rId5" Type="http://schemas.openxmlformats.org/officeDocument/2006/relationships/image" Target="../media/image214.png"/><Relationship Id="rId6" Type="http://schemas.openxmlformats.org/officeDocument/2006/relationships/image" Target="../media/image224.png"/><Relationship Id="rId7" Type="http://schemas.openxmlformats.org/officeDocument/2006/relationships/image" Target="../media/image218.jpg"/><Relationship Id="rId8" Type="http://schemas.openxmlformats.org/officeDocument/2006/relationships/image" Target="../media/image212.png"/><Relationship Id="rId11" Type="http://schemas.openxmlformats.org/officeDocument/2006/relationships/image" Target="../media/image222.png"/><Relationship Id="rId10" Type="http://schemas.openxmlformats.org/officeDocument/2006/relationships/image" Target="../media/image217.jpg"/><Relationship Id="rId13" Type="http://schemas.openxmlformats.org/officeDocument/2006/relationships/image" Target="../media/image219.png"/><Relationship Id="rId12" Type="http://schemas.openxmlformats.org/officeDocument/2006/relationships/image" Target="../media/image226.png"/><Relationship Id="rId14" Type="http://schemas.openxmlformats.org/officeDocument/2006/relationships/image" Target="../media/image2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5.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36.png"/><Relationship Id="rId11" Type="http://schemas.openxmlformats.org/officeDocument/2006/relationships/image" Target="../media/image42.png"/><Relationship Id="rId10" Type="http://schemas.openxmlformats.org/officeDocument/2006/relationships/image" Target="../media/image31.png"/><Relationship Id="rId13" Type="http://schemas.openxmlformats.org/officeDocument/2006/relationships/image" Target="../media/image54.png"/><Relationship Id="rId12" Type="http://schemas.openxmlformats.org/officeDocument/2006/relationships/image" Target="../media/image48.png"/><Relationship Id="rId15" Type="http://schemas.openxmlformats.org/officeDocument/2006/relationships/image" Target="../media/image51.png"/><Relationship Id="rId14" Type="http://schemas.openxmlformats.org/officeDocument/2006/relationships/image" Target="../media/image4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0.xml"/><Relationship Id="rId3" Type="http://schemas.openxmlformats.org/officeDocument/2006/relationships/image" Target="../media/image221.jpg"/><Relationship Id="rId4" Type="http://schemas.openxmlformats.org/officeDocument/2006/relationships/image" Target="../media/image225.png"/><Relationship Id="rId5" Type="http://schemas.openxmlformats.org/officeDocument/2006/relationships/image" Target="../media/image229.jpg"/><Relationship Id="rId6" Type="http://schemas.openxmlformats.org/officeDocument/2006/relationships/image" Target="../media/image228.jpg"/><Relationship Id="rId7" Type="http://schemas.openxmlformats.org/officeDocument/2006/relationships/image" Target="../media/image2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230.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3.jpg"/><Relationship Id="rId5" Type="http://schemas.openxmlformats.org/officeDocument/2006/relationships/image" Target="../media/image56.jpg"/><Relationship Id="rId6" Type="http://schemas.openxmlformats.org/officeDocument/2006/relationships/image" Target="../media/image5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hyperlink" Target="http://wiki.libvirt.org/page/VM_lifecycle" TargetMode="External"/><Relationship Id="rId6" Type="http://schemas.openxmlformats.org/officeDocument/2006/relationships/hyperlink" Target="http://wiki.libvirt.org/page/VM_lifecyc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53.jpg"/><Relationship Id="rId5" Type="http://schemas.openxmlformats.org/officeDocument/2006/relationships/image" Target="../media/image56.jpg"/><Relationship Id="rId6" Type="http://schemas.openxmlformats.org/officeDocument/2006/relationships/image" Target="../media/image5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7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0.jpg"/><Relationship Id="rId4" Type="http://schemas.openxmlformats.org/officeDocument/2006/relationships/image" Target="../media/image68.png"/><Relationship Id="rId5" Type="http://schemas.openxmlformats.org/officeDocument/2006/relationships/image" Target="../media/image62.png"/><Relationship Id="rId6"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image" Target="../media/image73.png"/><Relationship Id="rId5" Type="http://schemas.openxmlformats.org/officeDocument/2006/relationships/image" Target="../media/image71.png"/><Relationship Id="rId6" Type="http://schemas.openxmlformats.org/officeDocument/2006/relationships/image" Target="../media/image79.png"/><Relationship Id="rId7" Type="http://schemas.openxmlformats.org/officeDocument/2006/relationships/image" Target="../media/image75.png"/><Relationship Id="rId8" Type="http://schemas.openxmlformats.org/officeDocument/2006/relationships/image" Target="../media/image83.png"/><Relationship Id="rId11" Type="http://schemas.openxmlformats.org/officeDocument/2006/relationships/image" Target="../media/image81.png"/><Relationship Id="rId10" Type="http://schemas.openxmlformats.org/officeDocument/2006/relationships/image" Target="../media/image78.png"/><Relationship Id="rId13" Type="http://schemas.openxmlformats.org/officeDocument/2006/relationships/image" Target="../media/image91.png"/><Relationship Id="rId12" Type="http://schemas.openxmlformats.org/officeDocument/2006/relationships/image" Target="../media/image76.png"/><Relationship Id="rId15" Type="http://schemas.openxmlformats.org/officeDocument/2006/relationships/image" Target="../media/image88.png"/><Relationship Id="rId14" Type="http://schemas.openxmlformats.org/officeDocument/2006/relationships/image" Target="../media/image87.png"/><Relationship Id="rId17" Type="http://schemas.openxmlformats.org/officeDocument/2006/relationships/image" Target="../media/image94.png"/><Relationship Id="rId16" Type="http://schemas.openxmlformats.org/officeDocument/2006/relationships/image" Target="../media/image86.png"/><Relationship Id="rId18"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earchvmware.techtarget.com/definition/VMware-ESXi" TargetMode="Externa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9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9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12.png"/><Relationship Id="rId7"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96.png"/><Relationship Id="rId4" Type="http://schemas.openxmlformats.org/officeDocument/2006/relationships/image" Target="../media/image98.png"/><Relationship Id="rId5"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99.pn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14.jpg"/><Relationship Id="rId6" Type="http://schemas.openxmlformats.org/officeDocument/2006/relationships/image" Target="../media/image21.jpg"/><Relationship Id="rId7" Type="http://schemas.openxmlformats.org/officeDocument/2006/relationships/image" Target="../media/image2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105.png"/><Relationship Id="rId4" Type="http://schemas.openxmlformats.org/officeDocument/2006/relationships/image" Target="../media/image109.png"/><Relationship Id="rId9" Type="http://schemas.openxmlformats.org/officeDocument/2006/relationships/image" Target="../media/image118.png"/><Relationship Id="rId5" Type="http://schemas.openxmlformats.org/officeDocument/2006/relationships/image" Target="../media/image110.png"/><Relationship Id="rId6" Type="http://schemas.openxmlformats.org/officeDocument/2006/relationships/image" Target="../media/image106.png"/><Relationship Id="rId7" Type="http://schemas.openxmlformats.org/officeDocument/2006/relationships/image" Target="../media/image103.png"/><Relationship Id="rId8" Type="http://schemas.openxmlformats.org/officeDocument/2006/relationships/image" Target="../media/image102.png"/><Relationship Id="rId11" Type="http://schemas.openxmlformats.org/officeDocument/2006/relationships/image" Target="../media/image113.png"/><Relationship Id="rId10" Type="http://schemas.openxmlformats.org/officeDocument/2006/relationships/image" Target="../media/image121.png"/><Relationship Id="rId12"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vmlDrawing" Target="../drawings/vmlDrawing1.vml"/><Relationship Id="rId4" Type="http://schemas.openxmlformats.org/officeDocument/2006/relationships/image" Target="../media/image25.png"/><Relationship Id="rId9" Type="http://schemas.openxmlformats.org/officeDocument/2006/relationships/oleObject" Target="../embeddings/Microsoft_Excel_Sheet2.xls"/><Relationship Id="rId5" Type="http://schemas.openxmlformats.org/officeDocument/2006/relationships/oleObject" Target="../embeddings/Microsoft_Excel_Sheet1.xls"/><Relationship Id="rId6" Type="http://schemas.openxmlformats.org/officeDocument/2006/relationships/oleObject" Target="../embeddings/Microsoft_Excel_Sheet1.xls"/><Relationship Id="rId7" Type="http://schemas.openxmlformats.org/officeDocument/2006/relationships/image" Target="../media/image40.png"/><Relationship Id="rId8" Type="http://schemas.openxmlformats.org/officeDocument/2006/relationships/oleObject" Target="../embeddings/Microsoft_Excel_Sheet2.xls"/><Relationship Id="rId11" Type="http://schemas.openxmlformats.org/officeDocument/2006/relationships/oleObject" Target="../embeddings/Microsoft_Excel_Sheet3.xls"/><Relationship Id="rId10" Type="http://schemas.openxmlformats.org/officeDocument/2006/relationships/image" Target="../media/image32.png"/><Relationship Id="rId13" Type="http://schemas.openxmlformats.org/officeDocument/2006/relationships/image" Target="../media/image29.png"/><Relationship Id="rId12" Type="http://schemas.openxmlformats.org/officeDocument/2006/relationships/oleObject" Target="../embeddings/Microsoft_Excel_Sheet3.xls"/></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1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1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11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119.jpg"/><Relationship Id="rId4" Type="http://schemas.openxmlformats.org/officeDocument/2006/relationships/image" Target="../media/image116.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120.jpg"/><Relationship Id="rId4" Type="http://schemas.openxmlformats.org/officeDocument/2006/relationships/image" Target="../media/image119.jpg"/><Relationship Id="rId5" Type="http://schemas.openxmlformats.org/officeDocument/2006/relationships/image" Target="../media/image1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66.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7.jpg"/><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1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3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13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1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141.png"/><Relationship Id="rId4" Type="http://schemas.openxmlformats.org/officeDocument/2006/relationships/image" Target="../media/image134.jpg"/><Relationship Id="rId5" Type="http://schemas.openxmlformats.org/officeDocument/2006/relationships/image" Target="../media/image12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129.jpg"/><Relationship Id="rId4" Type="http://schemas.openxmlformats.org/officeDocument/2006/relationships/image" Target="../media/image125.jpg"/><Relationship Id="rId5" Type="http://schemas.openxmlformats.org/officeDocument/2006/relationships/image" Target="../media/image14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 Id="rId3" Type="http://schemas.openxmlformats.org/officeDocument/2006/relationships/image" Target="../media/image1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12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1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1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1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
          <p:cNvSpPr/>
          <p:nvPr/>
        </p:nvSpPr>
        <p:spPr>
          <a:xfrm>
            <a:off x="9206669" y="0"/>
            <a:ext cx="2985331" cy="129124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462" name="Google Shape;462;p1"/>
          <p:cNvPicPr preferRelativeResize="0"/>
          <p:nvPr/>
        </p:nvPicPr>
        <p:blipFill rotWithShape="1">
          <a:blip r:embed="rId3">
            <a:alphaModFix/>
          </a:blip>
          <a:srcRect b="0" l="0" r="0" t="0"/>
          <a:stretch/>
        </p:blipFill>
        <p:spPr>
          <a:xfrm>
            <a:off x="610" y="343"/>
            <a:ext cx="12190781" cy="6857314"/>
          </a:xfrm>
          <a:prstGeom prst="rect">
            <a:avLst/>
          </a:prstGeom>
          <a:noFill/>
          <a:ln>
            <a:noFill/>
          </a:ln>
        </p:spPr>
      </p:pic>
      <p:sp>
        <p:nvSpPr>
          <p:cNvPr id="463" name="Google Shape;463;p1"/>
          <p:cNvSpPr txBox="1"/>
          <p:nvPr/>
        </p:nvSpPr>
        <p:spPr>
          <a:xfrm>
            <a:off x="485774" y="4095750"/>
            <a:ext cx="30861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Montserrat"/>
                <a:ea typeface="Montserrat"/>
                <a:cs typeface="Montserrat"/>
                <a:sym typeface="Montserrat"/>
              </a:rPr>
              <a:t>Virtualization</a:t>
            </a:r>
            <a:endParaRPr b="0" i="0" sz="1800" u="none" cap="none" strike="noStrike">
              <a:solidFill>
                <a:schemeClr val="dk1"/>
              </a:solidFill>
              <a:latin typeface="Montserrat"/>
              <a:ea typeface="Montserrat"/>
              <a:cs typeface="Montserrat"/>
              <a:sym typeface="Montserrat"/>
            </a:endParaRPr>
          </a:p>
        </p:txBody>
      </p:sp>
      <p:pic>
        <p:nvPicPr>
          <p:cNvPr id="464" name="Google Shape;464;p1"/>
          <p:cNvPicPr preferRelativeResize="0"/>
          <p:nvPr/>
        </p:nvPicPr>
        <p:blipFill rotWithShape="1">
          <a:blip r:embed="rId4">
            <a:alphaModFix/>
          </a:blip>
          <a:srcRect b="0" l="0" r="0" t="0"/>
          <a:stretch/>
        </p:blipFill>
        <p:spPr>
          <a:xfrm>
            <a:off x="8" y="358"/>
            <a:ext cx="12190800" cy="6906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(Overview)</a:t>
            </a:r>
            <a:endParaRPr i="0" sz="3200" u="none" cap="none" strike="noStrike">
              <a:solidFill>
                <a:schemeClr val="accent2"/>
              </a:solidFill>
              <a:latin typeface="Raleway"/>
              <a:ea typeface="Raleway"/>
              <a:cs typeface="Raleway"/>
              <a:sym typeface="Raleway"/>
            </a:endParaRPr>
          </a:p>
        </p:txBody>
      </p:sp>
      <p:sp>
        <p:nvSpPr>
          <p:cNvPr id="658" name="Google Shape;658;p10"/>
          <p:cNvSpPr/>
          <p:nvPr/>
        </p:nvSpPr>
        <p:spPr>
          <a:xfrm>
            <a:off x="701652" y="1393371"/>
            <a:ext cx="10753860" cy="387531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Large umbrella of technologies &amp; concepts to provide abstract environment (</a:t>
            </a:r>
            <a:r>
              <a:rPr b="1" i="0" lang="en-GB" sz="2000" u="none" cap="none" strike="noStrike">
                <a:solidFill>
                  <a:schemeClr val="dk1"/>
                </a:solidFill>
                <a:latin typeface="Times"/>
                <a:ea typeface="Times"/>
                <a:cs typeface="Times"/>
                <a:sym typeface="Times"/>
              </a:rPr>
              <a:t>virtual hardware: processing elements (PEs), storage, memory, and networking or an operating system</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Synonymous with hardware virtualization to deliver IaaS.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Operating system level, programming language level and application level.</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Interested phenomena:</a:t>
            </a:r>
            <a:endParaRPr b="1"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Increased performance and computing capacity.</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Underutilized hardware and software resources.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Lack of space.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Greening initiatives.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Administrative costs.</a:t>
            </a:r>
            <a:endParaRPr b="0" i="0" sz="2000" u="none" cap="none" strike="noStrike">
              <a:solidFill>
                <a:schemeClr val="dk1"/>
              </a:solidFill>
              <a:latin typeface="Times"/>
              <a:ea typeface="Times"/>
              <a:cs typeface="Times"/>
              <a:sym typeface="Times"/>
            </a:endParaRPr>
          </a:p>
        </p:txBody>
      </p:sp>
      <p:sp>
        <p:nvSpPr>
          <p:cNvPr id="659" name="Google Shape;659;p1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grpSp>
        <p:nvGrpSpPr>
          <p:cNvPr id="2600" name="Google Shape;2600;p100"/>
          <p:cNvGrpSpPr/>
          <p:nvPr/>
        </p:nvGrpSpPr>
        <p:grpSpPr>
          <a:xfrm>
            <a:off x="2339846" y="2496957"/>
            <a:ext cx="7512307" cy="1864086"/>
            <a:chOff x="2167446" y="1275354"/>
            <a:chExt cx="7512307" cy="1864086"/>
          </a:xfrm>
        </p:grpSpPr>
        <p:sp>
          <p:nvSpPr>
            <p:cNvPr id="2601" name="Google Shape;2601;p100"/>
            <p:cNvSpPr/>
            <p:nvPr/>
          </p:nvSpPr>
          <p:spPr>
            <a:xfrm>
              <a:off x="2167446" y="1275354"/>
              <a:ext cx="7512307" cy="186408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50800" lvl="0" marL="241300" marR="91440" rtl="0" algn="l">
                <a:lnSpc>
                  <a:spcPct val="108000"/>
                </a:lnSpc>
                <a:spcBef>
                  <a:spcPts val="0"/>
                </a:spcBef>
                <a:spcAft>
                  <a:spcPts val="0"/>
                </a:spcAft>
                <a:buClr>
                  <a:schemeClr val="dk1"/>
                </a:buClr>
                <a:buSzPts val="2800"/>
                <a:buFont typeface="Arial"/>
                <a:buNone/>
              </a:pPr>
              <a:r>
                <a:t/>
              </a:r>
              <a:endParaRPr b="0" i="0" sz="2000" u="none" cap="none" strike="noStrike">
                <a:solidFill>
                  <a:schemeClr val="lt1"/>
                </a:solidFill>
                <a:latin typeface="Times"/>
                <a:ea typeface="Times"/>
                <a:cs typeface="Times"/>
                <a:sym typeface="Times"/>
              </a:endParaRPr>
            </a:p>
          </p:txBody>
        </p:sp>
        <p:sp>
          <p:nvSpPr>
            <p:cNvPr id="2602" name="Google Shape;2602;p100"/>
            <p:cNvSpPr/>
            <p:nvPr/>
          </p:nvSpPr>
          <p:spPr>
            <a:xfrm>
              <a:off x="2167446" y="1429203"/>
              <a:ext cx="7512307" cy="1556388"/>
            </a:xfrm>
            <a:prstGeom prst="rect">
              <a:avLst/>
            </a:prstGeom>
            <a:noFill/>
            <a:ln>
              <a:noFill/>
            </a:ln>
          </p:spPr>
          <p:txBody>
            <a:bodyPr anchorCtr="0" anchor="t" bIns="45700" lIns="91425" spcFirstLastPara="1" rIns="91425" wrap="square" tIns="45700">
              <a:spAutoFit/>
            </a:bodyPr>
            <a:lstStyle/>
            <a:p>
              <a:pPr indent="-228600" lvl="0" marL="241300" marR="5080" rtl="0" algn="l">
                <a:lnSpc>
                  <a:spcPct val="111000"/>
                </a:lnSpc>
                <a:spcBef>
                  <a:spcPts val="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Docker hub is the public registry that contains large amount  of images available for your use.</a:t>
              </a:r>
              <a:endParaRPr b="0" i="0" sz="2000" u="none" cap="none" strike="noStrike">
                <a:solidFill>
                  <a:schemeClr val="dk1"/>
                </a:solidFill>
                <a:latin typeface="Times"/>
                <a:ea typeface="Times"/>
                <a:cs typeface="Times"/>
                <a:sym typeface="Times"/>
              </a:endParaRPr>
            </a:p>
            <a:p>
              <a:pPr indent="-228600" lvl="0" marL="241300" marR="2956560" rtl="0" algn="l">
                <a:lnSpc>
                  <a:spcPct val="110000"/>
                </a:lnSpc>
                <a:spcBef>
                  <a:spcPts val="101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Official Repositories are available at  https://hub.docker.com/explore/</a:t>
              </a:r>
              <a:endParaRPr b="0" i="0" sz="2000" u="none" cap="none" strike="noStrike">
                <a:solidFill>
                  <a:schemeClr val="dk1"/>
                </a:solidFill>
                <a:latin typeface="Times"/>
                <a:ea typeface="Times"/>
                <a:cs typeface="Times"/>
                <a:sym typeface="Times"/>
              </a:endParaRPr>
            </a:p>
          </p:txBody>
        </p:sp>
      </p:grpSp>
      <p:sp>
        <p:nvSpPr>
          <p:cNvPr id="2603" name="Google Shape;2603;p100"/>
          <p:cNvSpPr txBox="1"/>
          <p:nvPr/>
        </p:nvSpPr>
        <p:spPr>
          <a:xfrm>
            <a:off x="420448" y="204150"/>
            <a:ext cx="9983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Docker Hub</a:t>
            </a:r>
            <a:endParaRPr i="0" sz="3200" u="none" cap="none" strike="noStrike">
              <a:solidFill>
                <a:schemeClr val="accent2"/>
              </a:solidFill>
              <a:latin typeface="Raleway"/>
              <a:ea typeface="Raleway"/>
              <a:cs typeface="Raleway"/>
              <a:sym typeface="Raleway"/>
            </a:endParaRPr>
          </a:p>
        </p:txBody>
      </p:sp>
      <p:sp>
        <p:nvSpPr>
          <p:cNvPr id="2604" name="Google Shape;2604;p10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sp>
        <p:nvSpPr>
          <p:cNvPr id="2610" name="Google Shape;2610;p101"/>
          <p:cNvSpPr txBox="1"/>
          <p:nvPr/>
        </p:nvSpPr>
        <p:spPr>
          <a:xfrm>
            <a:off x="399207" y="96075"/>
            <a:ext cx="9317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Intro to Images</a:t>
            </a:r>
            <a:endParaRPr i="0" sz="3200" u="none" cap="none" strike="noStrike">
              <a:solidFill>
                <a:schemeClr val="accent2"/>
              </a:solidFill>
              <a:latin typeface="Raleway"/>
              <a:ea typeface="Raleway"/>
              <a:cs typeface="Raleway"/>
              <a:sym typeface="Raleway"/>
            </a:endParaRPr>
          </a:p>
        </p:txBody>
      </p:sp>
      <p:sp>
        <p:nvSpPr>
          <p:cNvPr id="2611" name="Google Shape;2611;p101"/>
          <p:cNvSpPr/>
          <p:nvPr/>
        </p:nvSpPr>
        <p:spPr>
          <a:xfrm>
            <a:off x="1958109" y="1995055"/>
            <a:ext cx="7758589" cy="241992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01625" lvl="0" marL="313690" marR="0" rtl="0" algn="l">
              <a:lnSpc>
                <a:spcPct val="100000"/>
              </a:lnSpc>
              <a:spcBef>
                <a:spcPts val="0"/>
              </a:spcBef>
              <a:spcAft>
                <a:spcPts val="0"/>
              </a:spcAft>
              <a:buClr>
                <a:schemeClr val="dk1"/>
              </a:buClr>
              <a:buSzPts val="2350"/>
              <a:buFont typeface="Arial"/>
              <a:buAutoNum type="arabicPeriod"/>
            </a:pPr>
            <a:r>
              <a:rPr b="0" i="0" lang="en-GB" sz="2000" u="none" cap="none" strike="noStrike">
                <a:solidFill>
                  <a:schemeClr val="dk1"/>
                </a:solidFill>
                <a:latin typeface="Times"/>
                <a:ea typeface="Times"/>
                <a:cs typeface="Times"/>
                <a:sym typeface="Times"/>
              </a:rPr>
              <a:t>Go to</a:t>
            </a:r>
            <a:r>
              <a:rPr b="0" i="0" lang="en-GB" sz="2000" u="none" cap="none" strike="noStrike">
                <a:solidFill>
                  <a:srgbClr val="0462C1"/>
                </a:solidFill>
                <a:latin typeface="Times"/>
                <a:ea typeface="Times"/>
                <a:cs typeface="Times"/>
                <a:sym typeface="Times"/>
              </a:rPr>
              <a:t> </a:t>
            </a:r>
            <a:r>
              <a:rPr b="0" i="0" lang="en-GB" sz="2000" u="sng" cap="none" strike="noStrike">
                <a:solidFill>
                  <a:srgbClr val="0462C1"/>
                </a:solidFill>
                <a:latin typeface="Times"/>
                <a:ea typeface="Times"/>
                <a:cs typeface="Times"/>
                <a:sym typeface="Times"/>
                <a:hlinkClick r:id="rId3">
                  <a:extLst>
                    <a:ext uri="{A12FA001-AC4F-418D-AE19-62706E023703}">
                      <ahyp:hlinkClr val="tx"/>
                    </a:ext>
                  </a:extLst>
                </a:hlinkClick>
              </a:rPr>
              <a:t>https://hub.docker.com/</a:t>
            </a:r>
            <a:r>
              <a:rPr b="0" i="0" lang="en-GB" sz="2000" u="none" cap="none" strike="noStrike">
                <a:solidFill>
                  <a:srgbClr val="0462C1"/>
                </a:solidFill>
                <a:latin typeface="Times"/>
                <a:ea typeface="Times"/>
                <a:cs typeface="Times"/>
                <a:sym typeface="Times"/>
              </a:rPr>
              <a:t> </a:t>
            </a:r>
            <a:r>
              <a:rPr b="0" i="0" lang="en-GB" sz="2000" u="none" cap="none" strike="noStrike">
                <a:solidFill>
                  <a:schemeClr val="dk1"/>
                </a:solidFill>
                <a:latin typeface="Times"/>
                <a:ea typeface="Times"/>
                <a:cs typeface="Times"/>
                <a:sym typeface="Times"/>
              </a:rPr>
              <a:t>and sign up for an account.</a:t>
            </a:r>
            <a:endParaRPr b="0" i="0" sz="2000" u="none" cap="none" strike="noStrike">
              <a:solidFill>
                <a:schemeClr val="lt1"/>
              </a:solidFill>
              <a:latin typeface="Times"/>
              <a:ea typeface="Times"/>
              <a:cs typeface="Times"/>
              <a:sym typeface="Times"/>
            </a:endParaRPr>
          </a:p>
          <a:p>
            <a:pPr indent="-301625" lvl="0" marL="313690" marR="0" rtl="0" algn="l">
              <a:lnSpc>
                <a:spcPct val="100000"/>
              </a:lnSpc>
              <a:spcBef>
                <a:spcPts val="785"/>
              </a:spcBef>
              <a:spcAft>
                <a:spcPts val="0"/>
              </a:spcAft>
              <a:buClr>
                <a:schemeClr val="dk1"/>
              </a:buClr>
              <a:buSzPts val="2350"/>
              <a:buFont typeface="Arial"/>
              <a:buAutoNum type="arabicPeriod"/>
            </a:pPr>
            <a:r>
              <a:rPr b="0" i="0" lang="en-GB" sz="2000" u="none" cap="none" strike="noStrike">
                <a:solidFill>
                  <a:schemeClr val="dk1"/>
                </a:solidFill>
                <a:latin typeface="Times"/>
                <a:ea typeface="Times"/>
                <a:cs typeface="Times"/>
                <a:sym typeface="Times"/>
              </a:rPr>
              <a:t>Find your confirmation email and active your account.</a:t>
            </a:r>
            <a:endParaRPr b="0" i="0" sz="2000" u="none" cap="none" strike="noStrike">
              <a:solidFill>
                <a:schemeClr val="lt1"/>
              </a:solidFill>
              <a:latin typeface="Times"/>
              <a:ea typeface="Times"/>
              <a:cs typeface="Times"/>
              <a:sym typeface="Times"/>
            </a:endParaRPr>
          </a:p>
          <a:p>
            <a:pPr indent="-301625" lvl="0" marL="313690" marR="0" rtl="0" algn="l">
              <a:lnSpc>
                <a:spcPct val="100000"/>
              </a:lnSpc>
              <a:spcBef>
                <a:spcPts val="785"/>
              </a:spcBef>
              <a:spcAft>
                <a:spcPts val="0"/>
              </a:spcAft>
              <a:buClr>
                <a:schemeClr val="dk1"/>
              </a:buClr>
              <a:buSzPts val="2350"/>
              <a:buFont typeface="Arial"/>
              <a:buAutoNum type="arabicPeriod"/>
            </a:pPr>
            <a:r>
              <a:rPr b="0" i="0" lang="en-GB" sz="2000" u="none" cap="none" strike="noStrike">
                <a:solidFill>
                  <a:schemeClr val="dk1"/>
                </a:solidFill>
                <a:latin typeface="Times"/>
                <a:ea typeface="Times"/>
                <a:cs typeface="Times"/>
                <a:sym typeface="Times"/>
              </a:rPr>
              <a:t>Explore images from docker hub.</a:t>
            </a:r>
            <a:endParaRPr b="0" i="0" sz="2000" u="none" cap="none" strike="noStrike">
              <a:solidFill>
                <a:schemeClr val="dk1"/>
              </a:solidFill>
              <a:latin typeface="Times"/>
              <a:ea typeface="Times"/>
              <a:cs typeface="Times"/>
              <a:sym typeface="Times"/>
            </a:endParaRPr>
          </a:p>
          <a:p>
            <a:pPr indent="-301625" lvl="0" marL="313690" marR="0" rtl="0" algn="l">
              <a:lnSpc>
                <a:spcPct val="100000"/>
              </a:lnSpc>
              <a:spcBef>
                <a:spcPts val="785"/>
              </a:spcBef>
              <a:spcAft>
                <a:spcPts val="0"/>
              </a:spcAft>
              <a:buClr>
                <a:schemeClr val="dk1"/>
              </a:buClr>
              <a:buSzPts val="2350"/>
              <a:buFont typeface="Arial"/>
              <a:buAutoNum type="arabicPeriod"/>
            </a:pPr>
            <a:r>
              <a:rPr b="0" i="0" lang="en-GB" sz="2000" u="none" cap="none" strike="noStrike">
                <a:solidFill>
                  <a:schemeClr val="dk1"/>
                </a:solidFill>
                <a:latin typeface="Times"/>
                <a:ea typeface="Times"/>
                <a:cs typeface="Times"/>
                <a:sym typeface="Times"/>
              </a:rPr>
              <a:t>Understanding official Images, Tags</a:t>
            </a:r>
            <a:endParaRPr b="0" i="0" sz="2000" u="none" cap="none" strike="noStrike">
              <a:solidFill>
                <a:schemeClr val="dk1"/>
              </a:solidFill>
              <a:latin typeface="Times"/>
              <a:ea typeface="Times"/>
              <a:cs typeface="Times"/>
              <a:sym typeface="Times"/>
            </a:endParaRPr>
          </a:p>
          <a:p>
            <a:pPr indent="-301625" lvl="0" marL="313690" marR="0" rtl="0" algn="l">
              <a:lnSpc>
                <a:spcPct val="100000"/>
              </a:lnSpc>
              <a:spcBef>
                <a:spcPts val="785"/>
              </a:spcBef>
              <a:spcAft>
                <a:spcPts val="0"/>
              </a:spcAft>
              <a:buClr>
                <a:schemeClr val="dk1"/>
              </a:buClr>
              <a:buSzPts val="2350"/>
              <a:buFont typeface="Arial"/>
              <a:buAutoNum type="arabicPeriod"/>
            </a:pPr>
            <a:r>
              <a:rPr b="0" i="0" lang="en-GB" sz="2000" u="none" cap="none" strike="noStrike">
                <a:solidFill>
                  <a:schemeClr val="dk1"/>
                </a:solidFill>
                <a:latin typeface="Times"/>
                <a:ea typeface="Times"/>
                <a:cs typeface="Times"/>
                <a:sym typeface="Times"/>
              </a:rPr>
              <a:t>Search images on docker hub.</a:t>
            </a:r>
            <a:endParaRPr b="0" i="0" sz="2000" u="none" cap="none" strike="noStrike">
              <a:solidFill>
                <a:schemeClr val="dk1"/>
              </a:solidFill>
              <a:latin typeface="Times"/>
              <a:ea typeface="Times"/>
              <a:cs typeface="Times"/>
              <a:sym typeface="Times"/>
            </a:endParaRPr>
          </a:p>
        </p:txBody>
      </p:sp>
      <p:sp>
        <p:nvSpPr>
          <p:cNvPr id="2612" name="Google Shape;2612;p10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102"/>
          <p:cNvSpPr txBox="1"/>
          <p:nvPr/>
        </p:nvSpPr>
        <p:spPr>
          <a:xfrm>
            <a:off x="420450" y="102550"/>
            <a:ext cx="9857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000" u="none" cap="none" strike="noStrike">
                <a:solidFill>
                  <a:schemeClr val="accent2"/>
                </a:solidFill>
                <a:latin typeface="Raleway"/>
                <a:ea typeface="Raleway"/>
                <a:cs typeface="Raleway"/>
                <a:sym typeface="Raleway"/>
              </a:rPr>
              <a:t>Deployment Lifecycle Container Image and instance</a:t>
            </a:r>
            <a:endParaRPr i="0" sz="30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chemeClr val="dk1"/>
              </a:solidFill>
              <a:latin typeface="Raleway Light"/>
              <a:ea typeface="Raleway Light"/>
              <a:cs typeface="Raleway Light"/>
              <a:sym typeface="Raleway Light"/>
            </a:endParaRPr>
          </a:p>
        </p:txBody>
      </p:sp>
      <p:sp>
        <p:nvSpPr>
          <p:cNvPr id="2619" name="Google Shape;2619;p102"/>
          <p:cNvSpPr/>
          <p:nvPr/>
        </p:nvSpPr>
        <p:spPr>
          <a:xfrm>
            <a:off x="2057408" y="1169454"/>
            <a:ext cx="8077184" cy="51618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620" name="Google Shape;2620;p102"/>
          <p:cNvSpPr txBox="1"/>
          <p:nvPr/>
        </p:nvSpPr>
        <p:spPr>
          <a:xfrm>
            <a:off x="3047114" y="1165286"/>
            <a:ext cx="609777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GB" sz="3200" u="none" cap="none" strike="noStrike">
                <a:solidFill>
                  <a:srgbClr val="000000"/>
                </a:solidFill>
                <a:latin typeface="Arial"/>
                <a:ea typeface="Arial"/>
                <a:cs typeface="Arial"/>
                <a:sym typeface="Arial"/>
              </a:rPr>
              <a:t>Docker Case Study</a:t>
            </a:r>
            <a:endParaRPr b="0" i="0" sz="1800" u="none" cap="none" strike="noStrike">
              <a:solidFill>
                <a:schemeClr val="dk1"/>
              </a:solidFill>
              <a:latin typeface="Calibri"/>
              <a:ea typeface="Calibri"/>
              <a:cs typeface="Calibri"/>
              <a:sym typeface="Calibri"/>
            </a:endParaRPr>
          </a:p>
        </p:txBody>
      </p:sp>
      <p:sp>
        <p:nvSpPr>
          <p:cNvPr id="2621" name="Google Shape;2621;p10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10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Benefits of using Docker</a:t>
            </a:r>
            <a:endParaRPr i="0" sz="3200" u="none" cap="none" strike="noStrike">
              <a:solidFill>
                <a:schemeClr val="accent2"/>
              </a:solidFill>
              <a:latin typeface="Raleway"/>
              <a:ea typeface="Raleway"/>
              <a:cs typeface="Raleway"/>
              <a:sym typeface="Raleway"/>
            </a:endParaRPr>
          </a:p>
        </p:txBody>
      </p:sp>
      <p:sp>
        <p:nvSpPr>
          <p:cNvPr id="2628" name="Google Shape;2628;p103"/>
          <p:cNvSpPr/>
          <p:nvPr/>
        </p:nvSpPr>
        <p:spPr>
          <a:xfrm>
            <a:off x="1958109" y="1265383"/>
            <a:ext cx="7758589" cy="337127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165100" lvl="0" marL="177165" marR="0" rtl="0" algn="l">
              <a:lnSpc>
                <a:spcPct val="100000"/>
              </a:lnSpc>
              <a:spcBef>
                <a:spcPts val="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Separation of Concerns</a:t>
            </a:r>
            <a:endParaRPr b="0" i="0" sz="2000" u="none" cap="none" strike="noStrike">
              <a:solidFill>
                <a:schemeClr val="dk1"/>
              </a:solidFill>
              <a:latin typeface="Times"/>
              <a:ea typeface="Times"/>
              <a:cs typeface="Times"/>
              <a:sym typeface="Times"/>
            </a:endParaRPr>
          </a:p>
          <a:p>
            <a:pPr indent="0" lvl="0" marL="625475"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Life becomes easier for System admin</a:t>
            </a:r>
            <a:endParaRPr b="0" i="0" sz="2000" u="none" cap="none" strike="noStrike">
              <a:solidFill>
                <a:schemeClr val="dk1"/>
              </a:solidFill>
              <a:latin typeface="Times"/>
              <a:ea typeface="Times"/>
              <a:cs typeface="Times"/>
              <a:sym typeface="Times"/>
            </a:endParaRPr>
          </a:p>
          <a:p>
            <a:pPr indent="-165100" lvl="0" marL="177165"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Fast deployment cycle</a:t>
            </a:r>
            <a:endParaRPr b="0" i="0" sz="2000" u="none" cap="none" strike="noStrike">
              <a:solidFill>
                <a:schemeClr val="dk1"/>
              </a:solidFill>
              <a:latin typeface="Times"/>
              <a:ea typeface="Times"/>
              <a:cs typeface="Times"/>
              <a:sym typeface="Times"/>
            </a:endParaRPr>
          </a:p>
          <a:p>
            <a:pPr indent="-165100" lvl="0" marL="177165"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Application portability</a:t>
            </a:r>
            <a:endParaRPr b="0" i="0" sz="2000" u="none" cap="none" strike="noStrike">
              <a:solidFill>
                <a:schemeClr val="dk1"/>
              </a:solidFill>
              <a:latin typeface="Times"/>
              <a:ea typeface="Times"/>
              <a:cs typeface="Times"/>
              <a:sym typeface="Times"/>
            </a:endParaRPr>
          </a:p>
          <a:p>
            <a:pPr indent="0" lvl="0" marL="561340"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Build in one environment, Ship anywhere.</a:t>
            </a:r>
            <a:endParaRPr b="0" i="0" sz="2000" u="none" cap="none" strike="noStrike">
              <a:solidFill>
                <a:schemeClr val="lt1"/>
              </a:solidFill>
              <a:latin typeface="Times"/>
              <a:ea typeface="Times"/>
              <a:cs typeface="Times"/>
              <a:sym typeface="Times"/>
            </a:endParaRPr>
          </a:p>
          <a:p>
            <a:pPr indent="-165100" lvl="0" marL="177165"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Scalability</a:t>
            </a:r>
            <a:endParaRPr b="0" i="0" sz="2000" u="none" cap="none" strike="noStrike">
              <a:solidFill>
                <a:schemeClr val="dk1"/>
              </a:solidFill>
              <a:latin typeface="Times"/>
              <a:ea typeface="Times"/>
              <a:cs typeface="Times"/>
              <a:sym typeface="Times"/>
            </a:endParaRPr>
          </a:p>
          <a:p>
            <a:pPr indent="0" lvl="0" marL="561340"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Easy sign up new containers if needed.</a:t>
            </a:r>
            <a:endParaRPr b="0" i="0" sz="2000" u="none" cap="none" strike="noStrike">
              <a:solidFill>
                <a:schemeClr val="dk1"/>
              </a:solidFill>
              <a:latin typeface="Times"/>
              <a:ea typeface="Times"/>
              <a:cs typeface="Times"/>
              <a:sym typeface="Times"/>
            </a:endParaRPr>
          </a:p>
          <a:p>
            <a:pPr indent="-165100" lvl="0" marL="177165" marR="0" rtl="0" algn="l">
              <a:lnSpc>
                <a:spcPct val="100000"/>
              </a:lnSpc>
              <a:spcBef>
                <a:spcPts val="71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Run more apps on host machine</a:t>
            </a:r>
            <a:endParaRPr b="0" i="0" sz="2000" u="none" cap="none" strike="noStrike">
              <a:solidFill>
                <a:schemeClr val="dk1"/>
              </a:solidFill>
              <a:latin typeface="Times"/>
              <a:ea typeface="Times"/>
              <a:cs typeface="Times"/>
              <a:sym typeface="Times"/>
            </a:endParaRPr>
          </a:p>
        </p:txBody>
      </p:sp>
      <p:sp>
        <p:nvSpPr>
          <p:cNvPr id="2629" name="Google Shape;2629;p10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sp>
        <p:nvSpPr>
          <p:cNvPr id="2635" name="Google Shape;2635;p10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Networking</a:t>
            </a:r>
            <a:endParaRPr i="0" sz="3200" u="none" cap="none" strike="noStrike">
              <a:solidFill>
                <a:schemeClr val="accent2"/>
              </a:solidFill>
              <a:latin typeface="Raleway"/>
              <a:ea typeface="Raleway"/>
              <a:cs typeface="Raleway"/>
              <a:sym typeface="Raleway"/>
            </a:endParaRPr>
          </a:p>
        </p:txBody>
      </p:sp>
      <p:sp>
        <p:nvSpPr>
          <p:cNvPr id="2636" name="Google Shape;2636;p104"/>
          <p:cNvSpPr/>
          <p:nvPr/>
        </p:nvSpPr>
        <p:spPr>
          <a:xfrm>
            <a:off x="1958109" y="1265383"/>
            <a:ext cx="7758589" cy="312189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79375" lvl="0" marL="241300" marR="5080" rtl="0" algn="l">
              <a:lnSpc>
                <a:spcPct val="111000"/>
              </a:lnSpc>
              <a:spcBef>
                <a:spcPts val="0"/>
              </a:spcBef>
              <a:spcAft>
                <a:spcPts val="0"/>
              </a:spcAft>
              <a:buClr>
                <a:schemeClr val="dk1"/>
              </a:buClr>
              <a:buSzPts val="2350"/>
              <a:buFont typeface="Arial"/>
              <a:buNone/>
            </a:pPr>
            <a:r>
              <a:t/>
            </a:r>
            <a:endParaRPr b="0" i="0" sz="2000" u="none" cap="none" strike="noStrike">
              <a:solidFill>
                <a:schemeClr val="dk1"/>
              </a:solidFill>
              <a:latin typeface="Times"/>
              <a:ea typeface="Times"/>
              <a:cs typeface="Times"/>
              <a:sym typeface="Times"/>
            </a:endParaRPr>
          </a:p>
          <a:p>
            <a:pPr indent="-228600" lvl="0" marL="241300" marR="5080" rtl="0" algn="l">
              <a:lnSpc>
                <a:spcPct val="111000"/>
              </a:lnSpc>
              <a:spcBef>
                <a:spcPts val="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Containers can talk to each other without having to expose ports  to host.</a:t>
            </a:r>
            <a:endParaRPr b="0" i="0" sz="2000" u="none" cap="none" strike="noStrike">
              <a:solidFill>
                <a:schemeClr val="lt1"/>
              </a:solidFill>
              <a:latin typeface="Times"/>
              <a:ea typeface="Times"/>
              <a:cs typeface="Times"/>
              <a:sym typeface="Times"/>
            </a:endParaRPr>
          </a:p>
          <a:p>
            <a:pPr indent="-228600" lvl="0" marL="241300" marR="0" rtl="0" algn="l">
              <a:lnSpc>
                <a:spcPct val="100000"/>
              </a:lnSpc>
              <a:spcBef>
                <a:spcPts val="73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Essential for micro service application architecture.</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78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Example:</a:t>
            </a:r>
            <a:endParaRPr b="0" i="0" sz="2000" u="none" cap="none" strike="noStrike">
              <a:solidFill>
                <a:schemeClr val="dk1"/>
              </a:solidFill>
              <a:latin typeface="Times"/>
              <a:ea typeface="Times"/>
              <a:cs typeface="Times"/>
              <a:sym typeface="Times"/>
            </a:endParaRPr>
          </a:p>
          <a:p>
            <a:pPr indent="0" lvl="0" marL="351155"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-Container with Tomcat running</a:t>
            </a:r>
            <a:endParaRPr b="0" i="0" sz="2000" u="none" cap="none" strike="noStrike">
              <a:solidFill>
                <a:schemeClr val="lt1"/>
              </a:solidFill>
              <a:latin typeface="Times"/>
              <a:ea typeface="Times"/>
              <a:cs typeface="Times"/>
              <a:sym typeface="Times"/>
            </a:endParaRPr>
          </a:p>
          <a:p>
            <a:pPr indent="0" lvl="0" marL="351155"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-Container with MySQL running</a:t>
            </a:r>
            <a:endParaRPr b="0" i="0" sz="2000" u="none" cap="none" strike="noStrike">
              <a:solidFill>
                <a:schemeClr val="lt1"/>
              </a:solidFill>
              <a:latin typeface="Times"/>
              <a:ea typeface="Times"/>
              <a:cs typeface="Times"/>
              <a:sym typeface="Times"/>
            </a:endParaRPr>
          </a:p>
          <a:p>
            <a:pPr indent="0" lvl="0" marL="351155"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-Application on tomcat needs to connect to MySQL</a:t>
            </a:r>
            <a:endParaRPr b="0" i="0" sz="2000" u="none" cap="none" strike="noStrike">
              <a:solidFill>
                <a:schemeClr val="dk1"/>
              </a:solidFill>
              <a:latin typeface="Times"/>
              <a:ea typeface="Times"/>
              <a:cs typeface="Times"/>
              <a:sym typeface="Times"/>
            </a:endParaRPr>
          </a:p>
          <a:p>
            <a:pPr indent="-15875" lvl="0" marL="177165" marR="0" rtl="0" algn="l">
              <a:lnSpc>
                <a:spcPct val="100000"/>
              </a:lnSpc>
              <a:spcBef>
                <a:spcPts val="0"/>
              </a:spcBef>
              <a:spcAft>
                <a:spcPts val="0"/>
              </a:spcAft>
              <a:buClr>
                <a:schemeClr val="dk1"/>
              </a:buClr>
              <a:buSzPts val="2350"/>
              <a:buFont typeface="Arial"/>
              <a:buNone/>
            </a:pPr>
            <a:r>
              <a:t/>
            </a:r>
            <a:endParaRPr b="0" i="0" sz="2000" u="none" cap="none" strike="noStrike">
              <a:solidFill>
                <a:schemeClr val="dk1"/>
              </a:solidFill>
              <a:latin typeface="Times"/>
              <a:ea typeface="Times"/>
              <a:cs typeface="Times"/>
              <a:sym typeface="Times"/>
            </a:endParaRPr>
          </a:p>
        </p:txBody>
      </p:sp>
      <p:sp>
        <p:nvSpPr>
          <p:cNvPr id="2637" name="Google Shape;2637;p10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10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Container vs VM</a:t>
            </a:r>
            <a:endParaRPr i="0" sz="3200" u="none" cap="none" strike="noStrike">
              <a:solidFill>
                <a:schemeClr val="accent2"/>
              </a:solidFill>
              <a:latin typeface="Raleway"/>
              <a:ea typeface="Raleway"/>
              <a:cs typeface="Raleway"/>
              <a:sym typeface="Raleway"/>
            </a:endParaRPr>
          </a:p>
        </p:txBody>
      </p:sp>
      <p:sp>
        <p:nvSpPr>
          <p:cNvPr id="2644" name="Google Shape;2644;p105"/>
          <p:cNvSpPr/>
          <p:nvPr/>
        </p:nvSpPr>
        <p:spPr>
          <a:xfrm>
            <a:off x="2059709" y="1570181"/>
            <a:ext cx="7758589" cy="185651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78105" lvl="0" marL="267970" marR="0" rtl="0" algn="l">
              <a:lnSpc>
                <a:spcPct val="100000"/>
              </a:lnSpc>
              <a:spcBef>
                <a:spcPts val="0"/>
              </a:spcBef>
              <a:spcAft>
                <a:spcPts val="0"/>
              </a:spcAft>
              <a:buClr>
                <a:schemeClr val="dk1"/>
              </a:buClr>
              <a:buSzPts val="2800"/>
              <a:buFont typeface="Arial"/>
              <a:buNone/>
            </a:pPr>
            <a:r>
              <a:t/>
            </a:r>
            <a:endParaRPr b="0" i="0" sz="2000" u="none" cap="none" strike="noStrike">
              <a:solidFill>
                <a:schemeClr val="dk1"/>
              </a:solidFill>
              <a:latin typeface="Times"/>
              <a:ea typeface="Times"/>
              <a:cs typeface="Times"/>
              <a:sym typeface="Times"/>
            </a:endParaRPr>
          </a:p>
          <a:p>
            <a:pPr indent="-255905" lvl="0" marL="267970" marR="0" rtl="0" algn="l">
              <a:lnSpc>
                <a:spcPct val="100000"/>
              </a:lnSpc>
              <a:spcBef>
                <a:spcPts val="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Containers are more lightweight.</a:t>
            </a:r>
            <a:endParaRPr b="0" i="0" sz="2000" u="none" cap="none" strike="noStrike">
              <a:solidFill>
                <a:schemeClr val="dk1"/>
              </a:solidFill>
              <a:latin typeface="Times"/>
              <a:ea typeface="Times"/>
              <a:cs typeface="Times"/>
              <a:sym typeface="Times"/>
            </a:endParaRPr>
          </a:p>
          <a:p>
            <a:pPr indent="-256540" lvl="0" marL="268605" marR="0" rtl="0" algn="l">
              <a:lnSpc>
                <a:spcPct val="100000"/>
              </a:lnSpc>
              <a:spcBef>
                <a:spcPts val="68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No need to install guest OS.</a:t>
            </a:r>
            <a:endParaRPr b="0" i="0" sz="2000" u="none" cap="none" strike="noStrike">
              <a:solidFill>
                <a:schemeClr val="lt1"/>
              </a:solidFill>
              <a:latin typeface="Times"/>
              <a:ea typeface="Times"/>
              <a:cs typeface="Times"/>
              <a:sym typeface="Times"/>
            </a:endParaRPr>
          </a:p>
          <a:p>
            <a:pPr indent="-256540" lvl="0" marL="268605" marR="0" rtl="0" algn="l">
              <a:lnSpc>
                <a:spcPct val="100000"/>
              </a:lnSpc>
              <a:spcBef>
                <a:spcPts val="675"/>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Less CPU, RAM, Storage needed.</a:t>
            </a:r>
            <a:endParaRPr b="0" i="0" sz="2000" u="none" cap="none" strike="noStrike">
              <a:solidFill>
                <a:schemeClr val="dk1"/>
              </a:solidFill>
              <a:latin typeface="Times"/>
              <a:ea typeface="Times"/>
              <a:cs typeface="Times"/>
              <a:sym typeface="Times"/>
            </a:endParaRPr>
          </a:p>
          <a:p>
            <a:pPr indent="-256540" lvl="0" marL="268605" marR="0" rtl="0" algn="l">
              <a:lnSpc>
                <a:spcPct val="100000"/>
              </a:lnSpc>
              <a:spcBef>
                <a:spcPts val="605"/>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More containers per machine than VM.</a:t>
            </a:r>
            <a:endParaRPr b="0" i="0" sz="2000" u="none" cap="none" strike="noStrike">
              <a:solidFill>
                <a:schemeClr val="dk1"/>
              </a:solidFill>
              <a:latin typeface="Times"/>
              <a:ea typeface="Times"/>
              <a:cs typeface="Times"/>
              <a:sym typeface="Times"/>
            </a:endParaRPr>
          </a:p>
          <a:p>
            <a:pPr indent="-15875" lvl="0" marL="177165" marR="0" rtl="0" algn="l">
              <a:lnSpc>
                <a:spcPct val="100000"/>
              </a:lnSpc>
              <a:spcBef>
                <a:spcPts val="0"/>
              </a:spcBef>
              <a:spcAft>
                <a:spcPts val="0"/>
              </a:spcAft>
              <a:buClr>
                <a:schemeClr val="dk1"/>
              </a:buClr>
              <a:buSzPts val="2350"/>
              <a:buFont typeface="Arial"/>
              <a:buNone/>
            </a:pPr>
            <a:r>
              <a:t/>
            </a:r>
            <a:endParaRPr b="0" i="0" sz="2000" u="none" cap="none" strike="noStrike">
              <a:solidFill>
                <a:schemeClr val="dk1"/>
              </a:solidFill>
              <a:latin typeface="Times"/>
              <a:ea typeface="Times"/>
              <a:cs typeface="Times"/>
              <a:sym typeface="Times"/>
            </a:endParaRPr>
          </a:p>
        </p:txBody>
      </p:sp>
      <p:sp>
        <p:nvSpPr>
          <p:cNvPr id="2645" name="Google Shape;2645;p10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10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Containers as a Service</a:t>
            </a:r>
            <a:endParaRPr i="0" sz="3200" u="none" cap="none" strike="noStrike">
              <a:solidFill>
                <a:schemeClr val="accent2"/>
              </a:solidFill>
              <a:latin typeface="Raleway"/>
              <a:ea typeface="Raleway"/>
              <a:cs typeface="Raleway"/>
              <a:sym typeface="Raleway"/>
            </a:endParaRPr>
          </a:p>
        </p:txBody>
      </p:sp>
      <p:grpSp>
        <p:nvGrpSpPr>
          <p:cNvPr id="2652" name="Google Shape;2652;p106"/>
          <p:cNvGrpSpPr/>
          <p:nvPr/>
        </p:nvGrpSpPr>
        <p:grpSpPr>
          <a:xfrm>
            <a:off x="1621536" y="2999233"/>
            <a:ext cx="9150097" cy="3340608"/>
            <a:chOff x="1216152" y="2249424"/>
            <a:chExt cx="6862572" cy="2505456"/>
          </a:xfrm>
        </p:grpSpPr>
        <p:sp>
          <p:nvSpPr>
            <p:cNvPr id="2653" name="Google Shape;2653;p106"/>
            <p:cNvSpPr/>
            <p:nvPr/>
          </p:nvSpPr>
          <p:spPr>
            <a:xfrm>
              <a:off x="1216152" y="2450592"/>
              <a:ext cx="2501265" cy="2147570"/>
            </a:xfrm>
            <a:custGeom>
              <a:rect b="b" l="l" r="r" t="t"/>
              <a:pathLst>
                <a:path extrusionOk="0" h="2147570" w="2501265">
                  <a:moveTo>
                    <a:pt x="0" y="0"/>
                  </a:moveTo>
                  <a:lnTo>
                    <a:pt x="1655064" y="0"/>
                  </a:lnTo>
                  <a:lnTo>
                    <a:pt x="2500884" y="1073658"/>
                  </a:lnTo>
                  <a:lnTo>
                    <a:pt x="1655064" y="2147316"/>
                  </a:lnTo>
                  <a:lnTo>
                    <a:pt x="0" y="2147316"/>
                  </a:lnTo>
                  <a:lnTo>
                    <a:pt x="0" y="0"/>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4" name="Google Shape;2654;p106"/>
            <p:cNvSpPr/>
            <p:nvPr/>
          </p:nvSpPr>
          <p:spPr>
            <a:xfrm>
              <a:off x="1499616" y="2589276"/>
              <a:ext cx="370332" cy="3703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5" name="Google Shape;2655;p106"/>
            <p:cNvSpPr/>
            <p:nvPr/>
          </p:nvSpPr>
          <p:spPr>
            <a:xfrm>
              <a:off x="1501140" y="3337560"/>
              <a:ext cx="370332" cy="3703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6" name="Google Shape;2656;p106"/>
            <p:cNvSpPr/>
            <p:nvPr/>
          </p:nvSpPr>
          <p:spPr>
            <a:xfrm>
              <a:off x="1499616" y="4023360"/>
              <a:ext cx="370332" cy="3703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7" name="Google Shape;2657;p106"/>
            <p:cNvSpPr/>
            <p:nvPr/>
          </p:nvSpPr>
          <p:spPr>
            <a:xfrm>
              <a:off x="4903597" y="2983864"/>
              <a:ext cx="1202055" cy="1468120"/>
            </a:xfrm>
            <a:custGeom>
              <a:rect b="b" l="l" r="r" t="t"/>
              <a:pathLst>
                <a:path extrusionOk="0" h="1468120" w="1202054">
                  <a:moveTo>
                    <a:pt x="1153668" y="1468107"/>
                  </a:moveTo>
                  <a:lnTo>
                    <a:pt x="1133005" y="1428800"/>
                  </a:lnTo>
                  <a:lnTo>
                    <a:pt x="1087628" y="1342440"/>
                  </a:lnTo>
                  <a:lnTo>
                    <a:pt x="1091399" y="1415542"/>
                  </a:lnTo>
                  <a:lnTo>
                    <a:pt x="7366" y="636524"/>
                  </a:lnTo>
                  <a:lnTo>
                    <a:pt x="0" y="646938"/>
                  </a:lnTo>
                  <a:lnTo>
                    <a:pt x="1083983" y="1425829"/>
                  </a:lnTo>
                  <a:lnTo>
                    <a:pt x="1013460" y="1445564"/>
                  </a:lnTo>
                  <a:lnTo>
                    <a:pt x="1153668" y="1468107"/>
                  </a:lnTo>
                  <a:close/>
                </a:path>
                <a:path extrusionOk="0" h="1468120" w="1202054">
                  <a:moveTo>
                    <a:pt x="1201801" y="9271"/>
                  </a:moveTo>
                  <a:lnTo>
                    <a:pt x="1060069" y="0"/>
                  </a:lnTo>
                  <a:lnTo>
                    <a:pt x="1124458" y="35001"/>
                  </a:lnTo>
                  <a:lnTo>
                    <a:pt x="94234" y="468757"/>
                  </a:lnTo>
                  <a:lnTo>
                    <a:pt x="99060" y="480441"/>
                  </a:lnTo>
                  <a:lnTo>
                    <a:pt x="1129347" y="46710"/>
                  </a:lnTo>
                  <a:lnTo>
                    <a:pt x="1109472" y="117094"/>
                  </a:lnTo>
                  <a:lnTo>
                    <a:pt x="1181455" y="33020"/>
                  </a:lnTo>
                  <a:lnTo>
                    <a:pt x="1201801" y="9271"/>
                  </a:lnTo>
                  <a:close/>
                </a:path>
              </a:pathLst>
            </a:custGeom>
            <a:solidFill>
              <a:srgbClr val="A4A4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8" name="Google Shape;2658;p106"/>
            <p:cNvSpPr/>
            <p:nvPr/>
          </p:nvSpPr>
          <p:spPr>
            <a:xfrm>
              <a:off x="3730752" y="2566416"/>
              <a:ext cx="1359535" cy="1757680"/>
            </a:xfrm>
            <a:custGeom>
              <a:rect b="b" l="l" r="r" t="t"/>
              <a:pathLst>
                <a:path extrusionOk="0" h="1757679" w="1359535">
                  <a:moveTo>
                    <a:pt x="679703" y="0"/>
                  </a:moveTo>
                  <a:lnTo>
                    <a:pt x="0" y="679703"/>
                  </a:lnTo>
                  <a:lnTo>
                    <a:pt x="0" y="1757171"/>
                  </a:lnTo>
                  <a:lnTo>
                    <a:pt x="1359408" y="1757171"/>
                  </a:lnTo>
                  <a:lnTo>
                    <a:pt x="1359408" y="679703"/>
                  </a:lnTo>
                  <a:lnTo>
                    <a:pt x="679703"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59" name="Google Shape;2659;p106"/>
            <p:cNvSpPr/>
            <p:nvPr/>
          </p:nvSpPr>
          <p:spPr>
            <a:xfrm>
              <a:off x="3730752" y="2566416"/>
              <a:ext cx="1359535" cy="1757680"/>
            </a:xfrm>
            <a:custGeom>
              <a:rect b="b" l="l" r="r" t="t"/>
              <a:pathLst>
                <a:path extrusionOk="0" h="1757679" w="1359535">
                  <a:moveTo>
                    <a:pt x="0" y="1757171"/>
                  </a:moveTo>
                  <a:lnTo>
                    <a:pt x="0" y="679703"/>
                  </a:lnTo>
                  <a:lnTo>
                    <a:pt x="679703" y="0"/>
                  </a:lnTo>
                  <a:lnTo>
                    <a:pt x="1359408" y="679703"/>
                  </a:lnTo>
                  <a:lnTo>
                    <a:pt x="1359408" y="1757171"/>
                  </a:lnTo>
                  <a:lnTo>
                    <a:pt x="0" y="1757171"/>
                  </a:lnTo>
                  <a:close/>
                </a:path>
              </a:pathLst>
            </a:custGeom>
            <a:noFill/>
            <a:ln cap="flat" cmpd="sng" w="9525">
              <a:solidFill>
                <a:srgbClr val="F1F1F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0" name="Google Shape;2660;p106"/>
            <p:cNvSpPr/>
            <p:nvPr/>
          </p:nvSpPr>
          <p:spPr>
            <a:xfrm>
              <a:off x="4009644" y="2915412"/>
              <a:ext cx="291084" cy="3215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1" name="Google Shape;2661;p106"/>
            <p:cNvSpPr/>
            <p:nvPr/>
          </p:nvSpPr>
          <p:spPr>
            <a:xfrm>
              <a:off x="4008119" y="3393948"/>
              <a:ext cx="291084" cy="32308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2" name="Google Shape;2662;p106"/>
            <p:cNvSpPr/>
            <p:nvPr/>
          </p:nvSpPr>
          <p:spPr>
            <a:xfrm>
              <a:off x="4005072" y="3842004"/>
              <a:ext cx="291084" cy="3215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3" name="Google Shape;2663;p106"/>
            <p:cNvSpPr/>
            <p:nvPr/>
          </p:nvSpPr>
          <p:spPr>
            <a:xfrm>
              <a:off x="2022475" y="2630424"/>
              <a:ext cx="352425" cy="212090"/>
            </a:xfrm>
            <a:custGeom>
              <a:rect b="b" l="l" r="r" t="t"/>
              <a:pathLst>
                <a:path extrusionOk="0" h="212089" w="352425">
                  <a:moveTo>
                    <a:pt x="343788" y="126"/>
                  </a:moveTo>
                  <a:lnTo>
                    <a:pt x="8000" y="126"/>
                  </a:lnTo>
                  <a:lnTo>
                    <a:pt x="7619" y="381"/>
                  </a:lnTo>
                  <a:lnTo>
                    <a:pt x="6604" y="634"/>
                  </a:lnTo>
                  <a:lnTo>
                    <a:pt x="6095" y="888"/>
                  </a:lnTo>
                  <a:lnTo>
                    <a:pt x="5206" y="1269"/>
                  </a:lnTo>
                  <a:lnTo>
                    <a:pt x="4444" y="1777"/>
                  </a:lnTo>
                  <a:lnTo>
                    <a:pt x="3556" y="2286"/>
                  </a:lnTo>
                  <a:lnTo>
                    <a:pt x="2286" y="3809"/>
                  </a:lnTo>
                  <a:lnTo>
                    <a:pt x="1650" y="4444"/>
                  </a:lnTo>
                  <a:lnTo>
                    <a:pt x="1143" y="5333"/>
                  </a:lnTo>
                  <a:lnTo>
                    <a:pt x="762" y="6223"/>
                  </a:lnTo>
                  <a:lnTo>
                    <a:pt x="507" y="6731"/>
                  </a:lnTo>
                  <a:lnTo>
                    <a:pt x="0" y="8762"/>
                  </a:lnTo>
                  <a:lnTo>
                    <a:pt x="0" y="203073"/>
                  </a:lnTo>
                  <a:lnTo>
                    <a:pt x="507" y="205105"/>
                  </a:lnTo>
                  <a:lnTo>
                    <a:pt x="762" y="205612"/>
                  </a:lnTo>
                  <a:lnTo>
                    <a:pt x="1143" y="206501"/>
                  </a:lnTo>
                  <a:lnTo>
                    <a:pt x="6095" y="210946"/>
                  </a:lnTo>
                  <a:lnTo>
                    <a:pt x="6604" y="211200"/>
                  </a:lnTo>
                  <a:lnTo>
                    <a:pt x="7619" y="211455"/>
                  </a:lnTo>
                  <a:lnTo>
                    <a:pt x="8000" y="211581"/>
                  </a:lnTo>
                  <a:lnTo>
                    <a:pt x="9017" y="211836"/>
                  </a:lnTo>
                  <a:lnTo>
                    <a:pt x="342773" y="211836"/>
                  </a:lnTo>
                  <a:lnTo>
                    <a:pt x="344297" y="211455"/>
                  </a:lnTo>
                  <a:lnTo>
                    <a:pt x="344677" y="211327"/>
                  </a:lnTo>
                  <a:lnTo>
                    <a:pt x="345186" y="211200"/>
                  </a:lnTo>
                  <a:lnTo>
                    <a:pt x="345694" y="210946"/>
                  </a:lnTo>
                  <a:lnTo>
                    <a:pt x="346582" y="210565"/>
                  </a:lnTo>
                  <a:lnTo>
                    <a:pt x="347344" y="210057"/>
                  </a:lnTo>
                  <a:lnTo>
                    <a:pt x="348233" y="209423"/>
                  </a:lnTo>
                  <a:lnTo>
                    <a:pt x="349631" y="208025"/>
                  </a:lnTo>
                  <a:lnTo>
                    <a:pt x="350138" y="207263"/>
                  </a:lnTo>
                  <a:lnTo>
                    <a:pt x="350774" y="206501"/>
                  </a:lnTo>
                  <a:lnTo>
                    <a:pt x="350900" y="205994"/>
                  </a:lnTo>
                  <a:lnTo>
                    <a:pt x="351155" y="205612"/>
                  </a:lnTo>
                  <a:lnTo>
                    <a:pt x="351917" y="202564"/>
                  </a:lnTo>
                  <a:lnTo>
                    <a:pt x="351917" y="197484"/>
                  </a:lnTo>
                  <a:lnTo>
                    <a:pt x="17018" y="197484"/>
                  </a:lnTo>
                  <a:lnTo>
                    <a:pt x="16637" y="197357"/>
                  </a:lnTo>
                  <a:lnTo>
                    <a:pt x="16382" y="197231"/>
                  </a:lnTo>
                  <a:lnTo>
                    <a:pt x="16001" y="197103"/>
                  </a:lnTo>
                  <a:lnTo>
                    <a:pt x="15493" y="196595"/>
                  </a:lnTo>
                  <a:lnTo>
                    <a:pt x="15239" y="196469"/>
                  </a:lnTo>
                  <a:lnTo>
                    <a:pt x="14858" y="196214"/>
                  </a:lnTo>
                  <a:lnTo>
                    <a:pt x="14731" y="195833"/>
                  </a:lnTo>
                  <a:lnTo>
                    <a:pt x="14477" y="195580"/>
                  </a:lnTo>
                  <a:lnTo>
                    <a:pt x="14350" y="195325"/>
                  </a:lnTo>
                  <a:lnTo>
                    <a:pt x="14224" y="194563"/>
                  </a:lnTo>
                  <a:lnTo>
                    <a:pt x="14350" y="16637"/>
                  </a:lnTo>
                  <a:lnTo>
                    <a:pt x="14477" y="16256"/>
                  </a:lnTo>
                  <a:lnTo>
                    <a:pt x="14731" y="16001"/>
                  </a:lnTo>
                  <a:lnTo>
                    <a:pt x="14858" y="15620"/>
                  </a:lnTo>
                  <a:lnTo>
                    <a:pt x="15239" y="15367"/>
                  </a:lnTo>
                  <a:lnTo>
                    <a:pt x="15493" y="15112"/>
                  </a:lnTo>
                  <a:lnTo>
                    <a:pt x="15748" y="14986"/>
                  </a:lnTo>
                  <a:lnTo>
                    <a:pt x="16001" y="14731"/>
                  </a:lnTo>
                  <a:lnTo>
                    <a:pt x="16382" y="14605"/>
                  </a:lnTo>
                  <a:lnTo>
                    <a:pt x="16637" y="14477"/>
                  </a:lnTo>
                  <a:lnTo>
                    <a:pt x="17018" y="14350"/>
                  </a:lnTo>
                  <a:lnTo>
                    <a:pt x="351917" y="14350"/>
                  </a:lnTo>
                  <a:lnTo>
                    <a:pt x="351917" y="12192"/>
                  </a:lnTo>
                  <a:lnTo>
                    <a:pt x="175894" y="12192"/>
                  </a:lnTo>
                  <a:lnTo>
                    <a:pt x="174879" y="11937"/>
                  </a:lnTo>
                  <a:lnTo>
                    <a:pt x="174498" y="11937"/>
                  </a:lnTo>
                  <a:lnTo>
                    <a:pt x="173989" y="11683"/>
                  </a:lnTo>
                  <a:lnTo>
                    <a:pt x="173481" y="11556"/>
                  </a:lnTo>
                  <a:lnTo>
                    <a:pt x="173100" y="11302"/>
                  </a:lnTo>
                  <a:lnTo>
                    <a:pt x="172085" y="10287"/>
                  </a:lnTo>
                  <a:lnTo>
                    <a:pt x="171323" y="9143"/>
                  </a:lnTo>
                  <a:lnTo>
                    <a:pt x="171069" y="8127"/>
                  </a:lnTo>
                  <a:lnTo>
                    <a:pt x="171164" y="5842"/>
                  </a:lnTo>
                  <a:lnTo>
                    <a:pt x="173989" y="2667"/>
                  </a:lnTo>
                  <a:lnTo>
                    <a:pt x="174498" y="2412"/>
                  </a:lnTo>
                  <a:lnTo>
                    <a:pt x="174879" y="2286"/>
                  </a:lnTo>
                  <a:lnTo>
                    <a:pt x="348233" y="2286"/>
                  </a:lnTo>
                  <a:lnTo>
                    <a:pt x="347344" y="1777"/>
                  </a:lnTo>
                  <a:lnTo>
                    <a:pt x="346582" y="1269"/>
                  </a:lnTo>
                  <a:lnTo>
                    <a:pt x="345694" y="888"/>
                  </a:lnTo>
                  <a:lnTo>
                    <a:pt x="345186" y="634"/>
                  </a:lnTo>
                  <a:lnTo>
                    <a:pt x="344677" y="507"/>
                  </a:lnTo>
                  <a:lnTo>
                    <a:pt x="344297" y="381"/>
                  </a:lnTo>
                  <a:lnTo>
                    <a:pt x="343788" y="126"/>
                  </a:lnTo>
                  <a:close/>
                </a:path>
                <a:path extrusionOk="0" h="212089" w="352425">
                  <a:moveTo>
                    <a:pt x="351917" y="14350"/>
                  </a:moveTo>
                  <a:lnTo>
                    <a:pt x="334772" y="14350"/>
                  </a:lnTo>
                  <a:lnTo>
                    <a:pt x="335533" y="14605"/>
                  </a:lnTo>
                  <a:lnTo>
                    <a:pt x="335788" y="14731"/>
                  </a:lnTo>
                  <a:lnTo>
                    <a:pt x="336042" y="14986"/>
                  </a:lnTo>
                  <a:lnTo>
                    <a:pt x="336423" y="15112"/>
                  </a:lnTo>
                  <a:lnTo>
                    <a:pt x="336931" y="15620"/>
                  </a:lnTo>
                  <a:lnTo>
                    <a:pt x="337057" y="16001"/>
                  </a:lnTo>
                  <a:lnTo>
                    <a:pt x="337185" y="16256"/>
                  </a:lnTo>
                  <a:lnTo>
                    <a:pt x="337438" y="16637"/>
                  </a:lnTo>
                  <a:lnTo>
                    <a:pt x="337566" y="16890"/>
                  </a:lnTo>
                  <a:lnTo>
                    <a:pt x="337566" y="194944"/>
                  </a:lnTo>
                  <a:lnTo>
                    <a:pt x="337438" y="195325"/>
                  </a:lnTo>
                  <a:lnTo>
                    <a:pt x="337185" y="195580"/>
                  </a:lnTo>
                  <a:lnTo>
                    <a:pt x="337057" y="195833"/>
                  </a:lnTo>
                  <a:lnTo>
                    <a:pt x="336931" y="196214"/>
                  </a:lnTo>
                  <a:lnTo>
                    <a:pt x="336676" y="196469"/>
                  </a:lnTo>
                  <a:lnTo>
                    <a:pt x="336423" y="196595"/>
                  </a:lnTo>
                  <a:lnTo>
                    <a:pt x="336042" y="196850"/>
                  </a:lnTo>
                  <a:lnTo>
                    <a:pt x="335788" y="197103"/>
                  </a:lnTo>
                  <a:lnTo>
                    <a:pt x="335533" y="197231"/>
                  </a:lnTo>
                  <a:lnTo>
                    <a:pt x="334772" y="197484"/>
                  </a:lnTo>
                  <a:lnTo>
                    <a:pt x="351917" y="197484"/>
                  </a:lnTo>
                  <a:lnTo>
                    <a:pt x="351917" y="14350"/>
                  </a:lnTo>
                  <a:close/>
                </a:path>
                <a:path extrusionOk="0" h="212089" w="352425">
                  <a:moveTo>
                    <a:pt x="348233" y="2286"/>
                  </a:moveTo>
                  <a:lnTo>
                    <a:pt x="176911" y="2286"/>
                  </a:lnTo>
                  <a:lnTo>
                    <a:pt x="177419" y="2412"/>
                  </a:lnTo>
                  <a:lnTo>
                    <a:pt x="177800" y="2667"/>
                  </a:lnTo>
                  <a:lnTo>
                    <a:pt x="178307" y="2793"/>
                  </a:lnTo>
                  <a:lnTo>
                    <a:pt x="179069" y="3301"/>
                  </a:lnTo>
                  <a:lnTo>
                    <a:pt x="179324" y="3682"/>
                  </a:lnTo>
                  <a:lnTo>
                    <a:pt x="179705" y="4063"/>
                  </a:lnTo>
                  <a:lnTo>
                    <a:pt x="180467" y="5206"/>
                  </a:lnTo>
                  <a:lnTo>
                    <a:pt x="180720" y="6223"/>
                  </a:lnTo>
                  <a:lnTo>
                    <a:pt x="180848" y="6603"/>
                  </a:lnTo>
                  <a:lnTo>
                    <a:pt x="180848" y="7746"/>
                  </a:lnTo>
                  <a:lnTo>
                    <a:pt x="180720" y="8127"/>
                  </a:lnTo>
                  <a:lnTo>
                    <a:pt x="180467" y="9143"/>
                  </a:lnTo>
                  <a:lnTo>
                    <a:pt x="179705" y="10287"/>
                  </a:lnTo>
                  <a:lnTo>
                    <a:pt x="179324" y="10668"/>
                  </a:lnTo>
                  <a:lnTo>
                    <a:pt x="179069" y="11049"/>
                  </a:lnTo>
                  <a:lnTo>
                    <a:pt x="178307" y="11556"/>
                  </a:lnTo>
                  <a:lnTo>
                    <a:pt x="177800" y="11683"/>
                  </a:lnTo>
                  <a:lnTo>
                    <a:pt x="177419" y="11937"/>
                  </a:lnTo>
                  <a:lnTo>
                    <a:pt x="176911" y="11937"/>
                  </a:lnTo>
                  <a:lnTo>
                    <a:pt x="175894" y="12192"/>
                  </a:lnTo>
                  <a:lnTo>
                    <a:pt x="351917" y="12192"/>
                  </a:lnTo>
                  <a:lnTo>
                    <a:pt x="351790" y="8762"/>
                  </a:lnTo>
                  <a:lnTo>
                    <a:pt x="351155" y="6223"/>
                  </a:lnTo>
                  <a:lnTo>
                    <a:pt x="350900" y="5842"/>
                  </a:lnTo>
                  <a:lnTo>
                    <a:pt x="350774" y="5333"/>
                  </a:lnTo>
                  <a:lnTo>
                    <a:pt x="350138" y="4444"/>
                  </a:lnTo>
                  <a:lnTo>
                    <a:pt x="349631" y="3809"/>
                  </a:lnTo>
                  <a:lnTo>
                    <a:pt x="348869" y="3048"/>
                  </a:lnTo>
                  <a:lnTo>
                    <a:pt x="348233" y="2286"/>
                  </a:lnTo>
                  <a:close/>
                </a:path>
                <a:path extrusionOk="0" h="212089" w="352425">
                  <a:moveTo>
                    <a:pt x="342773" y="0"/>
                  </a:moveTo>
                  <a:lnTo>
                    <a:pt x="9017" y="0"/>
                  </a:lnTo>
                  <a:lnTo>
                    <a:pt x="8508" y="126"/>
                  </a:lnTo>
                  <a:lnTo>
                    <a:pt x="343281" y="126"/>
                  </a:lnTo>
                  <a:lnTo>
                    <a:pt x="342773" y="0"/>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4" name="Google Shape;2664;p106"/>
            <p:cNvSpPr/>
            <p:nvPr/>
          </p:nvSpPr>
          <p:spPr>
            <a:xfrm>
              <a:off x="2022348" y="2630424"/>
              <a:ext cx="352425" cy="212090"/>
            </a:xfrm>
            <a:custGeom>
              <a:rect b="b" l="l" r="r" t="t"/>
              <a:pathLst>
                <a:path extrusionOk="0" h="212089" w="352425">
                  <a:moveTo>
                    <a:pt x="341883" y="0"/>
                  </a:moveTo>
                  <a:lnTo>
                    <a:pt x="10287" y="0"/>
                  </a:lnTo>
                  <a:lnTo>
                    <a:pt x="9651" y="0"/>
                  </a:lnTo>
                  <a:lnTo>
                    <a:pt x="9143" y="0"/>
                  </a:lnTo>
                  <a:lnTo>
                    <a:pt x="8635" y="126"/>
                  </a:lnTo>
                  <a:lnTo>
                    <a:pt x="8127" y="126"/>
                  </a:lnTo>
                  <a:lnTo>
                    <a:pt x="7746" y="381"/>
                  </a:lnTo>
                  <a:lnTo>
                    <a:pt x="7238" y="507"/>
                  </a:lnTo>
                  <a:lnTo>
                    <a:pt x="6731" y="634"/>
                  </a:lnTo>
                  <a:lnTo>
                    <a:pt x="6222" y="888"/>
                  </a:lnTo>
                  <a:lnTo>
                    <a:pt x="5333" y="1269"/>
                  </a:lnTo>
                  <a:lnTo>
                    <a:pt x="4571" y="1777"/>
                  </a:lnTo>
                  <a:lnTo>
                    <a:pt x="3682" y="2286"/>
                  </a:lnTo>
                  <a:lnTo>
                    <a:pt x="3047" y="3048"/>
                  </a:lnTo>
                  <a:lnTo>
                    <a:pt x="2412" y="3809"/>
                  </a:lnTo>
                  <a:lnTo>
                    <a:pt x="1777" y="4444"/>
                  </a:lnTo>
                  <a:lnTo>
                    <a:pt x="1269" y="5333"/>
                  </a:lnTo>
                  <a:lnTo>
                    <a:pt x="888" y="6223"/>
                  </a:lnTo>
                  <a:lnTo>
                    <a:pt x="634" y="6731"/>
                  </a:lnTo>
                  <a:lnTo>
                    <a:pt x="507" y="7238"/>
                  </a:lnTo>
                  <a:lnTo>
                    <a:pt x="381" y="7746"/>
                  </a:lnTo>
                  <a:lnTo>
                    <a:pt x="253" y="8255"/>
                  </a:lnTo>
                  <a:lnTo>
                    <a:pt x="126" y="8762"/>
                  </a:lnTo>
                  <a:lnTo>
                    <a:pt x="126" y="9270"/>
                  </a:lnTo>
                  <a:lnTo>
                    <a:pt x="0" y="9778"/>
                  </a:lnTo>
                  <a:lnTo>
                    <a:pt x="0" y="10287"/>
                  </a:lnTo>
                  <a:lnTo>
                    <a:pt x="0" y="201549"/>
                  </a:lnTo>
                  <a:lnTo>
                    <a:pt x="0" y="202056"/>
                  </a:lnTo>
                  <a:lnTo>
                    <a:pt x="126" y="202564"/>
                  </a:lnTo>
                  <a:lnTo>
                    <a:pt x="126" y="203073"/>
                  </a:lnTo>
                  <a:lnTo>
                    <a:pt x="253" y="203581"/>
                  </a:lnTo>
                  <a:lnTo>
                    <a:pt x="381" y="204088"/>
                  </a:lnTo>
                  <a:lnTo>
                    <a:pt x="507" y="204596"/>
                  </a:lnTo>
                  <a:lnTo>
                    <a:pt x="634" y="205105"/>
                  </a:lnTo>
                  <a:lnTo>
                    <a:pt x="888" y="205612"/>
                  </a:lnTo>
                  <a:lnTo>
                    <a:pt x="1269" y="206501"/>
                  </a:lnTo>
                  <a:lnTo>
                    <a:pt x="1777" y="207263"/>
                  </a:lnTo>
                  <a:lnTo>
                    <a:pt x="2412" y="208025"/>
                  </a:lnTo>
                  <a:lnTo>
                    <a:pt x="3047" y="208787"/>
                  </a:lnTo>
                  <a:lnTo>
                    <a:pt x="3682" y="209423"/>
                  </a:lnTo>
                  <a:lnTo>
                    <a:pt x="4571" y="210057"/>
                  </a:lnTo>
                  <a:lnTo>
                    <a:pt x="5333" y="210565"/>
                  </a:lnTo>
                  <a:lnTo>
                    <a:pt x="6222" y="210946"/>
                  </a:lnTo>
                  <a:lnTo>
                    <a:pt x="6731" y="211200"/>
                  </a:lnTo>
                  <a:lnTo>
                    <a:pt x="7238" y="211327"/>
                  </a:lnTo>
                  <a:lnTo>
                    <a:pt x="7746" y="211455"/>
                  </a:lnTo>
                  <a:lnTo>
                    <a:pt x="8127" y="211581"/>
                  </a:lnTo>
                  <a:lnTo>
                    <a:pt x="8635" y="211708"/>
                  </a:lnTo>
                  <a:lnTo>
                    <a:pt x="9143" y="211836"/>
                  </a:lnTo>
                  <a:lnTo>
                    <a:pt x="9651" y="211836"/>
                  </a:lnTo>
                  <a:lnTo>
                    <a:pt x="10287" y="211836"/>
                  </a:lnTo>
                  <a:lnTo>
                    <a:pt x="341883" y="211836"/>
                  </a:lnTo>
                  <a:lnTo>
                    <a:pt x="342391" y="211836"/>
                  </a:lnTo>
                  <a:lnTo>
                    <a:pt x="342900" y="211836"/>
                  </a:lnTo>
                  <a:lnTo>
                    <a:pt x="343407" y="211708"/>
                  </a:lnTo>
                  <a:lnTo>
                    <a:pt x="343915" y="211581"/>
                  </a:lnTo>
                  <a:lnTo>
                    <a:pt x="344424" y="211455"/>
                  </a:lnTo>
                  <a:lnTo>
                    <a:pt x="344804" y="211327"/>
                  </a:lnTo>
                  <a:lnTo>
                    <a:pt x="345313" y="211200"/>
                  </a:lnTo>
                  <a:lnTo>
                    <a:pt x="345820" y="210946"/>
                  </a:lnTo>
                  <a:lnTo>
                    <a:pt x="346709" y="210565"/>
                  </a:lnTo>
                  <a:lnTo>
                    <a:pt x="347471" y="210057"/>
                  </a:lnTo>
                  <a:lnTo>
                    <a:pt x="348360" y="209423"/>
                  </a:lnTo>
                  <a:lnTo>
                    <a:pt x="348995" y="208787"/>
                  </a:lnTo>
                  <a:lnTo>
                    <a:pt x="349757" y="208025"/>
                  </a:lnTo>
                  <a:lnTo>
                    <a:pt x="350265" y="207263"/>
                  </a:lnTo>
                  <a:lnTo>
                    <a:pt x="350900" y="206501"/>
                  </a:lnTo>
                  <a:lnTo>
                    <a:pt x="351027" y="205994"/>
                  </a:lnTo>
                  <a:lnTo>
                    <a:pt x="351281" y="205612"/>
                  </a:lnTo>
                  <a:lnTo>
                    <a:pt x="351408" y="205105"/>
                  </a:lnTo>
                  <a:lnTo>
                    <a:pt x="351535" y="204596"/>
                  </a:lnTo>
                  <a:lnTo>
                    <a:pt x="351663" y="204088"/>
                  </a:lnTo>
                  <a:lnTo>
                    <a:pt x="351789" y="203581"/>
                  </a:lnTo>
                  <a:lnTo>
                    <a:pt x="351916" y="203073"/>
                  </a:lnTo>
                  <a:lnTo>
                    <a:pt x="352044" y="202564"/>
                  </a:lnTo>
                  <a:lnTo>
                    <a:pt x="352044" y="9270"/>
                  </a:lnTo>
                  <a:lnTo>
                    <a:pt x="351916" y="8762"/>
                  </a:lnTo>
                  <a:lnTo>
                    <a:pt x="351789" y="8255"/>
                  </a:lnTo>
                  <a:lnTo>
                    <a:pt x="351663" y="7746"/>
                  </a:lnTo>
                  <a:lnTo>
                    <a:pt x="351535" y="7238"/>
                  </a:lnTo>
                  <a:lnTo>
                    <a:pt x="351408" y="6731"/>
                  </a:lnTo>
                  <a:lnTo>
                    <a:pt x="351281" y="6223"/>
                  </a:lnTo>
                  <a:lnTo>
                    <a:pt x="351027" y="5842"/>
                  </a:lnTo>
                  <a:lnTo>
                    <a:pt x="350900" y="5333"/>
                  </a:lnTo>
                  <a:lnTo>
                    <a:pt x="350265" y="4444"/>
                  </a:lnTo>
                  <a:lnTo>
                    <a:pt x="349757" y="3809"/>
                  </a:lnTo>
                  <a:lnTo>
                    <a:pt x="348995" y="3048"/>
                  </a:lnTo>
                  <a:lnTo>
                    <a:pt x="348360" y="2286"/>
                  </a:lnTo>
                  <a:lnTo>
                    <a:pt x="347471" y="1777"/>
                  </a:lnTo>
                  <a:lnTo>
                    <a:pt x="346709" y="1269"/>
                  </a:lnTo>
                  <a:lnTo>
                    <a:pt x="345820" y="888"/>
                  </a:lnTo>
                  <a:lnTo>
                    <a:pt x="345313" y="634"/>
                  </a:lnTo>
                  <a:lnTo>
                    <a:pt x="344804" y="507"/>
                  </a:lnTo>
                  <a:lnTo>
                    <a:pt x="344424" y="381"/>
                  </a:lnTo>
                  <a:lnTo>
                    <a:pt x="343915" y="126"/>
                  </a:lnTo>
                  <a:lnTo>
                    <a:pt x="343407" y="126"/>
                  </a:lnTo>
                  <a:lnTo>
                    <a:pt x="342900" y="0"/>
                  </a:lnTo>
                  <a:lnTo>
                    <a:pt x="342391" y="0"/>
                  </a:lnTo>
                  <a:lnTo>
                    <a:pt x="341883" y="0"/>
                  </a:lnTo>
                  <a:close/>
                </a:path>
                <a:path extrusionOk="0" h="212089" w="352425">
                  <a:moveTo>
                    <a:pt x="176021" y="2286"/>
                  </a:moveTo>
                  <a:lnTo>
                    <a:pt x="176529" y="2286"/>
                  </a:lnTo>
                  <a:lnTo>
                    <a:pt x="177037" y="2286"/>
                  </a:lnTo>
                  <a:lnTo>
                    <a:pt x="177545" y="2412"/>
                  </a:lnTo>
                  <a:lnTo>
                    <a:pt x="177926" y="2667"/>
                  </a:lnTo>
                  <a:lnTo>
                    <a:pt x="178434" y="2793"/>
                  </a:lnTo>
                  <a:lnTo>
                    <a:pt x="178815" y="3048"/>
                  </a:lnTo>
                  <a:lnTo>
                    <a:pt x="179196" y="3301"/>
                  </a:lnTo>
                  <a:lnTo>
                    <a:pt x="179450" y="3682"/>
                  </a:lnTo>
                  <a:lnTo>
                    <a:pt x="179831" y="4063"/>
                  </a:lnTo>
                  <a:lnTo>
                    <a:pt x="180085" y="4444"/>
                  </a:lnTo>
                  <a:lnTo>
                    <a:pt x="180339" y="4825"/>
                  </a:lnTo>
                  <a:lnTo>
                    <a:pt x="180594" y="5206"/>
                  </a:lnTo>
                  <a:lnTo>
                    <a:pt x="180720" y="5714"/>
                  </a:lnTo>
                  <a:lnTo>
                    <a:pt x="180847" y="6223"/>
                  </a:lnTo>
                  <a:lnTo>
                    <a:pt x="180975" y="6603"/>
                  </a:lnTo>
                  <a:lnTo>
                    <a:pt x="180975" y="7112"/>
                  </a:lnTo>
                  <a:lnTo>
                    <a:pt x="180975" y="7746"/>
                  </a:lnTo>
                  <a:lnTo>
                    <a:pt x="180847" y="8127"/>
                  </a:lnTo>
                  <a:lnTo>
                    <a:pt x="180720" y="8636"/>
                  </a:lnTo>
                  <a:lnTo>
                    <a:pt x="180594" y="9143"/>
                  </a:lnTo>
                  <a:lnTo>
                    <a:pt x="180339" y="9525"/>
                  </a:lnTo>
                  <a:lnTo>
                    <a:pt x="180085" y="9906"/>
                  </a:lnTo>
                  <a:lnTo>
                    <a:pt x="179831" y="10287"/>
                  </a:lnTo>
                  <a:lnTo>
                    <a:pt x="179450" y="10668"/>
                  </a:lnTo>
                  <a:lnTo>
                    <a:pt x="179196" y="11049"/>
                  </a:lnTo>
                  <a:lnTo>
                    <a:pt x="178815" y="11302"/>
                  </a:lnTo>
                  <a:lnTo>
                    <a:pt x="178434" y="11556"/>
                  </a:lnTo>
                  <a:lnTo>
                    <a:pt x="177926" y="11683"/>
                  </a:lnTo>
                  <a:lnTo>
                    <a:pt x="177545" y="11937"/>
                  </a:lnTo>
                  <a:lnTo>
                    <a:pt x="177037" y="11937"/>
                  </a:lnTo>
                  <a:lnTo>
                    <a:pt x="176529" y="12064"/>
                  </a:lnTo>
                  <a:lnTo>
                    <a:pt x="176021" y="12192"/>
                  </a:lnTo>
                  <a:lnTo>
                    <a:pt x="175513" y="12064"/>
                  </a:lnTo>
                  <a:lnTo>
                    <a:pt x="175006" y="11937"/>
                  </a:lnTo>
                  <a:lnTo>
                    <a:pt x="174625" y="11937"/>
                  </a:lnTo>
                  <a:lnTo>
                    <a:pt x="174116" y="11683"/>
                  </a:lnTo>
                  <a:lnTo>
                    <a:pt x="173608" y="11556"/>
                  </a:lnTo>
                  <a:lnTo>
                    <a:pt x="173227" y="11302"/>
                  </a:lnTo>
                  <a:lnTo>
                    <a:pt x="172974" y="11049"/>
                  </a:lnTo>
                  <a:lnTo>
                    <a:pt x="172593" y="10668"/>
                  </a:lnTo>
                  <a:lnTo>
                    <a:pt x="172212" y="10287"/>
                  </a:lnTo>
                  <a:lnTo>
                    <a:pt x="171957" y="9906"/>
                  </a:lnTo>
                  <a:lnTo>
                    <a:pt x="171703" y="9525"/>
                  </a:lnTo>
                  <a:lnTo>
                    <a:pt x="171450" y="9143"/>
                  </a:lnTo>
                  <a:lnTo>
                    <a:pt x="171322" y="8636"/>
                  </a:lnTo>
                  <a:lnTo>
                    <a:pt x="171195" y="8127"/>
                  </a:lnTo>
                  <a:lnTo>
                    <a:pt x="171069" y="7746"/>
                  </a:lnTo>
                  <a:lnTo>
                    <a:pt x="171069" y="7112"/>
                  </a:lnTo>
                  <a:lnTo>
                    <a:pt x="171069" y="6603"/>
                  </a:lnTo>
                  <a:lnTo>
                    <a:pt x="171195" y="6223"/>
                  </a:lnTo>
                  <a:lnTo>
                    <a:pt x="171322" y="5714"/>
                  </a:lnTo>
                  <a:lnTo>
                    <a:pt x="171450" y="5206"/>
                  </a:lnTo>
                  <a:lnTo>
                    <a:pt x="171703" y="4825"/>
                  </a:lnTo>
                  <a:lnTo>
                    <a:pt x="171957" y="4444"/>
                  </a:lnTo>
                  <a:lnTo>
                    <a:pt x="172212" y="4063"/>
                  </a:lnTo>
                  <a:lnTo>
                    <a:pt x="172593" y="3682"/>
                  </a:lnTo>
                  <a:lnTo>
                    <a:pt x="172974" y="3301"/>
                  </a:lnTo>
                  <a:lnTo>
                    <a:pt x="173227" y="3048"/>
                  </a:lnTo>
                  <a:lnTo>
                    <a:pt x="173608" y="2793"/>
                  </a:lnTo>
                  <a:lnTo>
                    <a:pt x="174116" y="2667"/>
                  </a:lnTo>
                  <a:lnTo>
                    <a:pt x="174625" y="2412"/>
                  </a:lnTo>
                  <a:lnTo>
                    <a:pt x="175006" y="2286"/>
                  </a:lnTo>
                  <a:lnTo>
                    <a:pt x="175513" y="2286"/>
                  </a:lnTo>
                  <a:lnTo>
                    <a:pt x="176021" y="2286"/>
                  </a:lnTo>
                  <a:close/>
                </a:path>
                <a:path extrusionOk="0" h="212089" w="352425">
                  <a:moveTo>
                    <a:pt x="337819" y="193801"/>
                  </a:moveTo>
                  <a:lnTo>
                    <a:pt x="337819" y="194182"/>
                  </a:lnTo>
                  <a:lnTo>
                    <a:pt x="337693" y="194563"/>
                  </a:lnTo>
                  <a:lnTo>
                    <a:pt x="337693" y="194944"/>
                  </a:lnTo>
                  <a:lnTo>
                    <a:pt x="337565" y="195325"/>
                  </a:lnTo>
                  <a:lnTo>
                    <a:pt x="337312" y="195580"/>
                  </a:lnTo>
                  <a:lnTo>
                    <a:pt x="337184" y="195833"/>
                  </a:lnTo>
                  <a:lnTo>
                    <a:pt x="337057" y="196214"/>
                  </a:lnTo>
                  <a:lnTo>
                    <a:pt x="336803" y="196469"/>
                  </a:lnTo>
                  <a:lnTo>
                    <a:pt x="336550" y="196595"/>
                  </a:lnTo>
                  <a:lnTo>
                    <a:pt x="336169" y="196850"/>
                  </a:lnTo>
                  <a:lnTo>
                    <a:pt x="335914" y="197103"/>
                  </a:lnTo>
                  <a:lnTo>
                    <a:pt x="335660" y="197231"/>
                  </a:lnTo>
                  <a:lnTo>
                    <a:pt x="335279" y="197357"/>
                  </a:lnTo>
                  <a:lnTo>
                    <a:pt x="334899" y="197484"/>
                  </a:lnTo>
                  <a:lnTo>
                    <a:pt x="17144" y="197484"/>
                  </a:lnTo>
                  <a:lnTo>
                    <a:pt x="16763" y="197357"/>
                  </a:lnTo>
                  <a:lnTo>
                    <a:pt x="16509" y="197231"/>
                  </a:lnTo>
                  <a:lnTo>
                    <a:pt x="16128" y="197103"/>
                  </a:lnTo>
                  <a:lnTo>
                    <a:pt x="15875" y="196850"/>
                  </a:lnTo>
                  <a:lnTo>
                    <a:pt x="15620" y="196595"/>
                  </a:lnTo>
                  <a:lnTo>
                    <a:pt x="15366" y="196469"/>
                  </a:lnTo>
                  <a:lnTo>
                    <a:pt x="14985" y="196214"/>
                  </a:lnTo>
                  <a:lnTo>
                    <a:pt x="14858" y="195833"/>
                  </a:lnTo>
                  <a:lnTo>
                    <a:pt x="14604" y="195580"/>
                  </a:lnTo>
                  <a:lnTo>
                    <a:pt x="14477" y="195325"/>
                  </a:lnTo>
                  <a:lnTo>
                    <a:pt x="14350" y="194944"/>
                  </a:lnTo>
                  <a:lnTo>
                    <a:pt x="14350" y="194563"/>
                  </a:lnTo>
                  <a:lnTo>
                    <a:pt x="14224" y="194182"/>
                  </a:lnTo>
                  <a:lnTo>
                    <a:pt x="14224" y="193801"/>
                  </a:lnTo>
                  <a:lnTo>
                    <a:pt x="14224" y="18033"/>
                  </a:lnTo>
                  <a:lnTo>
                    <a:pt x="14224" y="17652"/>
                  </a:lnTo>
                  <a:lnTo>
                    <a:pt x="14350" y="17271"/>
                  </a:lnTo>
                  <a:lnTo>
                    <a:pt x="14350" y="16890"/>
                  </a:lnTo>
                  <a:lnTo>
                    <a:pt x="14477" y="16637"/>
                  </a:lnTo>
                  <a:lnTo>
                    <a:pt x="14604" y="16256"/>
                  </a:lnTo>
                  <a:lnTo>
                    <a:pt x="14858" y="16001"/>
                  </a:lnTo>
                  <a:lnTo>
                    <a:pt x="14985" y="15620"/>
                  </a:lnTo>
                  <a:lnTo>
                    <a:pt x="15366" y="15367"/>
                  </a:lnTo>
                  <a:lnTo>
                    <a:pt x="15620" y="15112"/>
                  </a:lnTo>
                  <a:lnTo>
                    <a:pt x="15875" y="14986"/>
                  </a:lnTo>
                  <a:lnTo>
                    <a:pt x="16128" y="14731"/>
                  </a:lnTo>
                  <a:lnTo>
                    <a:pt x="16509" y="14605"/>
                  </a:lnTo>
                  <a:lnTo>
                    <a:pt x="16763" y="14477"/>
                  </a:lnTo>
                  <a:lnTo>
                    <a:pt x="17144" y="14350"/>
                  </a:lnTo>
                  <a:lnTo>
                    <a:pt x="334137" y="14350"/>
                  </a:lnTo>
                  <a:lnTo>
                    <a:pt x="334899" y="14350"/>
                  </a:lnTo>
                  <a:lnTo>
                    <a:pt x="335279" y="14477"/>
                  </a:lnTo>
                  <a:lnTo>
                    <a:pt x="335660" y="14605"/>
                  </a:lnTo>
                  <a:lnTo>
                    <a:pt x="335914" y="14731"/>
                  </a:lnTo>
                  <a:lnTo>
                    <a:pt x="336169" y="14986"/>
                  </a:lnTo>
                  <a:lnTo>
                    <a:pt x="336550" y="15112"/>
                  </a:lnTo>
                  <a:lnTo>
                    <a:pt x="336803" y="15367"/>
                  </a:lnTo>
                  <a:lnTo>
                    <a:pt x="337057" y="15620"/>
                  </a:lnTo>
                  <a:lnTo>
                    <a:pt x="337184" y="16001"/>
                  </a:lnTo>
                  <a:lnTo>
                    <a:pt x="337312" y="16256"/>
                  </a:lnTo>
                  <a:lnTo>
                    <a:pt x="337565" y="16637"/>
                  </a:lnTo>
                  <a:lnTo>
                    <a:pt x="337693" y="16890"/>
                  </a:lnTo>
                  <a:lnTo>
                    <a:pt x="337693" y="17271"/>
                  </a:lnTo>
                  <a:lnTo>
                    <a:pt x="337819" y="17652"/>
                  </a:lnTo>
                  <a:lnTo>
                    <a:pt x="337819" y="18033"/>
                  </a:lnTo>
                  <a:lnTo>
                    <a:pt x="337819" y="193801"/>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5" name="Google Shape;2665;p106"/>
            <p:cNvSpPr/>
            <p:nvPr/>
          </p:nvSpPr>
          <p:spPr>
            <a:xfrm>
              <a:off x="1991868" y="2909316"/>
              <a:ext cx="411480" cy="13970"/>
            </a:xfrm>
            <a:custGeom>
              <a:rect b="b" l="l" r="r" t="t"/>
              <a:pathLst>
                <a:path extrusionOk="0" h="13969" w="411480">
                  <a:moveTo>
                    <a:pt x="411225" y="0"/>
                  </a:moveTo>
                  <a:lnTo>
                    <a:pt x="254" y="0"/>
                  </a:lnTo>
                  <a:lnTo>
                    <a:pt x="0" y="3556"/>
                  </a:lnTo>
                  <a:lnTo>
                    <a:pt x="1396" y="7873"/>
                  </a:lnTo>
                  <a:lnTo>
                    <a:pt x="3048" y="10032"/>
                  </a:lnTo>
                  <a:lnTo>
                    <a:pt x="7874" y="13081"/>
                  </a:lnTo>
                  <a:lnTo>
                    <a:pt x="11937" y="13715"/>
                  </a:lnTo>
                  <a:lnTo>
                    <a:pt x="403606" y="13081"/>
                  </a:lnTo>
                  <a:lnTo>
                    <a:pt x="411480" y="1650"/>
                  </a:lnTo>
                  <a:lnTo>
                    <a:pt x="411225" y="0"/>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6" name="Google Shape;2666;p106"/>
            <p:cNvSpPr/>
            <p:nvPr/>
          </p:nvSpPr>
          <p:spPr>
            <a:xfrm>
              <a:off x="1991868" y="2909316"/>
              <a:ext cx="411480" cy="13970"/>
            </a:xfrm>
            <a:custGeom>
              <a:rect b="b" l="l" r="r" t="t"/>
              <a:pathLst>
                <a:path extrusionOk="0" h="13969" w="411480">
                  <a:moveTo>
                    <a:pt x="254" y="0"/>
                  </a:moveTo>
                  <a:lnTo>
                    <a:pt x="126" y="507"/>
                  </a:lnTo>
                  <a:lnTo>
                    <a:pt x="0" y="1142"/>
                  </a:lnTo>
                  <a:lnTo>
                    <a:pt x="0" y="2539"/>
                  </a:lnTo>
                  <a:lnTo>
                    <a:pt x="0" y="3556"/>
                  </a:lnTo>
                  <a:lnTo>
                    <a:pt x="126" y="4190"/>
                  </a:lnTo>
                  <a:lnTo>
                    <a:pt x="254" y="4698"/>
                  </a:lnTo>
                  <a:lnTo>
                    <a:pt x="381" y="5333"/>
                  </a:lnTo>
                  <a:lnTo>
                    <a:pt x="507" y="5841"/>
                  </a:lnTo>
                  <a:lnTo>
                    <a:pt x="762" y="6350"/>
                  </a:lnTo>
                  <a:lnTo>
                    <a:pt x="888" y="6857"/>
                  </a:lnTo>
                  <a:lnTo>
                    <a:pt x="1143" y="7365"/>
                  </a:lnTo>
                  <a:lnTo>
                    <a:pt x="1396" y="7873"/>
                  </a:lnTo>
                  <a:lnTo>
                    <a:pt x="1777" y="8254"/>
                  </a:lnTo>
                  <a:lnTo>
                    <a:pt x="2031" y="8762"/>
                  </a:lnTo>
                  <a:lnTo>
                    <a:pt x="2286" y="9143"/>
                  </a:lnTo>
                  <a:lnTo>
                    <a:pt x="2667" y="9651"/>
                  </a:lnTo>
                  <a:lnTo>
                    <a:pt x="3048" y="10032"/>
                  </a:lnTo>
                  <a:lnTo>
                    <a:pt x="3556" y="10413"/>
                  </a:lnTo>
                  <a:lnTo>
                    <a:pt x="3809" y="10794"/>
                  </a:lnTo>
                  <a:lnTo>
                    <a:pt x="4318" y="11175"/>
                  </a:lnTo>
                  <a:lnTo>
                    <a:pt x="4825" y="11429"/>
                  </a:lnTo>
                  <a:lnTo>
                    <a:pt x="5206" y="11810"/>
                  </a:lnTo>
                  <a:lnTo>
                    <a:pt x="5714" y="12064"/>
                  </a:lnTo>
                  <a:lnTo>
                    <a:pt x="6223" y="12318"/>
                  </a:lnTo>
                  <a:lnTo>
                    <a:pt x="6731" y="12572"/>
                  </a:lnTo>
                  <a:lnTo>
                    <a:pt x="7238" y="12826"/>
                  </a:lnTo>
                  <a:lnTo>
                    <a:pt x="7874" y="13081"/>
                  </a:lnTo>
                  <a:lnTo>
                    <a:pt x="8381" y="13207"/>
                  </a:lnTo>
                  <a:lnTo>
                    <a:pt x="8889" y="13334"/>
                  </a:lnTo>
                  <a:lnTo>
                    <a:pt x="9525" y="13461"/>
                  </a:lnTo>
                  <a:lnTo>
                    <a:pt x="10032" y="13588"/>
                  </a:lnTo>
                  <a:lnTo>
                    <a:pt x="10668" y="13588"/>
                  </a:lnTo>
                  <a:lnTo>
                    <a:pt x="11302" y="13715"/>
                  </a:lnTo>
                  <a:lnTo>
                    <a:pt x="11937" y="13715"/>
                  </a:lnTo>
                  <a:lnTo>
                    <a:pt x="399542" y="13715"/>
                  </a:lnTo>
                  <a:lnTo>
                    <a:pt x="400176" y="13715"/>
                  </a:lnTo>
                  <a:lnTo>
                    <a:pt x="400812" y="13588"/>
                  </a:lnTo>
                  <a:lnTo>
                    <a:pt x="401319" y="13588"/>
                  </a:lnTo>
                  <a:lnTo>
                    <a:pt x="401955" y="13461"/>
                  </a:lnTo>
                  <a:lnTo>
                    <a:pt x="402589" y="13334"/>
                  </a:lnTo>
                  <a:lnTo>
                    <a:pt x="403098" y="13207"/>
                  </a:lnTo>
                  <a:lnTo>
                    <a:pt x="403606" y="13081"/>
                  </a:lnTo>
                  <a:lnTo>
                    <a:pt x="404240" y="12826"/>
                  </a:lnTo>
                  <a:lnTo>
                    <a:pt x="404749" y="12572"/>
                  </a:lnTo>
                  <a:lnTo>
                    <a:pt x="405256" y="12318"/>
                  </a:lnTo>
                  <a:lnTo>
                    <a:pt x="405764" y="12064"/>
                  </a:lnTo>
                  <a:lnTo>
                    <a:pt x="406273" y="11810"/>
                  </a:lnTo>
                  <a:lnTo>
                    <a:pt x="406654" y="11429"/>
                  </a:lnTo>
                  <a:lnTo>
                    <a:pt x="407162" y="11175"/>
                  </a:lnTo>
                  <a:lnTo>
                    <a:pt x="407543" y="10794"/>
                  </a:lnTo>
                  <a:lnTo>
                    <a:pt x="407924" y="10413"/>
                  </a:lnTo>
                  <a:lnTo>
                    <a:pt x="408305" y="10032"/>
                  </a:lnTo>
                  <a:lnTo>
                    <a:pt x="408813" y="9651"/>
                  </a:lnTo>
                  <a:lnTo>
                    <a:pt x="409067" y="9143"/>
                  </a:lnTo>
                  <a:lnTo>
                    <a:pt x="409448" y="8762"/>
                  </a:lnTo>
                  <a:lnTo>
                    <a:pt x="409701" y="8254"/>
                  </a:lnTo>
                  <a:lnTo>
                    <a:pt x="409956" y="7873"/>
                  </a:lnTo>
                  <a:lnTo>
                    <a:pt x="410337" y="7365"/>
                  </a:lnTo>
                  <a:lnTo>
                    <a:pt x="410590" y="6857"/>
                  </a:lnTo>
                  <a:lnTo>
                    <a:pt x="410718" y="6350"/>
                  </a:lnTo>
                  <a:lnTo>
                    <a:pt x="410971" y="5841"/>
                  </a:lnTo>
                  <a:lnTo>
                    <a:pt x="411099" y="5333"/>
                  </a:lnTo>
                  <a:lnTo>
                    <a:pt x="411225" y="4698"/>
                  </a:lnTo>
                  <a:lnTo>
                    <a:pt x="411352" y="4190"/>
                  </a:lnTo>
                  <a:lnTo>
                    <a:pt x="411352" y="3556"/>
                  </a:lnTo>
                  <a:lnTo>
                    <a:pt x="411480" y="3047"/>
                  </a:lnTo>
                  <a:lnTo>
                    <a:pt x="411480" y="2539"/>
                  </a:lnTo>
                  <a:lnTo>
                    <a:pt x="411480" y="2285"/>
                  </a:lnTo>
                  <a:lnTo>
                    <a:pt x="411480" y="1650"/>
                  </a:lnTo>
                  <a:lnTo>
                    <a:pt x="411352" y="1142"/>
                  </a:lnTo>
                  <a:lnTo>
                    <a:pt x="411352" y="507"/>
                  </a:lnTo>
                  <a:lnTo>
                    <a:pt x="411225" y="0"/>
                  </a:lnTo>
                  <a:lnTo>
                    <a:pt x="254" y="0"/>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7" name="Google Shape;2667;p106"/>
            <p:cNvSpPr/>
            <p:nvPr/>
          </p:nvSpPr>
          <p:spPr>
            <a:xfrm>
              <a:off x="1994916" y="2848356"/>
              <a:ext cx="407034" cy="56515"/>
            </a:xfrm>
            <a:custGeom>
              <a:rect b="b" l="l" r="r" t="t"/>
              <a:pathLst>
                <a:path extrusionOk="0" h="56514" w="407035">
                  <a:moveTo>
                    <a:pt x="378332" y="0"/>
                  </a:moveTo>
                  <a:lnTo>
                    <a:pt x="28575" y="0"/>
                  </a:lnTo>
                  <a:lnTo>
                    <a:pt x="27939" y="126"/>
                  </a:lnTo>
                  <a:lnTo>
                    <a:pt x="507" y="49530"/>
                  </a:lnTo>
                  <a:lnTo>
                    <a:pt x="0" y="52577"/>
                  </a:lnTo>
                  <a:lnTo>
                    <a:pt x="253" y="53086"/>
                  </a:lnTo>
                  <a:lnTo>
                    <a:pt x="381" y="53593"/>
                  </a:lnTo>
                  <a:lnTo>
                    <a:pt x="2920" y="56006"/>
                  </a:lnTo>
                  <a:lnTo>
                    <a:pt x="3428" y="56261"/>
                  </a:lnTo>
                  <a:lnTo>
                    <a:pt x="4063" y="56387"/>
                  </a:lnTo>
                  <a:lnTo>
                    <a:pt x="402844" y="56387"/>
                  </a:lnTo>
                  <a:lnTo>
                    <a:pt x="406882" y="52069"/>
                  </a:lnTo>
                  <a:lnTo>
                    <a:pt x="152272" y="52069"/>
                  </a:lnTo>
                  <a:lnTo>
                    <a:pt x="156844" y="40512"/>
                  </a:lnTo>
                  <a:lnTo>
                    <a:pt x="401696" y="40512"/>
                  </a:lnTo>
                  <a:lnTo>
                    <a:pt x="399377" y="36068"/>
                  </a:lnTo>
                  <a:lnTo>
                    <a:pt x="32765" y="36068"/>
                  </a:lnTo>
                  <a:lnTo>
                    <a:pt x="44068" y="10160"/>
                  </a:lnTo>
                  <a:lnTo>
                    <a:pt x="385863" y="10160"/>
                  </a:lnTo>
                  <a:lnTo>
                    <a:pt x="381888" y="2539"/>
                  </a:lnTo>
                  <a:lnTo>
                    <a:pt x="378967" y="126"/>
                  </a:lnTo>
                  <a:lnTo>
                    <a:pt x="378332" y="0"/>
                  </a:lnTo>
                  <a:close/>
                </a:path>
                <a:path extrusionOk="0" h="56514" w="407035">
                  <a:moveTo>
                    <a:pt x="401696" y="40512"/>
                  </a:moveTo>
                  <a:lnTo>
                    <a:pt x="250062" y="40512"/>
                  </a:lnTo>
                  <a:lnTo>
                    <a:pt x="254634" y="52069"/>
                  </a:lnTo>
                  <a:lnTo>
                    <a:pt x="406882" y="52069"/>
                  </a:lnTo>
                  <a:lnTo>
                    <a:pt x="406781" y="50800"/>
                  </a:lnTo>
                  <a:lnTo>
                    <a:pt x="406653" y="50164"/>
                  </a:lnTo>
                  <a:lnTo>
                    <a:pt x="406400" y="49530"/>
                  </a:lnTo>
                  <a:lnTo>
                    <a:pt x="401696" y="40512"/>
                  </a:lnTo>
                  <a:close/>
                </a:path>
                <a:path extrusionOk="0" h="56514" w="407035">
                  <a:moveTo>
                    <a:pt x="385863" y="10160"/>
                  </a:moveTo>
                  <a:lnTo>
                    <a:pt x="362838" y="10160"/>
                  </a:lnTo>
                  <a:lnTo>
                    <a:pt x="374141" y="36068"/>
                  </a:lnTo>
                  <a:lnTo>
                    <a:pt x="399377" y="36068"/>
                  </a:lnTo>
                  <a:lnTo>
                    <a:pt x="385863" y="10160"/>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8" name="Google Shape;2668;p106"/>
            <p:cNvSpPr/>
            <p:nvPr/>
          </p:nvSpPr>
          <p:spPr>
            <a:xfrm>
              <a:off x="1994916" y="2848356"/>
              <a:ext cx="407034" cy="56515"/>
            </a:xfrm>
            <a:custGeom>
              <a:rect b="b" l="l" r="r" t="t"/>
              <a:pathLst>
                <a:path extrusionOk="0" h="56514" w="407035">
                  <a:moveTo>
                    <a:pt x="406400" y="49530"/>
                  </a:moveTo>
                  <a:lnTo>
                    <a:pt x="381888" y="2539"/>
                  </a:lnTo>
                  <a:lnTo>
                    <a:pt x="381507" y="1905"/>
                  </a:lnTo>
                  <a:lnTo>
                    <a:pt x="381126" y="1524"/>
                  </a:lnTo>
                  <a:lnTo>
                    <a:pt x="378332" y="0"/>
                  </a:lnTo>
                  <a:lnTo>
                    <a:pt x="377697" y="0"/>
                  </a:lnTo>
                  <a:lnTo>
                    <a:pt x="29209" y="0"/>
                  </a:lnTo>
                  <a:lnTo>
                    <a:pt x="28575" y="0"/>
                  </a:lnTo>
                  <a:lnTo>
                    <a:pt x="27939" y="126"/>
                  </a:lnTo>
                  <a:lnTo>
                    <a:pt x="27304" y="381"/>
                  </a:lnTo>
                  <a:lnTo>
                    <a:pt x="26796" y="635"/>
                  </a:lnTo>
                  <a:lnTo>
                    <a:pt x="26288" y="1016"/>
                  </a:lnTo>
                  <a:lnTo>
                    <a:pt x="25781" y="1524"/>
                  </a:lnTo>
                  <a:lnTo>
                    <a:pt x="25400" y="1905"/>
                  </a:lnTo>
                  <a:lnTo>
                    <a:pt x="25018" y="2539"/>
                  </a:lnTo>
                  <a:lnTo>
                    <a:pt x="507" y="49530"/>
                  </a:lnTo>
                  <a:lnTo>
                    <a:pt x="253" y="50164"/>
                  </a:lnTo>
                  <a:lnTo>
                    <a:pt x="126" y="50800"/>
                  </a:lnTo>
                  <a:lnTo>
                    <a:pt x="0" y="51307"/>
                  </a:lnTo>
                  <a:lnTo>
                    <a:pt x="0" y="51943"/>
                  </a:lnTo>
                  <a:lnTo>
                    <a:pt x="0" y="52577"/>
                  </a:lnTo>
                  <a:lnTo>
                    <a:pt x="253" y="53086"/>
                  </a:lnTo>
                  <a:lnTo>
                    <a:pt x="2920" y="56006"/>
                  </a:lnTo>
                  <a:lnTo>
                    <a:pt x="3428" y="56261"/>
                  </a:lnTo>
                  <a:lnTo>
                    <a:pt x="4063" y="56387"/>
                  </a:lnTo>
                  <a:lnTo>
                    <a:pt x="4698" y="56387"/>
                  </a:lnTo>
                  <a:lnTo>
                    <a:pt x="402208" y="56387"/>
                  </a:lnTo>
                  <a:lnTo>
                    <a:pt x="402844" y="56387"/>
                  </a:lnTo>
                  <a:lnTo>
                    <a:pt x="403478" y="56261"/>
                  </a:lnTo>
                  <a:lnTo>
                    <a:pt x="403986" y="56006"/>
                  </a:lnTo>
                  <a:lnTo>
                    <a:pt x="404494" y="55752"/>
                  </a:lnTo>
                  <a:lnTo>
                    <a:pt x="405002" y="55499"/>
                  </a:lnTo>
                  <a:lnTo>
                    <a:pt x="405510" y="55118"/>
                  </a:lnTo>
                  <a:lnTo>
                    <a:pt x="405891" y="54610"/>
                  </a:lnTo>
                  <a:lnTo>
                    <a:pt x="406145" y="54229"/>
                  </a:lnTo>
                  <a:lnTo>
                    <a:pt x="406526" y="53593"/>
                  </a:lnTo>
                  <a:lnTo>
                    <a:pt x="406653" y="53086"/>
                  </a:lnTo>
                  <a:lnTo>
                    <a:pt x="406781" y="52577"/>
                  </a:lnTo>
                  <a:lnTo>
                    <a:pt x="406907" y="51943"/>
                  </a:lnTo>
                  <a:lnTo>
                    <a:pt x="406907" y="51307"/>
                  </a:lnTo>
                  <a:lnTo>
                    <a:pt x="406781" y="50800"/>
                  </a:lnTo>
                  <a:lnTo>
                    <a:pt x="406653" y="50164"/>
                  </a:lnTo>
                  <a:lnTo>
                    <a:pt x="406400" y="49530"/>
                  </a:lnTo>
                  <a:close/>
                </a:path>
                <a:path extrusionOk="0" h="56514" w="407035">
                  <a:moveTo>
                    <a:pt x="152272" y="52069"/>
                  </a:moveTo>
                  <a:lnTo>
                    <a:pt x="156844" y="40512"/>
                  </a:lnTo>
                  <a:lnTo>
                    <a:pt x="250062" y="40512"/>
                  </a:lnTo>
                  <a:lnTo>
                    <a:pt x="254634" y="52069"/>
                  </a:lnTo>
                  <a:lnTo>
                    <a:pt x="152272" y="52069"/>
                  </a:lnTo>
                  <a:close/>
                </a:path>
                <a:path extrusionOk="0" h="56514" w="407035">
                  <a:moveTo>
                    <a:pt x="32765" y="36068"/>
                  </a:moveTo>
                  <a:lnTo>
                    <a:pt x="44068" y="10160"/>
                  </a:lnTo>
                  <a:lnTo>
                    <a:pt x="362838" y="10160"/>
                  </a:lnTo>
                  <a:lnTo>
                    <a:pt x="374141" y="36068"/>
                  </a:lnTo>
                  <a:lnTo>
                    <a:pt x="32765" y="36068"/>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69" name="Google Shape;2669;p106"/>
            <p:cNvSpPr/>
            <p:nvPr/>
          </p:nvSpPr>
          <p:spPr>
            <a:xfrm>
              <a:off x="1984248" y="3355848"/>
              <a:ext cx="422148" cy="303276"/>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0" name="Google Shape;2670;p106"/>
            <p:cNvSpPr/>
            <p:nvPr/>
          </p:nvSpPr>
          <p:spPr>
            <a:xfrm>
              <a:off x="2025396" y="4050792"/>
              <a:ext cx="352425" cy="212090"/>
            </a:xfrm>
            <a:custGeom>
              <a:rect b="b" l="l" r="r" t="t"/>
              <a:pathLst>
                <a:path extrusionOk="0" h="212089" w="352425">
                  <a:moveTo>
                    <a:pt x="342392" y="0"/>
                  </a:moveTo>
                  <a:lnTo>
                    <a:pt x="9652" y="0"/>
                  </a:lnTo>
                  <a:lnTo>
                    <a:pt x="9143" y="38"/>
                  </a:lnTo>
                  <a:lnTo>
                    <a:pt x="8128" y="190"/>
                  </a:lnTo>
                  <a:lnTo>
                    <a:pt x="7747" y="342"/>
                  </a:lnTo>
                  <a:lnTo>
                    <a:pt x="7239" y="457"/>
                  </a:lnTo>
                  <a:lnTo>
                    <a:pt x="889" y="6286"/>
                  </a:lnTo>
                  <a:lnTo>
                    <a:pt x="635" y="6781"/>
                  </a:lnTo>
                  <a:lnTo>
                    <a:pt x="127" y="8712"/>
                  </a:lnTo>
                  <a:lnTo>
                    <a:pt x="127" y="9232"/>
                  </a:lnTo>
                  <a:lnTo>
                    <a:pt x="0" y="9766"/>
                  </a:lnTo>
                  <a:lnTo>
                    <a:pt x="0" y="202069"/>
                  </a:lnTo>
                  <a:lnTo>
                    <a:pt x="127" y="202565"/>
                  </a:lnTo>
                  <a:lnTo>
                    <a:pt x="127" y="203085"/>
                  </a:lnTo>
                  <a:lnTo>
                    <a:pt x="635" y="205054"/>
                  </a:lnTo>
                  <a:lnTo>
                    <a:pt x="889" y="205549"/>
                  </a:lnTo>
                  <a:lnTo>
                    <a:pt x="1270" y="206463"/>
                  </a:lnTo>
                  <a:lnTo>
                    <a:pt x="7747" y="211493"/>
                  </a:lnTo>
                  <a:lnTo>
                    <a:pt x="8128" y="211607"/>
                  </a:lnTo>
                  <a:lnTo>
                    <a:pt x="8636" y="211683"/>
                  </a:lnTo>
                  <a:lnTo>
                    <a:pt x="9143" y="211797"/>
                  </a:lnTo>
                  <a:lnTo>
                    <a:pt x="9652" y="211836"/>
                  </a:lnTo>
                  <a:lnTo>
                    <a:pt x="342392" y="211836"/>
                  </a:lnTo>
                  <a:lnTo>
                    <a:pt x="342900" y="211797"/>
                  </a:lnTo>
                  <a:lnTo>
                    <a:pt x="343408" y="211683"/>
                  </a:lnTo>
                  <a:lnTo>
                    <a:pt x="343916" y="211607"/>
                  </a:lnTo>
                  <a:lnTo>
                    <a:pt x="348996" y="208800"/>
                  </a:lnTo>
                  <a:lnTo>
                    <a:pt x="349758" y="208089"/>
                  </a:lnTo>
                  <a:lnTo>
                    <a:pt x="350266" y="207289"/>
                  </a:lnTo>
                  <a:lnTo>
                    <a:pt x="350901" y="206463"/>
                  </a:lnTo>
                  <a:lnTo>
                    <a:pt x="351028" y="206006"/>
                  </a:lnTo>
                  <a:lnTo>
                    <a:pt x="351281" y="205549"/>
                  </a:lnTo>
                  <a:lnTo>
                    <a:pt x="352044" y="202565"/>
                  </a:lnTo>
                  <a:lnTo>
                    <a:pt x="352044" y="197523"/>
                  </a:lnTo>
                  <a:lnTo>
                    <a:pt x="17906" y="197523"/>
                  </a:lnTo>
                  <a:lnTo>
                    <a:pt x="17145" y="197446"/>
                  </a:lnTo>
                  <a:lnTo>
                    <a:pt x="16764" y="197370"/>
                  </a:lnTo>
                  <a:lnTo>
                    <a:pt x="16510" y="197218"/>
                  </a:lnTo>
                  <a:lnTo>
                    <a:pt x="16129" y="197065"/>
                  </a:lnTo>
                  <a:lnTo>
                    <a:pt x="15875" y="196875"/>
                  </a:lnTo>
                  <a:lnTo>
                    <a:pt x="15367" y="196430"/>
                  </a:lnTo>
                  <a:lnTo>
                    <a:pt x="14986" y="196164"/>
                  </a:lnTo>
                  <a:lnTo>
                    <a:pt x="14859" y="195897"/>
                  </a:lnTo>
                  <a:lnTo>
                    <a:pt x="14605" y="195592"/>
                  </a:lnTo>
                  <a:lnTo>
                    <a:pt x="14478" y="195287"/>
                  </a:lnTo>
                  <a:lnTo>
                    <a:pt x="14351" y="194564"/>
                  </a:lnTo>
                  <a:lnTo>
                    <a:pt x="14224" y="194233"/>
                  </a:lnTo>
                  <a:lnTo>
                    <a:pt x="14224" y="17640"/>
                  </a:lnTo>
                  <a:lnTo>
                    <a:pt x="14351" y="17259"/>
                  </a:lnTo>
                  <a:lnTo>
                    <a:pt x="14478" y="16586"/>
                  </a:lnTo>
                  <a:lnTo>
                    <a:pt x="14605" y="16243"/>
                  </a:lnTo>
                  <a:lnTo>
                    <a:pt x="14859" y="15938"/>
                  </a:lnTo>
                  <a:lnTo>
                    <a:pt x="14986" y="15633"/>
                  </a:lnTo>
                  <a:lnTo>
                    <a:pt x="15367" y="15405"/>
                  </a:lnTo>
                  <a:lnTo>
                    <a:pt x="17906" y="14312"/>
                  </a:lnTo>
                  <a:lnTo>
                    <a:pt x="352044" y="14312"/>
                  </a:lnTo>
                  <a:lnTo>
                    <a:pt x="352044" y="12153"/>
                  </a:lnTo>
                  <a:lnTo>
                    <a:pt x="176022" y="12153"/>
                  </a:lnTo>
                  <a:lnTo>
                    <a:pt x="175514" y="12115"/>
                  </a:lnTo>
                  <a:lnTo>
                    <a:pt x="172974" y="11010"/>
                  </a:lnTo>
                  <a:lnTo>
                    <a:pt x="172212" y="10337"/>
                  </a:lnTo>
                  <a:lnTo>
                    <a:pt x="171450" y="9118"/>
                  </a:lnTo>
                  <a:lnTo>
                    <a:pt x="171069" y="7683"/>
                  </a:lnTo>
                  <a:lnTo>
                    <a:pt x="171171" y="6286"/>
                  </a:lnTo>
                  <a:lnTo>
                    <a:pt x="172974" y="3327"/>
                  </a:lnTo>
                  <a:lnTo>
                    <a:pt x="173228" y="3060"/>
                  </a:lnTo>
                  <a:lnTo>
                    <a:pt x="173609" y="2806"/>
                  </a:lnTo>
                  <a:lnTo>
                    <a:pt x="174117" y="2616"/>
                  </a:lnTo>
                  <a:lnTo>
                    <a:pt x="174625" y="2463"/>
                  </a:lnTo>
                  <a:lnTo>
                    <a:pt x="175006" y="2311"/>
                  </a:lnTo>
                  <a:lnTo>
                    <a:pt x="175514" y="2235"/>
                  </a:lnTo>
                  <a:lnTo>
                    <a:pt x="348190" y="2235"/>
                  </a:lnTo>
                  <a:lnTo>
                    <a:pt x="346710" y="1244"/>
                  </a:lnTo>
                  <a:lnTo>
                    <a:pt x="345821" y="825"/>
                  </a:lnTo>
                  <a:lnTo>
                    <a:pt x="345313" y="609"/>
                  </a:lnTo>
                  <a:lnTo>
                    <a:pt x="343916" y="190"/>
                  </a:lnTo>
                  <a:lnTo>
                    <a:pt x="342900" y="38"/>
                  </a:lnTo>
                  <a:lnTo>
                    <a:pt x="342392" y="0"/>
                  </a:lnTo>
                  <a:close/>
                </a:path>
                <a:path extrusionOk="0" h="212089" w="352425">
                  <a:moveTo>
                    <a:pt x="352044" y="14312"/>
                  </a:moveTo>
                  <a:lnTo>
                    <a:pt x="334137" y="14312"/>
                  </a:lnTo>
                  <a:lnTo>
                    <a:pt x="334899" y="14389"/>
                  </a:lnTo>
                  <a:lnTo>
                    <a:pt x="335280" y="14465"/>
                  </a:lnTo>
                  <a:lnTo>
                    <a:pt x="335661" y="14579"/>
                  </a:lnTo>
                  <a:lnTo>
                    <a:pt x="336169" y="14947"/>
                  </a:lnTo>
                  <a:lnTo>
                    <a:pt x="336550" y="15138"/>
                  </a:lnTo>
                  <a:lnTo>
                    <a:pt x="336804" y="15405"/>
                  </a:lnTo>
                  <a:lnTo>
                    <a:pt x="337058" y="15633"/>
                  </a:lnTo>
                  <a:lnTo>
                    <a:pt x="337312" y="16243"/>
                  </a:lnTo>
                  <a:lnTo>
                    <a:pt x="337566" y="16586"/>
                  </a:lnTo>
                  <a:lnTo>
                    <a:pt x="337693" y="17259"/>
                  </a:lnTo>
                  <a:lnTo>
                    <a:pt x="337820" y="17640"/>
                  </a:lnTo>
                  <a:lnTo>
                    <a:pt x="337820" y="194233"/>
                  </a:lnTo>
                  <a:lnTo>
                    <a:pt x="337693" y="194564"/>
                  </a:lnTo>
                  <a:lnTo>
                    <a:pt x="337566" y="195287"/>
                  </a:lnTo>
                  <a:lnTo>
                    <a:pt x="337312" y="195592"/>
                  </a:lnTo>
                  <a:lnTo>
                    <a:pt x="337058" y="196164"/>
                  </a:lnTo>
                  <a:lnTo>
                    <a:pt x="336804" y="196430"/>
                  </a:lnTo>
                  <a:lnTo>
                    <a:pt x="336550" y="196646"/>
                  </a:lnTo>
                  <a:lnTo>
                    <a:pt x="336169" y="196875"/>
                  </a:lnTo>
                  <a:lnTo>
                    <a:pt x="335915" y="197065"/>
                  </a:lnTo>
                  <a:lnTo>
                    <a:pt x="335661" y="197218"/>
                  </a:lnTo>
                  <a:lnTo>
                    <a:pt x="335280" y="197370"/>
                  </a:lnTo>
                  <a:lnTo>
                    <a:pt x="334899" y="197446"/>
                  </a:lnTo>
                  <a:lnTo>
                    <a:pt x="334137" y="197523"/>
                  </a:lnTo>
                  <a:lnTo>
                    <a:pt x="352044" y="197523"/>
                  </a:lnTo>
                  <a:lnTo>
                    <a:pt x="352044" y="14312"/>
                  </a:lnTo>
                  <a:close/>
                </a:path>
                <a:path extrusionOk="0" h="212089" w="352425">
                  <a:moveTo>
                    <a:pt x="348190" y="2235"/>
                  </a:moveTo>
                  <a:lnTo>
                    <a:pt x="176530" y="2235"/>
                  </a:lnTo>
                  <a:lnTo>
                    <a:pt x="177037" y="2311"/>
                  </a:lnTo>
                  <a:lnTo>
                    <a:pt x="177546" y="2463"/>
                  </a:lnTo>
                  <a:lnTo>
                    <a:pt x="178435" y="2806"/>
                  </a:lnTo>
                  <a:lnTo>
                    <a:pt x="179197" y="3327"/>
                  </a:lnTo>
                  <a:lnTo>
                    <a:pt x="179527" y="3746"/>
                  </a:lnTo>
                  <a:lnTo>
                    <a:pt x="179831" y="4051"/>
                  </a:lnTo>
                  <a:lnTo>
                    <a:pt x="180157" y="4508"/>
                  </a:lnTo>
                  <a:lnTo>
                    <a:pt x="180594" y="5257"/>
                  </a:lnTo>
                  <a:lnTo>
                    <a:pt x="180872" y="6286"/>
                  </a:lnTo>
                  <a:lnTo>
                    <a:pt x="180975" y="7683"/>
                  </a:lnTo>
                  <a:lnTo>
                    <a:pt x="180594" y="9118"/>
                  </a:lnTo>
                  <a:lnTo>
                    <a:pt x="180086" y="9956"/>
                  </a:lnTo>
                  <a:lnTo>
                    <a:pt x="179831" y="10337"/>
                  </a:lnTo>
                  <a:lnTo>
                    <a:pt x="179451" y="10680"/>
                  </a:lnTo>
                  <a:lnTo>
                    <a:pt x="179197" y="11010"/>
                  </a:lnTo>
                  <a:lnTo>
                    <a:pt x="178435" y="11544"/>
                  </a:lnTo>
                  <a:lnTo>
                    <a:pt x="177546" y="11887"/>
                  </a:lnTo>
                  <a:lnTo>
                    <a:pt x="176530" y="12115"/>
                  </a:lnTo>
                  <a:lnTo>
                    <a:pt x="176022" y="12153"/>
                  </a:lnTo>
                  <a:lnTo>
                    <a:pt x="352044" y="12153"/>
                  </a:lnTo>
                  <a:lnTo>
                    <a:pt x="352014" y="9118"/>
                  </a:lnTo>
                  <a:lnTo>
                    <a:pt x="351281" y="6286"/>
                  </a:lnTo>
                  <a:lnTo>
                    <a:pt x="351028" y="5829"/>
                  </a:lnTo>
                  <a:lnTo>
                    <a:pt x="350901" y="5372"/>
                  </a:lnTo>
                  <a:lnTo>
                    <a:pt x="350189" y="4394"/>
                  </a:lnTo>
                  <a:lnTo>
                    <a:pt x="349758" y="3746"/>
                  </a:lnTo>
                  <a:lnTo>
                    <a:pt x="348996" y="3022"/>
                  </a:lnTo>
                  <a:lnTo>
                    <a:pt x="348361" y="2349"/>
                  </a:lnTo>
                  <a:lnTo>
                    <a:pt x="348190" y="2235"/>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1" name="Google Shape;2671;p106"/>
            <p:cNvSpPr/>
            <p:nvPr/>
          </p:nvSpPr>
          <p:spPr>
            <a:xfrm>
              <a:off x="2025396" y="4050792"/>
              <a:ext cx="352425" cy="212090"/>
            </a:xfrm>
            <a:custGeom>
              <a:rect b="b" l="l" r="r" t="t"/>
              <a:pathLst>
                <a:path extrusionOk="0" h="212089" w="352425">
                  <a:moveTo>
                    <a:pt x="341884" y="0"/>
                  </a:moveTo>
                  <a:lnTo>
                    <a:pt x="10287" y="0"/>
                  </a:lnTo>
                  <a:lnTo>
                    <a:pt x="9652" y="0"/>
                  </a:lnTo>
                  <a:lnTo>
                    <a:pt x="9143" y="38"/>
                  </a:lnTo>
                  <a:lnTo>
                    <a:pt x="8636" y="114"/>
                  </a:lnTo>
                  <a:lnTo>
                    <a:pt x="8128" y="190"/>
                  </a:lnTo>
                  <a:lnTo>
                    <a:pt x="7747" y="342"/>
                  </a:lnTo>
                  <a:lnTo>
                    <a:pt x="889" y="6286"/>
                  </a:lnTo>
                  <a:lnTo>
                    <a:pt x="635" y="6781"/>
                  </a:lnTo>
                  <a:lnTo>
                    <a:pt x="508" y="7264"/>
                  </a:lnTo>
                  <a:lnTo>
                    <a:pt x="381" y="7721"/>
                  </a:lnTo>
                  <a:lnTo>
                    <a:pt x="254" y="8216"/>
                  </a:lnTo>
                  <a:lnTo>
                    <a:pt x="127" y="8712"/>
                  </a:lnTo>
                  <a:lnTo>
                    <a:pt x="127" y="9232"/>
                  </a:lnTo>
                  <a:lnTo>
                    <a:pt x="0" y="9766"/>
                  </a:lnTo>
                  <a:lnTo>
                    <a:pt x="0" y="10299"/>
                  </a:lnTo>
                  <a:lnTo>
                    <a:pt x="0" y="201536"/>
                  </a:lnTo>
                  <a:lnTo>
                    <a:pt x="0" y="202069"/>
                  </a:lnTo>
                  <a:lnTo>
                    <a:pt x="127" y="202565"/>
                  </a:lnTo>
                  <a:lnTo>
                    <a:pt x="127" y="203085"/>
                  </a:lnTo>
                  <a:lnTo>
                    <a:pt x="254" y="203581"/>
                  </a:lnTo>
                  <a:lnTo>
                    <a:pt x="381" y="204114"/>
                  </a:lnTo>
                  <a:lnTo>
                    <a:pt x="508" y="204597"/>
                  </a:lnTo>
                  <a:lnTo>
                    <a:pt x="635" y="205054"/>
                  </a:lnTo>
                  <a:lnTo>
                    <a:pt x="889" y="205549"/>
                  </a:lnTo>
                  <a:lnTo>
                    <a:pt x="1270" y="206463"/>
                  </a:lnTo>
                  <a:lnTo>
                    <a:pt x="4572" y="210058"/>
                  </a:lnTo>
                  <a:lnTo>
                    <a:pt x="5334" y="210591"/>
                  </a:lnTo>
                  <a:lnTo>
                    <a:pt x="6223" y="210997"/>
                  </a:lnTo>
                  <a:lnTo>
                    <a:pt x="6731" y="211226"/>
                  </a:lnTo>
                  <a:lnTo>
                    <a:pt x="7239" y="211378"/>
                  </a:lnTo>
                  <a:lnTo>
                    <a:pt x="7747" y="211493"/>
                  </a:lnTo>
                  <a:lnTo>
                    <a:pt x="8128" y="211607"/>
                  </a:lnTo>
                  <a:lnTo>
                    <a:pt x="8636" y="211683"/>
                  </a:lnTo>
                  <a:lnTo>
                    <a:pt x="9143" y="211797"/>
                  </a:lnTo>
                  <a:lnTo>
                    <a:pt x="9652" y="211836"/>
                  </a:lnTo>
                  <a:lnTo>
                    <a:pt x="10287" y="211836"/>
                  </a:lnTo>
                  <a:lnTo>
                    <a:pt x="341884" y="211836"/>
                  </a:lnTo>
                  <a:lnTo>
                    <a:pt x="342392" y="211836"/>
                  </a:lnTo>
                  <a:lnTo>
                    <a:pt x="342900" y="211797"/>
                  </a:lnTo>
                  <a:lnTo>
                    <a:pt x="343408" y="211683"/>
                  </a:lnTo>
                  <a:lnTo>
                    <a:pt x="343916" y="211607"/>
                  </a:lnTo>
                  <a:lnTo>
                    <a:pt x="344424" y="211493"/>
                  </a:lnTo>
                  <a:lnTo>
                    <a:pt x="347472" y="210058"/>
                  </a:lnTo>
                  <a:lnTo>
                    <a:pt x="348361" y="209448"/>
                  </a:lnTo>
                  <a:lnTo>
                    <a:pt x="348996" y="208800"/>
                  </a:lnTo>
                  <a:lnTo>
                    <a:pt x="349758" y="208089"/>
                  </a:lnTo>
                  <a:lnTo>
                    <a:pt x="350266" y="207289"/>
                  </a:lnTo>
                  <a:lnTo>
                    <a:pt x="350901" y="206463"/>
                  </a:lnTo>
                  <a:lnTo>
                    <a:pt x="351028" y="206006"/>
                  </a:lnTo>
                  <a:lnTo>
                    <a:pt x="351281" y="205549"/>
                  </a:lnTo>
                  <a:lnTo>
                    <a:pt x="351409" y="205054"/>
                  </a:lnTo>
                  <a:lnTo>
                    <a:pt x="351536" y="204597"/>
                  </a:lnTo>
                  <a:lnTo>
                    <a:pt x="351663" y="204114"/>
                  </a:lnTo>
                  <a:lnTo>
                    <a:pt x="351790" y="203581"/>
                  </a:lnTo>
                  <a:lnTo>
                    <a:pt x="351917" y="203085"/>
                  </a:lnTo>
                  <a:lnTo>
                    <a:pt x="352044" y="202565"/>
                  </a:lnTo>
                  <a:lnTo>
                    <a:pt x="352044" y="9232"/>
                  </a:lnTo>
                  <a:lnTo>
                    <a:pt x="351917" y="8712"/>
                  </a:lnTo>
                  <a:lnTo>
                    <a:pt x="351790" y="8216"/>
                  </a:lnTo>
                  <a:lnTo>
                    <a:pt x="351663" y="7721"/>
                  </a:lnTo>
                  <a:lnTo>
                    <a:pt x="351536" y="7264"/>
                  </a:lnTo>
                  <a:lnTo>
                    <a:pt x="351409" y="6781"/>
                  </a:lnTo>
                  <a:lnTo>
                    <a:pt x="351281" y="6286"/>
                  </a:lnTo>
                  <a:lnTo>
                    <a:pt x="351028" y="5829"/>
                  </a:lnTo>
                  <a:lnTo>
                    <a:pt x="350901" y="5372"/>
                  </a:lnTo>
                  <a:lnTo>
                    <a:pt x="350266" y="4508"/>
                  </a:lnTo>
                  <a:lnTo>
                    <a:pt x="349758" y="3746"/>
                  </a:lnTo>
                  <a:lnTo>
                    <a:pt x="348996" y="3022"/>
                  </a:lnTo>
                  <a:lnTo>
                    <a:pt x="344424" y="342"/>
                  </a:lnTo>
                  <a:lnTo>
                    <a:pt x="343916" y="190"/>
                  </a:lnTo>
                  <a:lnTo>
                    <a:pt x="343408" y="114"/>
                  </a:lnTo>
                  <a:lnTo>
                    <a:pt x="342900" y="38"/>
                  </a:lnTo>
                  <a:lnTo>
                    <a:pt x="342392" y="0"/>
                  </a:lnTo>
                  <a:lnTo>
                    <a:pt x="341884" y="0"/>
                  </a:lnTo>
                  <a:close/>
                </a:path>
                <a:path extrusionOk="0" h="212089" w="352425">
                  <a:moveTo>
                    <a:pt x="176022" y="2235"/>
                  </a:moveTo>
                  <a:lnTo>
                    <a:pt x="176530" y="2235"/>
                  </a:lnTo>
                  <a:lnTo>
                    <a:pt x="177037" y="2311"/>
                  </a:lnTo>
                  <a:lnTo>
                    <a:pt x="177546" y="2463"/>
                  </a:lnTo>
                  <a:lnTo>
                    <a:pt x="177927" y="2616"/>
                  </a:lnTo>
                  <a:lnTo>
                    <a:pt x="178435" y="2806"/>
                  </a:lnTo>
                  <a:lnTo>
                    <a:pt x="178816" y="3060"/>
                  </a:lnTo>
                  <a:lnTo>
                    <a:pt x="179197" y="3327"/>
                  </a:lnTo>
                  <a:lnTo>
                    <a:pt x="179451" y="3670"/>
                  </a:lnTo>
                  <a:lnTo>
                    <a:pt x="179831" y="4051"/>
                  </a:lnTo>
                  <a:lnTo>
                    <a:pt x="180848" y="6210"/>
                  </a:lnTo>
                  <a:lnTo>
                    <a:pt x="180975" y="6667"/>
                  </a:lnTo>
                  <a:lnTo>
                    <a:pt x="180975" y="7150"/>
                  </a:lnTo>
                  <a:lnTo>
                    <a:pt x="180975" y="7683"/>
                  </a:lnTo>
                  <a:lnTo>
                    <a:pt x="180848" y="8178"/>
                  </a:lnTo>
                  <a:lnTo>
                    <a:pt x="180721" y="8636"/>
                  </a:lnTo>
                  <a:lnTo>
                    <a:pt x="180594" y="9118"/>
                  </a:lnTo>
                  <a:lnTo>
                    <a:pt x="180340" y="9537"/>
                  </a:lnTo>
                  <a:lnTo>
                    <a:pt x="180086" y="9956"/>
                  </a:lnTo>
                  <a:lnTo>
                    <a:pt x="179831" y="10337"/>
                  </a:lnTo>
                  <a:lnTo>
                    <a:pt x="179451" y="10680"/>
                  </a:lnTo>
                  <a:lnTo>
                    <a:pt x="179197" y="11010"/>
                  </a:lnTo>
                  <a:lnTo>
                    <a:pt x="178816" y="11277"/>
                  </a:lnTo>
                  <a:lnTo>
                    <a:pt x="178435" y="11544"/>
                  </a:lnTo>
                  <a:lnTo>
                    <a:pt x="177927" y="11734"/>
                  </a:lnTo>
                  <a:lnTo>
                    <a:pt x="177546" y="11887"/>
                  </a:lnTo>
                  <a:lnTo>
                    <a:pt x="177037" y="12001"/>
                  </a:lnTo>
                  <a:lnTo>
                    <a:pt x="176530" y="12115"/>
                  </a:lnTo>
                  <a:lnTo>
                    <a:pt x="176022" y="12153"/>
                  </a:lnTo>
                  <a:lnTo>
                    <a:pt x="175514" y="12115"/>
                  </a:lnTo>
                  <a:lnTo>
                    <a:pt x="175006" y="12001"/>
                  </a:lnTo>
                  <a:lnTo>
                    <a:pt x="172974" y="11010"/>
                  </a:lnTo>
                  <a:lnTo>
                    <a:pt x="172593" y="10680"/>
                  </a:lnTo>
                  <a:lnTo>
                    <a:pt x="172212" y="10337"/>
                  </a:lnTo>
                  <a:lnTo>
                    <a:pt x="171958" y="9956"/>
                  </a:lnTo>
                  <a:lnTo>
                    <a:pt x="171704" y="9537"/>
                  </a:lnTo>
                  <a:lnTo>
                    <a:pt x="171450" y="9118"/>
                  </a:lnTo>
                  <a:lnTo>
                    <a:pt x="171323" y="8636"/>
                  </a:lnTo>
                  <a:lnTo>
                    <a:pt x="171196" y="8178"/>
                  </a:lnTo>
                  <a:lnTo>
                    <a:pt x="171069" y="7683"/>
                  </a:lnTo>
                  <a:lnTo>
                    <a:pt x="171069" y="7150"/>
                  </a:lnTo>
                  <a:lnTo>
                    <a:pt x="171069" y="6667"/>
                  </a:lnTo>
                  <a:lnTo>
                    <a:pt x="171196" y="6210"/>
                  </a:lnTo>
                  <a:lnTo>
                    <a:pt x="172974" y="3327"/>
                  </a:lnTo>
                  <a:lnTo>
                    <a:pt x="173228" y="3060"/>
                  </a:lnTo>
                  <a:lnTo>
                    <a:pt x="173609" y="2806"/>
                  </a:lnTo>
                  <a:lnTo>
                    <a:pt x="174117" y="2616"/>
                  </a:lnTo>
                  <a:lnTo>
                    <a:pt x="174625" y="2463"/>
                  </a:lnTo>
                  <a:lnTo>
                    <a:pt x="175006" y="2311"/>
                  </a:lnTo>
                  <a:lnTo>
                    <a:pt x="175514" y="2235"/>
                  </a:lnTo>
                  <a:lnTo>
                    <a:pt x="176022" y="2235"/>
                  </a:lnTo>
                  <a:close/>
                </a:path>
                <a:path extrusionOk="0" h="212089" w="352425">
                  <a:moveTo>
                    <a:pt x="337820" y="193814"/>
                  </a:moveTo>
                  <a:lnTo>
                    <a:pt x="337820" y="194233"/>
                  </a:lnTo>
                  <a:lnTo>
                    <a:pt x="337693" y="194564"/>
                  </a:lnTo>
                  <a:lnTo>
                    <a:pt x="337693" y="194906"/>
                  </a:lnTo>
                  <a:lnTo>
                    <a:pt x="337566" y="195287"/>
                  </a:lnTo>
                  <a:lnTo>
                    <a:pt x="337312" y="195592"/>
                  </a:lnTo>
                  <a:lnTo>
                    <a:pt x="337185" y="195897"/>
                  </a:lnTo>
                  <a:lnTo>
                    <a:pt x="337058" y="196164"/>
                  </a:lnTo>
                  <a:lnTo>
                    <a:pt x="336804" y="196430"/>
                  </a:lnTo>
                  <a:lnTo>
                    <a:pt x="336550" y="196646"/>
                  </a:lnTo>
                  <a:lnTo>
                    <a:pt x="336169" y="196875"/>
                  </a:lnTo>
                  <a:lnTo>
                    <a:pt x="335915" y="197065"/>
                  </a:lnTo>
                  <a:lnTo>
                    <a:pt x="335661" y="197218"/>
                  </a:lnTo>
                  <a:lnTo>
                    <a:pt x="335280" y="197370"/>
                  </a:lnTo>
                  <a:lnTo>
                    <a:pt x="334899" y="197446"/>
                  </a:lnTo>
                  <a:lnTo>
                    <a:pt x="334518" y="197485"/>
                  </a:lnTo>
                  <a:lnTo>
                    <a:pt x="334137" y="197523"/>
                  </a:lnTo>
                  <a:lnTo>
                    <a:pt x="17906" y="197523"/>
                  </a:lnTo>
                  <a:lnTo>
                    <a:pt x="17526" y="197485"/>
                  </a:lnTo>
                  <a:lnTo>
                    <a:pt x="17145" y="197446"/>
                  </a:lnTo>
                  <a:lnTo>
                    <a:pt x="16764" y="197370"/>
                  </a:lnTo>
                  <a:lnTo>
                    <a:pt x="16510" y="197218"/>
                  </a:lnTo>
                  <a:lnTo>
                    <a:pt x="16129" y="197065"/>
                  </a:lnTo>
                  <a:lnTo>
                    <a:pt x="15875" y="196875"/>
                  </a:lnTo>
                  <a:lnTo>
                    <a:pt x="15621" y="196646"/>
                  </a:lnTo>
                  <a:lnTo>
                    <a:pt x="15367" y="196430"/>
                  </a:lnTo>
                  <a:lnTo>
                    <a:pt x="14986" y="196164"/>
                  </a:lnTo>
                  <a:lnTo>
                    <a:pt x="14859" y="195897"/>
                  </a:lnTo>
                  <a:lnTo>
                    <a:pt x="14605" y="195592"/>
                  </a:lnTo>
                  <a:lnTo>
                    <a:pt x="14478" y="195287"/>
                  </a:lnTo>
                  <a:lnTo>
                    <a:pt x="14351" y="194906"/>
                  </a:lnTo>
                  <a:lnTo>
                    <a:pt x="14351" y="194564"/>
                  </a:lnTo>
                  <a:lnTo>
                    <a:pt x="14224" y="194233"/>
                  </a:lnTo>
                  <a:lnTo>
                    <a:pt x="14224" y="193814"/>
                  </a:lnTo>
                  <a:lnTo>
                    <a:pt x="14224" y="18021"/>
                  </a:lnTo>
                  <a:lnTo>
                    <a:pt x="14224" y="17640"/>
                  </a:lnTo>
                  <a:lnTo>
                    <a:pt x="14351" y="17259"/>
                  </a:lnTo>
                  <a:lnTo>
                    <a:pt x="14351" y="16929"/>
                  </a:lnTo>
                  <a:lnTo>
                    <a:pt x="14478" y="16586"/>
                  </a:lnTo>
                  <a:lnTo>
                    <a:pt x="14605" y="16243"/>
                  </a:lnTo>
                  <a:lnTo>
                    <a:pt x="14859" y="15938"/>
                  </a:lnTo>
                  <a:lnTo>
                    <a:pt x="14986" y="15633"/>
                  </a:lnTo>
                  <a:lnTo>
                    <a:pt x="15367" y="15405"/>
                  </a:lnTo>
                  <a:lnTo>
                    <a:pt x="17526" y="14351"/>
                  </a:lnTo>
                  <a:lnTo>
                    <a:pt x="17906" y="14312"/>
                  </a:lnTo>
                  <a:lnTo>
                    <a:pt x="334137" y="14312"/>
                  </a:lnTo>
                  <a:lnTo>
                    <a:pt x="334518" y="14351"/>
                  </a:lnTo>
                  <a:lnTo>
                    <a:pt x="334899" y="14389"/>
                  </a:lnTo>
                  <a:lnTo>
                    <a:pt x="335280" y="14465"/>
                  </a:lnTo>
                  <a:lnTo>
                    <a:pt x="335661" y="14579"/>
                  </a:lnTo>
                  <a:lnTo>
                    <a:pt x="335915" y="14770"/>
                  </a:lnTo>
                  <a:lnTo>
                    <a:pt x="336169" y="14947"/>
                  </a:lnTo>
                  <a:lnTo>
                    <a:pt x="336550" y="15138"/>
                  </a:lnTo>
                  <a:lnTo>
                    <a:pt x="336804" y="15405"/>
                  </a:lnTo>
                  <a:lnTo>
                    <a:pt x="337058" y="15633"/>
                  </a:lnTo>
                  <a:lnTo>
                    <a:pt x="337185" y="15938"/>
                  </a:lnTo>
                  <a:lnTo>
                    <a:pt x="337312" y="16243"/>
                  </a:lnTo>
                  <a:lnTo>
                    <a:pt x="337566" y="16586"/>
                  </a:lnTo>
                  <a:lnTo>
                    <a:pt x="337693" y="16929"/>
                  </a:lnTo>
                  <a:lnTo>
                    <a:pt x="337693" y="17259"/>
                  </a:lnTo>
                  <a:lnTo>
                    <a:pt x="337820" y="17640"/>
                  </a:lnTo>
                  <a:lnTo>
                    <a:pt x="337820" y="18021"/>
                  </a:lnTo>
                  <a:lnTo>
                    <a:pt x="337820" y="193814"/>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2" name="Google Shape;2672;p106"/>
            <p:cNvSpPr/>
            <p:nvPr/>
          </p:nvSpPr>
          <p:spPr>
            <a:xfrm>
              <a:off x="1994916" y="4329683"/>
              <a:ext cx="413384" cy="13970"/>
            </a:xfrm>
            <a:custGeom>
              <a:rect b="b" l="l" r="r" t="t"/>
              <a:pathLst>
                <a:path extrusionOk="0" h="13970" w="413385">
                  <a:moveTo>
                    <a:pt x="412750" y="0"/>
                  </a:moveTo>
                  <a:lnTo>
                    <a:pt x="253" y="0"/>
                  </a:lnTo>
                  <a:lnTo>
                    <a:pt x="122" y="571"/>
                  </a:lnTo>
                  <a:lnTo>
                    <a:pt x="0" y="3619"/>
                  </a:lnTo>
                  <a:lnTo>
                    <a:pt x="507" y="5816"/>
                  </a:lnTo>
                  <a:lnTo>
                    <a:pt x="761" y="6311"/>
                  </a:lnTo>
                  <a:lnTo>
                    <a:pt x="888" y="6845"/>
                  </a:lnTo>
                  <a:lnTo>
                    <a:pt x="1396" y="7835"/>
                  </a:lnTo>
                  <a:lnTo>
                    <a:pt x="1777" y="8293"/>
                  </a:lnTo>
                  <a:lnTo>
                    <a:pt x="2285" y="9182"/>
                  </a:lnTo>
                  <a:lnTo>
                    <a:pt x="3047" y="10032"/>
                  </a:lnTo>
                  <a:lnTo>
                    <a:pt x="3556" y="10388"/>
                  </a:lnTo>
                  <a:lnTo>
                    <a:pt x="4317" y="11125"/>
                  </a:lnTo>
                  <a:lnTo>
                    <a:pt x="4825" y="11480"/>
                  </a:lnTo>
                  <a:lnTo>
                    <a:pt x="5333" y="11760"/>
                  </a:lnTo>
                  <a:lnTo>
                    <a:pt x="5714" y="12090"/>
                  </a:lnTo>
                  <a:lnTo>
                    <a:pt x="6222" y="12331"/>
                  </a:lnTo>
                  <a:lnTo>
                    <a:pt x="6731" y="12611"/>
                  </a:lnTo>
                  <a:lnTo>
                    <a:pt x="7365" y="12788"/>
                  </a:lnTo>
                  <a:lnTo>
                    <a:pt x="7873" y="13042"/>
                  </a:lnTo>
                  <a:lnTo>
                    <a:pt x="8381" y="13182"/>
                  </a:lnTo>
                  <a:lnTo>
                    <a:pt x="9016" y="13322"/>
                  </a:lnTo>
                  <a:lnTo>
                    <a:pt x="9525" y="13500"/>
                  </a:lnTo>
                  <a:lnTo>
                    <a:pt x="10667" y="13639"/>
                  </a:lnTo>
                  <a:lnTo>
                    <a:pt x="11937" y="13715"/>
                  </a:lnTo>
                  <a:lnTo>
                    <a:pt x="401065" y="13715"/>
                  </a:lnTo>
                  <a:lnTo>
                    <a:pt x="402335" y="13639"/>
                  </a:lnTo>
                  <a:lnTo>
                    <a:pt x="403478" y="13500"/>
                  </a:lnTo>
                  <a:lnTo>
                    <a:pt x="403986" y="13322"/>
                  </a:lnTo>
                  <a:lnTo>
                    <a:pt x="404621" y="13182"/>
                  </a:lnTo>
                  <a:lnTo>
                    <a:pt x="405129" y="13042"/>
                  </a:lnTo>
                  <a:lnTo>
                    <a:pt x="405638" y="12788"/>
                  </a:lnTo>
                  <a:lnTo>
                    <a:pt x="406272" y="12611"/>
                  </a:lnTo>
                  <a:lnTo>
                    <a:pt x="406781" y="12331"/>
                  </a:lnTo>
                  <a:lnTo>
                    <a:pt x="407288" y="12090"/>
                  </a:lnTo>
                  <a:lnTo>
                    <a:pt x="407669" y="11760"/>
                  </a:lnTo>
                  <a:lnTo>
                    <a:pt x="408177" y="11480"/>
                  </a:lnTo>
                  <a:lnTo>
                    <a:pt x="408685" y="11125"/>
                  </a:lnTo>
                  <a:lnTo>
                    <a:pt x="409828" y="10032"/>
                  </a:lnTo>
                  <a:lnTo>
                    <a:pt x="410336" y="9601"/>
                  </a:lnTo>
                  <a:lnTo>
                    <a:pt x="410590" y="9182"/>
                  </a:lnTo>
                  <a:lnTo>
                    <a:pt x="410971" y="8750"/>
                  </a:lnTo>
                  <a:lnTo>
                    <a:pt x="411479" y="7835"/>
                  </a:lnTo>
                  <a:lnTo>
                    <a:pt x="411860" y="7340"/>
                  </a:lnTo>
                  <a:lnTo>
                    <a:pt x="412114" y="6845"/>
                  </a:lnTo>
                  <a:lnTo>
                    <a:pt x="412241" y="6311"/>
                  </a:lnTo>
                  <a:lnTo>
                    <a:pt x="412495" y="5816"/>
                  </a:lnTo>
                  <a:lnTo>
                    <a:pt x="412876" y="4178"/>
                  </a:lnTo>
                  <a:lnTo>
                    <a:pt x="412750" y="0"/>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3" name="Google Shape;2673;p106"/>
            <p:cNvSpPr/>
            <p:nvPr/>
          </p:nvSpPr>
          <p:spPr>
            <a:xfrm>
              <a:off x="1994916" y="4329683"/>
              <a:ext cx="413384" cy="13970"/>
            </a:xfrm>
            <a:custGeom>
              <a:rect b="b" l="l" r="r" t="t"/>
              <a:pathLst>
                <a:path extrusionOk="0" h="13970" w="413385">
                  <a:moveTo>
                    <a:pt x="253" y="0"/>
                  </a:moveTo>
                  <a:lnTo>
                    <a:pt x="126" y="571"/>
                  </a:lnTo>
                  <a:lnTo>
                    <a:pt x="0" y="1104"/>
                  </a:lnTo>
                  <a:lnTo>
                    <a:pt x="0" y="2476"/>
                  </a:lnTo>
                  <a:lnTo>
                    <a:pt x="0" y="3619"/>
                  </a:lnTo>
                  <a:lnTo>
                    <a:pt x="126" y="4178"/>
                  </a:lnTo>
                  <a:lnTo>
                    <a:pt x="253" y="4749"/>
                  </a:lnTo>
                  <a:lnTo>
                    <a:pt x="381" y="5283"/>
                  </a:lnTo>
                  <a:lnTo>
                    <a:pt x="507" y="5816"/>
                  </a:lnTo>
                  <a:lnTo>
                    <a:pt x="761" y="6311"/>
                  </a:lnTo>
                  <a:lnTo>
                    <a:pt x="888" y="6845"/>
                  </a:lnTo>
                  <a:lnTo>
                    <a:pt x="1142" y="7340"/>
                  </a:lnTo>
                  <a:lnTo>
                    <a:pt x="1396" y="7835"/>
                  </a:lnTo>
                  <a:lnTo>
                    <a:pt x="1777" y="8293"/>
                  </a:lnTo>
                  <a:lnTo>
                    <a:pt x="2031" y="8750"/>
                  </a:lnTo>
                  <a:lnTo>
                    <a:pt x="2285" y="9182"/>
                  </a:lnTo>
                  <a:lnTo>
                    <a:pt x="2666" y="9601"/>
                  </a:lnTo>
                  <a:lnTo>
                    <a:pt x="3047" y="10032"/>
                  </a:lnTo>
                  <a:lnTo>
                    <a:pt x="3556" y="10388"/>
                  </a:lnTo>
                  <a:lnTo>
                    <a:pt x="3936" y="10769"/>
                  </a:lnTo>
                  <a:lnTo>
                    <a:pt x="4317" y="11125"/>
                  </a:lnTo>
                  <a:lnTo>
                    <a:pt x="4825" y="11480"/>
                  </a:lnTo>
                  <a:lnTo>
                    <a:pt x="5333" y="11760"/>
                  </a:lnTo>
                  <a:lnTo>
                    <a:pt x="5714" y="12090"/>
                  </a:lnTo>
                  <a:lnTo>
                    <a:pt x="6222" y="12331"/>
                  </a:lnTo>
                  <a:lnTo>
                    <a:pt x="6731" y="12611"/>
                  </a:lnTo>
                  <a:lnTo>
                    <a:pt x="7365" y="12788"/>
                  </a:lnTo>
                  <a:lnTo>
                    <a:pt x="7873" y="13042"/>
                  </a:lnTo>
                  <a:lnTo>
                    <a:pt x="8381" y="13182"/>
                  </a:lnTo>
                  <a:lnTo>
                    <a:pt x="9016" y="13322"/>
                  </a:lnTo>
                  <a:lnTo>
                    <a:pt x="9525" y="13500"/>
                  </a:lnTo>
                  <a:lnTo>
                    <a:pt x="10159" y="13576"/>
                  </a:lnTo>
                  <a:lnTo>
                    <a:pt x="10667" y="13639"/>
                  </a:lnTo>
                  <a:lnTo>
                    <a:pt x="11302" y="13677"/>
                  </a:lnTo>
                  <a:lnTo>
                    <a:pt x="11937" y="13715"/>
                  </a:lnTo>
                  <a:lnTo>
                    <a:pt x="401065" y="13715"/>
                  </a:lnTo>
                  <a:lnTo>
                    <a:pt x="401700" y="13677"/>
                  </a:lnTo>
                  <a:lnTo>
                    <a:pt x="402335" y="13639"/>
                  </a:lnTo>
                  <a:lnTo>
                    <a:pt x="402844" y="13576"/>
                  </a:lnTo>
                  <a:lnTo>
                    <a:pt x="403478" y="13500"/>
                  </a:lnTo>
                  <a:lnTo>
                    <a:pt x="403986" y="13322"/>
                  </a:lnTo>
                  <a:lnTo>
                    <a:pt x="404621" y="13182"/>
                  </a:lnTo>
                  <a:lnTo>
                    <a:pt x="405129" y="13042"/>
                  </a:lnTo>
                  <a:lnTo>
                    <a:pt x="405638" y="12788"/>
                  </a:lnTo>
                  <a:lnTo>
                    <a:pt x="406272" y="12611"/>
                  </a:lnTo>
                  <a:lnTo>
                    <a:pt x="406781" y="12331"/>
                  </a:lnTo>
                  <a:lnTo>
                    <a:pt x="407288" y="12090"/>
                  </a:lnTo>
                  <a:lnTo>
                    <a:pt x="407669" y="11760"/>
                  </a:lnTo>
                  <a:lnTo>
                    <a:pt x="408177" y="11480"/>
                  </a:lnTo>
                  <a:lnTo>
                    <a:pt x="408685" y="11125"/>
                  </a:lnTo>
                  <a:lnTo>
                    <a:pt x="409066" y="10769"/>
                  </a:lnTo>
                  <a:lnTo>
                    <a:pt x="409447" y="10388"/>
                  </a:lnTo>
                  <a:lnTo>
                    <a:pt x="409828" y="10032"/>
                  </a:lnTo>
                  <a:lnTo>
                    <a:pt x="410336" y="9601"/>
                  </a:lnTo>
                  <a:lnTo>
                    <a:pt x="410590" y="9182"/>
                  </a:lnTo>
                  <a:lnTo>
                    <a:pt x="410971" y="8750"/>
                  </a:lnTo>
                  <a:lnTo>
                    <a:pt x="411225" y="8293"/>
                  </a:lnTo>
                  <a:lnTo>
                    <a:pt x="411479" y="7835"/>
                  </a:lnTo>
                  <a:lnTo>
                    <a:pt x="411860" y="7340"/>
                  </a:lnTo>
                  <a:lnTo>
                    <a:pt x="412114" y="6845"/>
                  </a:lnTo>
                  <a:lnTo>
                    <a:pt x="412241" y="6311"/>
                  </a:lnTo>
                  <a:lnTo>
                    <a:pt x="412495" y="5816"/>
                  </a:lnTo>
                  <a:lnTo>
                    <a:pt x="412622" y="5283"/>
                  </a:lnTo>
                  <a:lnTo>
                    <a:pt x="412750" y="4749"/>
                  </a:lnTo>
                  <a:lnTo>
                    <a:pt x="412876" y="4178"/>
                  </a:lnTo>
                  <a:lnTo>
                    <a:pt x="412876" y="3619"/>
                  </a:lnTo>
                  <a:lnTo>
                    <a:pt x="413003" y="3047"/>
                  </a:lnTo>
                  <a:lnTo>
                    <a:pt x="413003" y="2476"/>
                  </a:lnTo>
                  <a:lnTo>
                    <a:pt x="413003" y="2235"/>
                  </a:lnTo>
                  <a:lnTo>
                    <a:pt x="413003" y="1663"/>
                  </a:lnTo>
                  <a:lnTo>
                    <a:pt x="412876" y="1104"/>
                  </a:lnTo>
                  <a:lnTo>
                    <a:pt x="412876" y="571"/>
                  </a:lnTo>
                  <a:lnTo>
                    <a:pt x="412750" y="0"/>
                  </a:lnTo>
                  <a:lnTo>
                    <a:pt x="253" y="0"/>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4" name="Google Shape;2674;p106"/>
            <p:cNvSpPr/>
            <p:nvPr/>
          </p:nvSpPr>
          <p:spPr>
            <a:xfrm>
              <a:off x="1997963" y="4268724"/>
              <a:ext cx="407034" cy="56515"/>
            </a:xfrm>
            <a:custGeom>
              <a:rect b="b" l="l" r="r" t="t"/>
              <a:pathLst>
                <a:path extrusionOk="0" h="56514" w="407035">
                  <a:moveTo>
                    <a:pt x="377698" y="0"/>
                  </a:moveTo>
                  <a:lnTo>
                    <a:pt x="29210" y="0"/>
                  </a:lnTo>
                  <a:lnTo>
                    <a:pt x="28575" y="38"/>
                  </a:lnTo>
                  <a:lnTo>
                    <a:pt x="508" y="49555"/>
                  </a:lnTo>
                  <a:lnTo>
                    <a:pt x="0" y="51358"/>
                  </a:lnTo>
                  <a:lnTo>
                    <a:pt x="0" y="52514"/>
                  </a:lnTo>
                  <a:lnTo>
                    <a:pt x="254" y="53085"/>
                  </a:lnTo>
                  <a:lnTo>
                    <a:pt x="381" y="53644"/>
                  </a:lnTo>
                  <a:lnTo>
                    <a:pt x="762" y="54165"/>
                  </a:lnTo>
                  <a:lnTo>
                    <a:pt x="1016" y="54622"/>
                  </a:lnTo>
                  <a:lnTo>
                    <a:pt x="1778" y="55486"/>
                  </a:lnTo>
                  <a:lnTo>
                    <a:pt x="2286" y="55791"/>
                  </a:lnTo>
                  <a:lnTo>
                    <a:pt x="3429" y="56235"/>
                  </a:lnTo>
                  <a:lnTo>
                    <a:pt x="4063" y="56349"/>
                  </a:lnTo>
                  <a:lnTo>
                    <a:pt x="4699" y="56387"/>
                  </a:lnTo>
                  <a:lnTo>
                    <a:pt x="402209" y="56387"/>
                  </a:lnTo>
                  <a:lnTo>
                    <a:pt x="406146" y="54165"/>
                  </a:lnTo>
                  <a:lnTo>
                    <a:pt x="406527" y="53644"/>
                  </a:lnTo>
                  <a:lnTo>
                    <a:pt x="406882" y="52069"/>
                  </a:lnTo>
                  <a:lnTo>
                    <a:pt x="152273" y="52069"/>
                  </a:lnTo>
                  <a:lnTo>
                    <a:pt x="156844" y="40462"/>
                  </a:lnTo>
                  <a:lnTo>
                    <a:pt x="401661" y="40462"/>
                  </a:lnTo>
                  <a:lnTo>
                    <a:pt x="399392" y="36106"/>
                  </a:lnTo>
                  <a:lnTo>
                    <a:pt x="32766" y="36106"/>
                  </a:lnTo>
                  <a:lnTo>
                    <a:pt x="44068" y="10185"/>
                  </a:lnTo>
                  <a:lnTo>
                    <a:pt x="385885" y="10185"/>
                  </a:lnTo>
                  <a:lnTo>
                    <a:pt x="381888" y="2514"/>
                  </a:lnTo>
                  <a:lnTo>
                    <a:pt x="378333" y="38"/>
                  </a:lnTo>
                  <a:lnTo>
                    <a:pt x="377698" y="0"/>
                  </a:lnTo>
                  <a:close/>
                </a:path>
                <a:path extrusionOk="0" h="56514" w="407035">
                  <a:moveTo>
                    <a:pt x="401661" y="40462"/>
                  </a:moveTo>
                  <a:lnTo>
                    <a:pt x="250062" y="40462"/>
                  </a:lnTo>
                  <a:lnTo>
                    <a:pt x="254635" y="52069"/>
                  </a:lnTo>
                  <a:lnTo>
                    <a:pt x="406882" y="52069"/>
                  </a:lnTo>
                  <a:lnTo>
                    <a:pt x="406908" y="51358"/>
                  </a:lnTo>
                  <a:lnTo>
                    <a:pt x="406654" y="50152"/>
                  </a:lnTo>
                  <a:lnTo>
                    <a:pt x="406400" y="49555"/>
                  </a:lnTo>
                  <a:lnTo>
                    <a:pt x="401661" y="40462"/>
                  </a:lnTo>
                  <a:close/>
                </a:path>
                <a:path extrusionOk="0" h="56514" w="407035">
                  <a:moveTo>
                    <a:pt x="385885" y="10185"/>
                  </a:moveTo>
                  <a:lnTo>
                    <a:pt x="362838" y="10185"/>
                  </a:lnTo>
                  <a:lnTo>
                    <a:pt x="374142" y="36106"/>
                  </a:lnTo>
                  <a:lnTo>
                    <a:pt x="399392" y="36106"/>
                  </a:lnTo>
                  <a:lnTo>
                    <a:pt x="385885" y="10185"/>
                  </a:lnTo>
                  <a:close/>
                </a:path>
              </a:pathLst>
            </a:custGeom>
            <a:solidFill>
              <a:srgbClr val="1C2B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5" name="Google Shape;2675;p106"/>
            <p:cNvSpPr/>
            <p:nvPr/>
          </p:nvSpPr>
          <p:spPr>
            <a:xfrm>
              <a:off x="1997963" y="4268724"/>
              <a:ext cx="407034" cy="56515"/>
            </a:xfrm>
            <a:custGeom>
              <a:rect b="b" l="l" r="r" t="t"/>
              <a:pathLst>
                <a:path extrusionOk="0" h="56514" w="407035">
                  <a:moveTo>
                    <a:pt x="406400" y="49555"/>
                  </a:moveTo>
                  <a:lnTo>
                    <a:pt x="381888" y="2514"/>
                  </a:lnTo>
                  <a:lnTo>
                    <a:pt x="381508" y="1955"/>
                  </a:lnTo>
                  <a:lnTo>
                    <a:pt x="381127" y="1460"/>
                  </a:lnTo>
                  <a:lnTo>
                    <a:pt x="377698" y="0"/>
                  </a:lnTo>
                  <a:lnTo>
                    <a:pt x="29210" y="0"/>
                  </a:lnTo>
                  <a:lnTo>
                    <a:pt x="508" y="49555"/>
                  </a:lnTo>
                  <a:lnTo>
                    <a:pt x="254" y="50152"/>
                  </a:lnTo>
                  <a:lnTo>
                    <a:pt x="127" y="50749"/>
                  </a:lnTo>
                  <a:lnTo>
                    <a:pt x="0" y="51358"/>
                  </a:lnTo>
                  <a:lnTo>
                    <a:pt x="0" y="51955"/>
                  </a:lnTo>
                  <a:lnTo>
                    <a:pt x="0" y="52514"/>
                  </a:lnTo>
                  <a:lnTo>
                    <a:pt x="254" y="53085"/>
                  </a:lnTo>
                  <a:lnTo>
                    <a:pt x="381" y="53644"/>
                  </a:lnTo>
                  <a:lnTo>
                    <a:pt x="762" y="54165"/>
                  </a:lnTo>
                  <a:lnTo>
                    <a:pt x="4699" y="56387"/>
                  </a:lnTo>
                  <a:lnTo>
                    <a:pt x="402209" y="56387"/>
                  </a:lnTo>
                  <a:lnTo>
                    <a:pt x="406146" y="54165"/>
                  </a:lnTo>
                  <a:lnTo>
                    <a:pt x="406527" y="53644"/>
                  </a:lnTo>
                  <a:lnTo>
                    <a:pt x="406654" y="53085"/>
                  </a:lnTo>
                  <a:lnTo>
                    <a:pt x="406781" y="52514"/>
                  </a:lnTo>
                  <a:lnTo>
                    <a:pt x="406908" y="51955"/>
                  </a:lnTo>
                  <a:lnTo>
                    <a:pt x="406908" y="51358"/>
                  </a:lnTo>
                  <a:lnTo>
                    <a:pt x="406781" y="50749"/>
                  </a:lnTo>
                  <a:lnTo>
                    <a:pt x="406654" y="50152"/>
                  </a:lnTo>
                  <a:lnTo>
                    <a:pt x="406400" y="49555"/>
                  </a:lnTo>
                  <a:close/>
                </a:path>
                <a:path extrusionOk="0" h="56514" w="407035">
                  <a:moveTo>
                    <a:pt x="152273" y="52069"/>
                  </a:moveTo>
                  <a:lnTo>
                    <a:pt x="156844" y="40462"/>
                  </a:lnTo>
                  <a:lnTo>
                    <a:pt x="250062" y="40462"/>
                  </a:lnTo>
                  <a:lnTo>
                    <a:pt x="254635" y="52069"/>
                  </a:lnTo>
                  <a:lnTo>
                    <a:pt x="152273" y="52069"/>
                  </a:lnTo>
                  <a:close/>
                </a:path>
                <a:path extrusionOk="0" h="56514" w="407035">
                  <a:moveTo>
                    <a:pt x="32766" y="36106"/>
                  </a:moveTo>
                  <a:lnTo>
                    <a:pt x="44068" y="10185"/>
                  </a:lnTo>
                  <a:lnTo>
                    <a:pt x="362838" y="10185"/>
                  </a:lnTo>
                  <a:lnTo>
                    <a:pt x="374142" y="36106"/>
                  </a:lnTo>
                  <a:lnTo>
                    <a:pt x="32766" y="36106"/>
                  </a:lnTo>
                  <a:close/>
                </a:path>
              </a:pathLst>
            </a:custGeom>
            <a:noFill/>
            <a:ln cap="flat" cmpd="sng" w="9525">
              <a:solidFill>
                <a:srgbClr val="1C2B2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6" name="Google Shape;2676;p106"/>
            <p:cNvSpPr/>
            <p:nvPr/>
          </p:nvSpPr>
          <p:spPr>
            <a:xfrm>
              <a:off x="2432304" y="3466084"/>
              <a:ext cx="1233805" cy="127000"/>
            </a:xfrm>
            <a:custGeom>
              <a:rect b="b" l="l" r="r" t="t"/>
              <a:pathLst>
                <a:path extrusionOk="0" h="127000" w="1233804">
                  <a:moveTo>
                    <a:pt x="127000" y="0"/>
                  </a:moveTo>
                  <a:lnTo>
                    <a:pt x="0" y="63500"/>
                  </a:lnTo>
                  <a:lnTo>
                    <a:pt x="127000" y="127000"/>
                  </a:lnTo>
                  <a:lnTo>
                    <a:pt x="81280" y="69850"/>
                  </a:lnTo>
                  <a:lnTo>
                    <a:pt x="76200" y="69850"/>
                  </a:lnTo>
                  <a:lnTo>
                    <a:pt x="76200" y="57150"/>
                  </a:lnTo>
                  <a:lnTo>
                    <a:pt x="81280" y="57150"/>
                  </a:lnTo>
                  <a:lnTo>
                    <a:pt x="127000" y="0"/>
                  </a:lnTo>
                  <a:close/>
                </a:path>
                <a:path extrusionOk="0" h="127000" w="1233804">
                  <a:moveTo>
                    <a:pt x="1157605" y="63500"/>
                  </a:moveTo>
                  <a:lnTo>
                    <a:pt x="1106805" y="127000"/>
                  </a:lnTo>
                  <a:lnTo>
                    <a:pt x="1221105" y="69850"/>
                  </a:lnTo>
                  <a:lnTo>
                    <a:pt x="1157605" y="69850"/>
                  </a:lnTo>
                  <a:lnTo>
                    <a:pt x="1157605" y="63500"/>
                  </a:lnTo>
                  <a:close/>
                </a:path>
                <a:path extrusionOk="0" h="127000" w="1233804">
                  <a:moveTo>
                    <a:pt x="76200" y="63500"/>
                  </a:moveTo>
                  <a:lnTo>
                    <a:pt x="76200" y="69850"/>
                  </a:lnTo>
                  <a:lnTo>
                    <a:pt x="81280" y="69850"/>
                  </a:lnTo>
                  <a:lnTo>
                    <a:pt x="76200" y="63500"/>
                  </a:lnTo>
                  <a:close/>
                </a:path>
                <a:path extrusionOk="0" h="127000" w="1233804">
                  <a:moveTo>
                    <a:pt x="1152525" y="57150"/>
                  </a:moveTo>
                  <a:lnTo>
                    <a:pt x="81280" y="57150"/>
                  </a:lnTo>
                  <a:lnTo>
                    <a:pt x="76200" y="63500"/>
                  </a:lnTo>
                  <a:lnTo>
                    <a:pt x="81280" y="69850"/>
                  </a:lnTo>
                  <a:lnTo>
                    <a:pt x="1152525" y="69850"/>
                  </a:lnTo>
                  <a:lnTo>
                    <a:pt x="1157605" y="63500"/>
                  </a:lnTo>
                  <a:lnTo>
                    <a:pt x="1152525" y="57150"/>
                  </a:lnTo>
                  <a:close/>
                </a:path>
                <a:path extrusionOk="0" h="127000" w="1233804">
                  <a:moveTo>
                    <a:pt x="1221105" y="57150"/>
                  </a:moveTo>
                  <a:lnTo>
                    <a:pt x="1157605" y="57150"/>
                  </a:lnTo>
                  <a:lnTo>
                    <a:pt x="1157605" y="69850"/>
                  </a:lnTo>
                  <a:lnTo>
                    <a:pt x="1221105" y="69850"/>
                  </a:lnTo>
                  <a:lnTo>
                    <a:pt x="1233805" y="63500"/>
                  </a:lnTo>
                  <a:lnTo>
                    <a:pt x="1221105" y="57150"/>
                  </a:lnTo>
                  <a:close/>
                </a:path>
                <a:path extrusionOk="0" h="127000" w="1233804">
                  <a:moveTo>
                    <a:pt x="81280" y="57150"/>
                  </a:moveTo>
                  <a:lnTo>
                    <a:pt x="76200" y="57150"/>
                  </a:lnTo>
                  <a:lnTo>
                    <a:pt x="76200" y="63500"/>
                  </a:lnTo>
                  <a:lnTo>
                    <a:pt x="81280" y="57150"/>
                  </a:lnTo>
                  <a:close/>
                </a:path>
                <a:path extrusionOk="0" h="127000" w="1233804">
                  <a:moveTo>
                    <a:pt x="1106805" y="0"/>
                  </a:moveTo>
                  <a:lnTo>
                    <a:pt x="1157605" y="63500"/>
                  </a:lnTo>
                  <a:lnTo>
                    <a:pt x="1157605" y="57150"/>
                  </a:lnTo>
                  <a:lnTo>
                    <a:pt x="1221105" y="57150"/>
                  </a:lnTo>
                  <a:lnTo>
                    <a:pt x="1106805" y="0"/>
                  </a:lnTo>
                  <a:close/>
                </a:path>
              </a:pathLst>
            </a:custGeom>
            <a:solidFill>
              <a:srgbClr val="A4A4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7" name="Google Shape;2677;p106"/>
            <p:cNvSpPr/>
            <p:nvPr/>
          </p:nvSpPr>
          <p:spPr>
            <a:xfrm>
              <a:off x="2863596" y="3212592"/>
              <a:ext cx="291083" cy="3215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8" name="Google Shape;2678;p106"/>
            <p:cNvSpPr/>
            <p:nvPr/>
          </p:nvSpPr>
          <p:spPr>
            <a:xfrm>
              <a:off x="6105144" y="2613660"/>
              <a:ext cx="1973580" cy="2141220"/>
            </a:xfrm>
            <a:custGeom>
              <a:rect b="b" l="l" r="r" t="t"/>
              <a:pathLst>
                <a:path extrusionOk="0" h="2141220" w="1973579">
                  <a:moveTo>
                    <a:pt x="1973579" y="757427"/>
                  </a:moveTo>
                  <a:lnTo>
                    <a:pt x="298322" y="757427"/>
                  </a:lnTo>
                  <a:lnTo>
                    <a:pt x="0" y="378713"/>
                  </a:lnTo>
                  <a:lnTo>
                    <a:pt x="298322" y="0"/>
                  </a:lnTo>
                  <a:lnTo>
                    <a:pt x="1973579" y="0"/>
                  </a:lnTo>
                  <a:lnTo>
                    <a:pt x="1973579" y="757427"/>
                  </a:lnTo>
                  <a:close/>
                </a:path>
                <a:path extrusionOk="0" h="2141220" w="1973579">
                  <a:moveTo>
                    <a:pt x="1973579" y="2141220"/>
                  </a:moveTo>
                  <a:lnTo>
                    <a:pt x="313563" y="2141220"/>
                  </a:lnTo>
                  <a:lnTo>
                    <a:pt x="15239" y="1762505"/>
                  </a:lnTo>
                  <a:lnTo>
                    <a:pt x="313563" y="1383792"/>
                  </a:lnTo>
                  <a:lnTo>
                    <a:pt x="1973579" y="1383792"/>
                  </a:lnTo>
                  <a:lnTo>
                    <a:pt x="1973579" y="2141220"/>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79" name="Google Shape;2679;p106"/>
            <p:cNvSpPr/>
            <p:nvPr/>
          </p:nvSpPr>
          <p:spPr>
            <a:xfrm>
              <a:off x="7071359" y="3450336"/>
              <a:ext cx="317500" cy="483234"/>
            </a:xfrm>
            <a:custGeom>
              <a:rect b="b" l="l" r="r" t="t"/>
              <a:pathLst>
                <a:path extrusionOk="0" h="483235" w="317500">
                  <a:moveTo>
                    <a:pt x="158496" y="0"/>
                  </a:moveTo>
                  <a:lnTo>
                    <a:pt x="0" y="139445"/>
                  </a:lnTo>
                  <a:lnTo>
                    <a:pt x="76073" y="139445"/>
                  </a:lnTo>
                  <a:lnTo>
                    <a:pt x="76073" y="343661"/>
                  </a:lnTo>
                  <a:lnTo>
                    <a:pt x="0" y="343661"/>
                  </a:lnTo>
                  <a:lnTo>
                    <a:pt x="158496" y="483107"/>
                  </a:lnTo>
                  <a:lnTo>
                    <a:pt x="316992" y="343661"/>
                  </a:lnTo>
                  <a:lnTo>
                    <a:pt x="240919" y="343661"/>
                  </a:lnTo>
                  <a:lnTo>
                    <a:pt x="240919" y="139445"/>
                  </a:lnTo>
                  <a:lnTo>
                    <a:pt x="316992" y="139445"/>
                  </a:lnTo>
                  <a:lnTo>
                    <a:pt x="158496" y="0"/>
                  </a:lnTo>
                  <a:close/>
                </a:path>
              </a:pathLst>
            </a:custGeom>
            <a:solidFill>
              <a:srgbClr val="D7D7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0" name="Google Shape;2680;p106"/>
            <p:cNvSpPr/>
            <p:nvPr/>
          </p:nvSpPr>
          <p:spPr>
            <a:xfrm>
              <a:off x="7071359" y="3450336"/>
              <a:ext cx="317500" cy="483234"/>
            </a:xfrm>
            <a:custGeom>
              <a:rect b="b" l="l" r="r" t="t"/>
              <a:pathLst>
                <a:path extrusionOk="0" h="483235" w="317500">
                  <a:moveTo>
                    <a:pt x="0" y="139445"/>
                  </a:moveTo>
                  <a:lnTo>
                    <a:pt x="158496" y="0"/>
                  </a:lnTo>
                  <a:lnTo>
                    <a:pt x="316992" y="139445"/>
                  </a:lnTo>
                  <a:lnTo>
                    <a:pt x="240919" y="139445"/>
                  </a:lnTo>
                  <a:lnTo>
                    <a:pt x="240919" y="343661"/>
                  </a:lnTo>
                  <a:lnTo>
                    <a:pt x="316992" y="343661"/>
                  </a:lnTo>
                  <a:lnTo>
                    <a:pt x="158496" y="483107"/>
                  </a:lnTo>
                  <a:lnTo>
                    <a:pt x="0" y="343661"/>
                  </a:lnTo>
                  <a:lnTo>
                    <a:pt x="76073" y="343661"/>
                  </a:lnTo>
                  <a:lnTo>
                    <a:pt x="76073" y="139445"/>
                  </a:lnTo>
                  <a:lnTo>
                    <a:pt x="0" y="139445"/>
                  </a:lnTo>
                  <a:close/>
                </a:path>
              </a:pathLst>
            </a:custGeom>
            <a:noFill/>
            <a:ln cap="flat" cmpd="sng" w="9525">
              <a:solidFill>
                <a:srgbClr val="D7D7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1" name="Google Shape;2681;p106"/>
            <p:cNvSpPr/>
            <p:nvPr/>
          </p:nvSpPr>
          <p:spPr>
            <a:xfrm>
              <a:off x="5899403" y="4172711"/>
              <a:ext cx="431291" cy="358139"/>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2" name="Google Shape;2682;p106"/>
            <p:cNvSpPr/>
            <p:nvPr/>
          </p:nvSpPr>
          <p:spPr>
            <a:xfrm>
              <a:off x="5856732" y="2830068"/>
              <a:ext cx="541020" cy="35814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3" name="Google Shape;2683;p106"/>
            <p:cNvSpPr/>
            <p:nvPr/>
          </p:nvSpPr>
          <p:spPr>
            <a:xfrm>
              <a:off x="4290059" y="3439668"/>
              <a:ext cx="376427" cy="19964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4" name="Google Shape;2684;p106"/>
            <p:cNvSpPr/>
            <p:nvPr/>
          </p:nvSpPr>
          <p:spPr>
            <a:xfrm>
              <a:off x="4288536" y="3893820"/>
              <a:ext cx="376427" cy="19964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5" name="Google Shape;2685;p106"/>
            <p:cNvSpPr/>
            <p:nvPr/>
          </p:nvSpPr>
          <p:spPr>
            <a:xfrm>
              <a:off x="4296156" y="2965704"/>
              <a:ext cx="376427" cy="19964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6" name="Google Shape;2686;p106"/>
            <p:cNvSpPr/>
            <p:nvPr/>
          </p:nvSpPr>
          <p:spPr>
            <a:xfrm>
              <a:off x="4246625" y="2379726"/>
              <a:ext cx="335280" cy="187960"/>
            </a:xfrm>
            <a:custGeom>
              <a:rect b="b" l="l" r="r" t="t"/>
              <a:pathLst>
                <a:path extrusionOk="0" h="187960" w="335279">
                  <a:moveTo>
                    <a:pt x="0" y="187451"/>
                  </a:moveTo>
                  <a:lnTo>
                    <a:pt x="335279" y="187451"/>
                  </a:lnTo>
                  <a:lnTo>
                    <a:pt x="335279" y="0"/>
                  </a:lnTo>
                  <a:lnTo>
                    <a:pt x="0" y="0"/>
                  </a:lnTo>
                  <a:lnTo>
                    <a:pt x="0" y="187451"/>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7" name="Google Shape;2687;p106"/>
            <p:cNvSpPr/>
            <p:nvPr/>
          </p:nvSpPr>
          <p:spPr>
            <a:xfrm>
              <a:off x="4165091" y="2249424"/>
              <a:ext cx="475615" cy="471170"/>
            </a:xfrm>
            <a:custGeom>
              <a:rect b="b" l="l" r="r" t="t"/>
              <a:pathLst>
                <a:path extrusionOk="0" h="471169" w="475614">
                  <a:moveTo>
                    <a:pt x="52832" y="0"/>
                  </a:moveTo>
                  <a:lnTo>
                    <a:pt x="20320" y="0"/>
                  </a:lnTo>
                  <a:lnTo>
                    <a:pt x="12001" y="1460"/>
                  </a:lnTo>
                  <a:lnTo>
                    <a:pt x="5588" y="5587"/>
                  </a:lnTo>
                  <a:lnTo>
                    <a:pt x="1460" y="12001"/>
                  </a:lnTo>
                  <a:lnTo>
                    <a:pt x="0" y="20319"/>
                  </a:lnTo>
                  <a:lnTo>
                    <a:pt x="0" y="454659"/>
                  </a:lnTo>
                  <a:lnTo>
                    <a:pt x="1460" y="460629"/>
                  </a:lnTo>
                  <a:lnTo>
                    <a:pt x="5588" y="465836"/>
                  </a:lnTo>
                  <a:lnTo>
                    <a:pt x="12001" y="469519"/>
                  </a:lnTo>
                  <a:lnTo>
                    <a:pt x="20320" y="470915"/>
                  </a:lnTo>
                  <a:lnTo>
                    <a:pt x="52832" y="470915"/>
                  </a:lnTo>
                  <a:lnTo>
                    <a:pt x="61150" y="469519"/>
                  </a:lnTo>
                  <a:lnTo>
                    <a:pt x="67563" y="465836"/>
                  </a:lnTo>
                  <a:lnTo>
                    <a:pt x="71691" y="460629"/>
                  </a:lnTo>
                  <a:lnTo>
                    <a:pt x="73152" y="454659"/>
                  </a:lnTo>
                  <a:lnTo>
                    <a:pt x="73152" y="389763"/>
                  </a:lnTo>
                  <a:lnTo>
                    <a:pt x="475488" y="389763"/>
                  </a:lnTo>
                  <a:lnTo>
                    <a:pt x="475488" y="332867"/>
                  </a:lnTo>
                  <a:lnTo>
                    <a:pt x="73152" y="332867"/>
                  </a:lnTo>
                  <a:lnTo>
                    <a:pt x="73152" y="194818"/>
                  </a:lnTo>
                  <a:lnTo>
                    <a:pt x="475488" y="194818"/>
                  </a:lnTo>
                  <a:lnTo>
                    <a:pt x="475488" y="133984"/>
                  </a:lnTo>
                  <a:lnTo>
                    <a:pt x="73152" y="133984"/>
                  </a:lnTo>
                  <a:lnTo>
                    <a:pt x="73152" y="20319"/>
                  </a:lnTo>
                  <a:lnTo>
                    <a:pt x="71691" y="12001"/>
                  </a:lnTo>
                  <a:lnTo>
                    <a:pt x="67564" y="5587"/>
                  </a:lnTo>
                  <a:lnTo>
                    <a:pt x="61150" y="1460"/>
                  </a:lnTo>
                  <a:lnTo>
                    <a:pt x="52832" y="0"/>
                  </a:lnTo>
                  <a:close/>
                </a:path>
                <a:path extrusionOk="0" h="471169" w="475614">
                  <a:moveTo>
                    <a:pt x="475488" y="389763"/>
                  </a:moveTo>
                  <a:lnTo>
                    <a:pt x="398272" y="389763"/>
                  </a:lnTo>
                  <a:lnTo>
                    <a:pt x="398272" y="454659"/>
                  </a:lnTo>
                  <a:lnTo>
                    <a:pt x="400367" y="460629"/>
                  </a:lnTo>
                  <a:lnTo>
                    <a:pt x="405892" y="465836"/>
                  </a:lnTo>
                  <a:lnTo>
                    <a:pt x="413702" y="469519"/>
                  </a:lnTo>
                  <a:lnTo>
                    <a:pt x="422656" y="470915"/>
                  </a:lnTo>
                  <a:lnTo>
                    <a:pt x="455168" y="470915"/>
                  </a:lnTo>
                  <a:lnTo>
                    <a:pt x="463486" y="469519"/>
                  </a:lnTo>
                  <a:lnTo>
                    <a:pt x="469900" y="465836"/>
                  </a:lnTo>
                  <a:lnTo>
                    <a:pt x="474027" y="460629"/>
                  </a:lnTo>
                  <a:lnTo>
                    <a:pt x="475488" y="454659"/>
                  </a:lnTo>
                  <a:lnTo>
                    <a:pt x="475488" y="389763"/>
                  </a:lnTo>
                  <a:close/>
                </a:path>
                <a:path extrusionOk="0" h="471169" w="475614">
                  <a:moveTo>
                    <a:pt x="475488" y="194818"/>
                  </a:moveTo>
                  <a:lnTo>
                    <a:pt x="398272" y="194818"/>
                  </a:lnTo>
                  <a:lnTo>
                    <a:pt x="398272" y="332867"/>
                  </a:lnTo>
                  <a:lnTo>
                    <a:pt x="475488" y="332867"/>
                  </a:lnTo>
                  <a:lnTo>
                    <a:pt x="475488" y="194818"/>
                  </a:lnTo>
                  <a:close/>
                </a:path>
                <a:path extrusionOk="0" h="471169" w="475614">
                  <a:moveTo>
                    <a:pt x="455168" y="0"/>
                  </a:moveTo>
                  <a:lnTo>
                    <a:pt x="422656" y="0"/>
                  </a:lnTo>
                  <a:lnTo>
                    <a:pt x="413702" y="1460"/>
                  </a:lnTo>
                  <a:lnTo>
                    <a:pt x="405891" y="5587"/>
                  </a:lnTo>
                  <a:lnTo>
                    <a:pt x="400367" y="12001"/>
                  </a:lnTo>
                  <a:lnTo>
                    <a:pt x="398272" y="20319"/>
                  </a:lnTo>
                  <a:lnTo>
                    <a:pt x="398272" y="133984"/>
                  </a:lnTo>
                  <a:lnTo>
                    <a:pt x="475488" y="133984"/>
                  </a:lnTo>
                  <a:lnTo>
                    <a:pt x="475488" y="20319"/>
                  </a:lnTo>
                  <a:lnTo>
                    <a:pt x="474027" y="12001"/>
                  </a:lnTo>
                  <a:lnTo>
                    <a:pt x="469900" y="5587"/>
                  </a:lnTo>
                  <a:lnTo>
                    <a:pt x="463486" y="1460"/>
                  </a:lnTo>
                  <a:lnTo>
                    <a:pt x="45516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8" name="Google Shape;2688;p106"/>
            <p:cNvSpPr/>
            <p:nvPr/>
          </p:nvSpPr>
          <p:spPr>
            <a:xfrm>
              <a:off x="4165091" y="2249424"/>
              <a:ext cx="475615" cy="471170"/>
            </a:xfrm>
            <a:custGeom>
              <a:rect b="b" l="l" r="r" t="t"/>
              <a:pathLst>
                <a:path extrusionOk="0" h="471169" w="475614">
                  <a:moveTo>
                    <a:pt x="73152" y="194818"/>
                  </a:moveTo>
                  <a:lnTo>
                    <a:pt x="73152" y="274627"/>
                  </a:lnTo>
                  <a:lnTo>
                    <a:pt x="73152" y="315610"/>
                  </a:lnTo>
                  <a:lnTo>
                    <a:pt x="73152" y="330709"/>
                  </a:lnTo>
                  <a:lnTo>
                    <a:pt x="73152" y="332867"/>
                  </a:lnTo>
                  <a:lnTo>
                    <a:pt x="261112" y="332867"/>
                  </a:lnTo>
                  <a:lnTo>
                    <a:pt x="357631" y="332867"/>
                  </a:lnTo>
                  <a:lnTo>
                    <a:pt x="393191" y="332867"/>
                  </a:lnTo>
                  <a:lnTo>
                    <a:pt x="398272" y="332867"/>
                  </a:lnTo>
                  <a:lnTo>
                    <a:pt x="398272" y="253057"/>
                  </a:lnTo>
                  <a:lnTo>
                    <a:pt x="398272" y="212074"/>
                  </a:lnTo>
                  <a:lnTo>
                    <a:pt x="398272" y="196975"/>
                  </a:lnTo>
                  <a:lnTo>
                    <a:pt x="398272" y="194818"/>
                  </a:lnTo>
                  <a:lnTo>
                    <a:pt x="73152" y="194818"/>
                  </a:lnTo>
                  <a:close/>
                </a:path>
                <a:path extrusionOk="0" h="471169" w="475614">
                  <a:moveTo>
                    <a:pt x="73152" y="133984"/>
                  </a:moveTo>
                  <a:lnTo>
                    <a:pt x="73152" y="68272"/>
                  </a:lnTo>
                  <a:lnTo>
                    <a:pt x="73152" y="34528"/>
                  </a:lnTo>
                  <a:lnTo>
                    <a:pt x="73152" y="22096"/>
                  </a:lnTo>
                  <a:lnTo>
                    <a:pt x="73152" y="20319"/>
                  </a:lnTo>
                  <a:lnTo>
                    <a:pt x="71691" y="12001"/>
                  </a:lnTo>
                  <a:lnTo>
                    <a:pt x="67564" y="5587"/>
                  </a:lnTo>
                  <a:lnTo>
                    <a:pt x="61150" y="1460"/>
                  </a:lnTo>
                  <a:lnTo>
                    <a:pt x="52832" y="0"/>
                  </a:lnTo>
                  <a:lnTo>
                    <a:pt x="34036" y="0"/>
                  </a:lnTo>
                  <a:lnTo>
                    <a:pt x="24384" y="0"/>
                  </a:lnTo>
                  <a:lnTo>
                    <a:pt x="20828" y="0"/>
                  </a:lnTo>
                  <a:lnTo>
                    <a:pt x="20320" y="0"/>
                  </a:lnTo>
                  <a:lnTo>
                    <a:pt x="12001" y="1460"/>
                  </a:lnTo>
                  <a:lnTo>
                    <a:pt x="5588" y="5587"/>
                  </a:lnTo>
                  <a:lnTo>
                    <a:pt x="1460" y="12001"/>
                  </a:lnTo>
                  <a:lnTo>
                    <a:pt x="0" y="20319"/>
                  </a:lnTo>
                  <a:lnTo>
                    <a:pt x="0" y="271422"/>
                  </a:lnTo>
                  <a:lnTo>
                    <a:pt x="0" y="400367"/>
                  </a:lnTo>
                  <a:lnTo>
                    <a:pt x="0" y="447873"/>
                  </a:lnTo>
                  <a:lnTo>
                    <a:pt x="0" y="454659"/>
                  </a:lnTo>
                  <a:lnTo>
                    <a:pt x="1460" y="460628"/>
                  </a:lnTo>
                  <a:lnTo>
                    <a:pt x="5587" y="465835"/>
                  </a:lnTo>
                  <a:lnTo>
                    <a:pt x="12001" y="469518"/>
                  </a:lnTo>
                  <a:lnTo>
                    <a:pt x="20320" y="470915"/>
                  </a:lnTo>
                  <a:lnTo>
                    <a:pt x="39116" y="470915"/>
                  </a:lnTo>
                  <a:lnTo>
                    <a:pt x="48768" y="470915"/>
                  </a:lnTo>
                  <a:lnTo>
                    <a:pt x="52324" y="470915"/>
                  </a:lnTo>
                  <a:lnTo>
                    <a:pt x="52832" y="470915"/>
                  </a:lnTo>
                  <a:lnTo>
                    <a:pt x="61150" y="469519"/>
                  </a:lnTo>
                  <a:lnTo>
                    <a:pt x="67563" y="465836"/>
                  </a:lnTo>
                  <a:lnTo>
                    <a:pt x="71691" y="460629"/>
                  </a:lnTo>
                  <a:lnTo>
                    <a:pt x="73152" y="454659"/>
                  </a:lnTo>
                  <a:lnTo>
                    <a:pt x="73152" y="417141"/>
                  </a:lnTo>
                  <a:lnTo>
                    <a:pt x="73152" y="397875"/>
                  </a:lnTo>
                  <a:lnTo>
                    <a:pt x="73152" y="390777"/>
                  </a:lnTo>
                  <a:lnTo>
                    <a:pt x="73152" y="389763"/>
                  </a:lnTo>
                  <a:lnTo>
                    <a:pt x="261112" y="389763"/>
                  </a:lnTo>
                  <a:lnTo>
                    <a:pt x="357631" y="389763"/>
                  </a:lnTo>
                  <a:lnTo>
                    <a:pt x="393191" y="389763"/>
                  </a:lnTo>
                  <a:lnTo>
                    <a:pt x="398272" y="389763"/>
                  </a:lnTo>
                  <a:lnTo>
                    <a:pt x="398272" y="427281"/>
                  </a:lnTo>
                  <a:lnTo>
                    <a:pt x="398272" y="446547"/>
                  </a:lnTo>
                  <a:lnTo>
                    <a:pt x="398272" y="453645"/>
                  </a:lnTo>
                  <a:lnTo>
                    <a:pt x="398272" y="454659"/>
                  </a:lnTo>
                  <a:lnTo>
                    <a:pt x="400367" y="460628"/>
                  </a:lnTo>
                  <a:lnTo>
                    <a:pt x="405892" y="465835"/>
                  </a:lnTo>
                  <a:lnTo>
                    <a:pt x="413702" y="469518"/>
                  </a:lnTo>
                  <a:lnTo>
                    <a:pt x="422656" y="470915"/>
                  </a:lnTo>
                  <a:lnTo>
                    <a:pt x="441452" y="470915"/>
                  </a:lnTo>
                  <a:lnTo>
                    <a:pt x="451104" y="470915"/>
                  </a:lnTo>
                  <a:lnTo>
                    <a:pt x="454660" y="470915"/>
                  </a:lnTo>
                  <a:lnTo>
                    <a:pt x="455168" y="470915"/>
                  </a:lnTo>
                  <a:lnTo>
                    <a:pt x="463486" y="469519"/>
                  </a:lnTo>
                  <a:lnTo>
                    <a:pt x="469900" y="465836"/>
                  </a:lnTo>
                  <a:lnTo>
                    <a:pt x="474027" y="460629"/>
                  </a:lnTo>
                  <a:lnTo>
                    <a:pt x="475488" y="454659"/>
                  </a:lnTo>
                  <a:lnTo>
                    <a:pt x="475488" y="203557"/>
                  </a:lnTo>
                  <a:lnTo>
                    <a:pt x="475488" y="74612"/>
                  </a:lnTo>
                  <a:lnTo>
                    <a:pt x="475488" y="27106"/>
                  </a:lnTo>
                  <a:lnTo>
                    <a:pt x="475488" y="20319"/>
                  </a:lnTo>
                  <a:lnTo>
                    <a:pt x="474027" y="12001"/>
                  </a:lnTo>
                  <a:lnTo>
                    <a:pt x="469900" y="5587"/>
                  </a:lnTo>
                  <a:lnTo>
                    <a:pt x="463486" y="1460"/>
                  </a:lnTo>
                  <a:lnTo>
                    <a:pt x="455168" y="0"/>
                  </a:lnTo>
                  <a:lnTo>
                    <a:pt x="436372" y="0"/>
                  </a:lnTo>
                  <a:lnTo>
                    <a:pt x="426720" y="0"/>
                  </a:lnTo>
                  <a:lnTo>
                    <a:pt x="423164" y="0"/>
                  </a:lnTo>
                  <a:lnTo>
                    <a:pt x="422656" y="0"/>
                  </a:lnTo>
                  <a:lnTo>
                    <a:pt x="413702" y="1460"/>
                  </a:lnTo>
                  <a:lnTo>
                    <a:pt x="405891" y="5587"/>
                  </a:lnTo>
                  <a:lnTo>
                    <a:pt x="400367" y="12001"/>
                  </a:lnTo>
                  <a:lnTo>
                    <a:pt x="398272" y="20319"/>
                  </a:lnTo>
                  <a:lnTo>
                    <a:pt x="398272" y="86032"/>
                  </a:lnTo>
                  <a:lnTo>
                    <a:pt x="398272" y="119776"/>
                  </a:lnTo>
                  <a:lnTo>
                    <a:pt x="398272" y="132208"/>
                  </a:lnTo>
                  <a:lnTo>
                    <a:pt x="398272" y="133984"/>
                  </a:lnTo>
                  <a:lnTo>
                    <a:pt x="73152" y="133984"/>
                  </a:lnTo>
                  <a:close/>
                </a:path>
              </a:pathLst>
            </a:custGeom>
            <a:noFill/>
            <a:ln cap="flat" cmpd="sng" w="15225">
              <a:solidFill>
                <a:srgbClr val="1B171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89" name="Google Shape;2689;p106"/>
            <p:cNvSpPr/>
            <p:nvPr/>
          </p:nvSpPr>
          <p:spPr>
            <a:xfrm>
              <a:off x="4238244" y="2266188"/>
              <a:ext cx="88392" cy="12039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0" name="Google Shape;2690;p106"/>
            <p:cNvSpPr/>
            <p:nvPr/>
          </p:nvSpPr>
          <p:spPr>
            <a:xfrm>
              <a:off x="4404359" y="2273808"/>
              <a:ext cx="157480" cy="105410"/>
            </a:xfrm>
            <a:custGeom>
              <a:rect b="b" l="l" r="r" t="t"/>
              <a:pathLst>
                <a:path extrusionOk="0" h="105410" w="157479">
                  <a:moveTo>
                    <a:pt x="156972" y="0"/>
                  </a:moveTo>
                  <a:lnTo>
                    <a:pt x="4063" y="0"/>
                  </a:lnTo>
                  <a:lnTo>
                    <a:pt x="0" y="4064"/>
                  </a:lnTo>
                  <a:lnTo>
                    <a:pt x="0" y="105156"/>
                  </a:lnTo>
                  <a:lnTo>
                    <a:pt x="15697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1" name="Google Shape;2691;p106"/>
            <p:cNvSpPr/>
            <p:nvPr/>
          </p:nvSpPr>
          <p:spPr>
            <a:xfrm>
              <a:off x="4319015" y="2273808"/>
              <a:ext cx="242570" cy="300355"/>
            </a:xfrm>
            <a:custGeom>
              <a:rect b="b" l="l" r="r" t="t"/>
              <a:pathLst>
                <a:path extrusionOk="0" h="300355" w="242570">
                  <a:moveTo>
                    <a:pt x="85344" y="105156"/>
                  </a:moveTo>
                  <a:lnTo>
                    <a:pt x="85344" y="105156"/>
                  </a:lnTo>
                  <a:lnTo>
                    <a:pt x="85344" y="4064"/>
                  </a:lnTo>
                  <a:lnTo>
                    <a:pt x="89408" y="0"/>
                  </a:lnTo>
                  <a:lnTo>
                    <a:pt x="93345" y="0"/>
                  </a:lnTo>
                  <a:lnTo>
                    <a:pt x="179468" y="0"/>
                  </a:lnTo>
                  <a:lnTo>
                    <a:pt x="223694" y="0"/>
                  </a:lnTo>
                  <a:lnTo>
                    <a:pt x="239988" y="0"/>
                  </a:lnTo>
                  <a:lnTo>
                    <a:pt x="242316" y="0"/>
                  </a:lnTo>
                </a:path>
                <a:path extrusionOk="0" h="300355" w="242570">
                  <a:moveTo>
                    <a:pt x="0" y="170687"/>
                  </a:moveTo>
                  <a:lnTo>
                    <a:pt x="0" y="300228"/>
                  </a:lnTo>
                </a:path>
                <a:path extrusionOk="0" h="300355" w="242570">
                  <a:moveTo>
                    <a:pt x="80772" y="170687"/>
                  </a:moveTo>
                  <a:lnTo>
                    <a:pt x="80772" y="300228"/>
                  </a:lnTo>
                </a:path>
                <a:path extrusionOk="0" h="300355" w="242570">
                  <a:moveTo>
                    <a:pt x="163068" y="170687"/>
                  </a:moveTo>
                  <a:lnTo>
                    <a:pt x="163068" y="300228"/>
                  </a:lnTo>
                </a:path>
                <a:path extrusionOk="0" h="300355" w="242570">
                  <a:moveTo>
                    <a:pt x="163068" y="0"/>
                  </a:moveTo>
                  <a:lnTo>
                    <a:pt x="163068" y="108585"/>
                  </a:lnTo>
                </a:path>
              </a:pathLst>
            </a:custGeom>
            <a:noFill/>
            <a:ln cap="flat" cmpd="sng" w="15225">
              <a:solidFill>
                <a:srgbClr val="1B171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2" name="Google Shape;2692;p106"/>
            <p:cNvSpPr/>
            <p:nvPr/>
          </p:nvSpPr>
          <p:spPr>
            <a:xfrm>
              <a:off x="6564630" y="2873502"/>
              <a:ext cx="520065" cy="247015"/>
            </a:xfrm>
            <a:custGeom>
              <a:rect b="b" l="l" r="r" t="t"/>
              <a:pathLst>
                <a:path extrusionOk="0" h="247014" w="520065">
                  <a:moveTo>
                    <a:pt x="0" y="123443"/>
                  </a:moveTo>
                  <a:lnTo>
                    <a:pt x="26410" y="69146"/>
                  </a:lnTo>
                  <a:lnTo>
                    <a:pt x="57083" y="46226"/>
                  </a:lnTo>
                  <a:lnTo>
                    <a:pt x="97322" y="27112"/>
                  </a:lnTo>
                  <a:lnTo>
                    <a:pt x="145568" y="12543"/>
                  </a:lnTo>
                  <a:lnTo>
                    <a:pt x="200261" y="3259"/>
                  </a:lnTo>
                  <a:lnTo>
                    <a:pt x="259842" y="0"/>
                  </a:lnTo>
                  <a:lnTo>
                    <a:pt x="319422" y="3259"/>
                  </a:lnTo>
                  <a:lnTo>
                    <a:pt x="374115" y="12543"/>
                  </a:lnTo>
                  <a:lnTo>
                    <a:pt x="422361" y="27112"/>
                  </a:lnTo>
                  <a:lnTo>
                    <a:pt x="462600" y="46226"/>
                  </a:lnTo>
                  <a:lnTo>
                    <a:pt x="493273" y="69146"/>
                  </a:lnTo>
                  <a:lnTo>
                    <a:pt x="519684" y="123443"/>
                  </a:lnTo>
                  <a:lnTo>
                    <a:pt x="512821" y="151755"/>
                  </a:lnTo>
                  <a:lnTo>
                    <a:pt x="462600" y="200661"/>
                  </a:lnTo>
                  <a:lnTo>
                    <a:pt x="422361" y="219775"/>
                  </a:lnTo>
                  <a:lnTo>
                    <a:pt x="374115" y="234344"/>
                  </a:lnTo>
                  <a:lnTo>
                    <a:pt x="319422" y="243628"/>
                  </a:lnTo>
                  <a:lnTo>
                    <a:pt x="259842" y="246887"/>
                  </a:lnTo>
                  <a:lnTo>
                    <a:pt x="200261" y="243628"/>
                  </a:lnTo>
                  <a:lnTo>
                    <a:pt x="145568" y="234344"/>
                  </a:lnTo>
                  <a:lnTo>
                    <a:pt x="97322" y="219775"/>
                  </a:lnTo>
                  <a:lnTo>
                    <a:pt x="57083" y="200661"/>
                  </a:lnTo>
                  <a:lnTo>
                    <a:pt x="26410" y="177741"/>
                  </a:lnTo>
                  <a:lnTo>
                    <a:pt x="0" y="123443"/>
                  </a:lnTo>
                  <a:close/>
                </a:path>
              </a:pathLst>
            </a:custGeom>
            <a:noFill/>
            <a:ln cap="flat" cmpd="sng" w="28950">
              <a:solidFill>
                <a:srgbClr val="A4A4A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3" name="Google Shape;2693;p106"/>
            <p:cNvSpPr/>
            <p:nvPr/>
          </p:nvSpPr>
          <p:spPr>
            <a:xfrm>
              <a:off x="6536436" y="2788920"/>
              <a:ext cx="371856" cy="37185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4" name="Google Shape;2694;p106"/>
            <p:cNvSpPr/>
            <p:nvPr/>
          </p:nvSpPr>
          <p:spPr>
            <a:xfrm>
              <a:off x="6940295" y="2987040"/>
              <a:ext cx="178307" cy="17830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5" name="Google Shape;2695;p106"/>
            <p:cNvSpPr/>
            <p:nvPr/>
          </p:nvSpPr>
          <p:spPr>
            <a:xfrm>
              <a:off x="7337297" y="2873502"/>
              <a:ext cx="518159" cy="247015"/>
            </a:xfrm>
            <a:custGeom>
              <a:rect b="b" l="l" r="r" t="t"/>
              <a:pathLst>
                <a:path extrusionOk="0" h="247014" w="518159">
                  <a:moveTo>
                    <a:pt x="0" y="123443"/>
                  </a:moveTo>
                  <a:lnTo>
                    <a:pt x="26325" y="69146"/>
                  </a:lnTo>
                  <a:lnTo>
                    <a:pt x="56903" y="46226"/>
                  </a:lnTo>
                  <a:lnTo>
                    <a:pt x="97020" y="27112"/>
                  </a:lnTo>
                  <a:lnTo>
                    <a:pt x="145124" y="12543"/>
                  </a:lnTo>
                  <a:lnTo>
                    <a:pt x="199661" y="3259"/>
                  </a:lnTo>
                  <a:lnTo>
                    <a:pt x="259079" y="0"/>
                  </a:lnTo>
                  <a:lnTo>
                    <a:pt x="318498" y="3259"/>
                  </a:lnTo>
                  <a:lnTo>
                    <a:pt x="373035" y="12543"/>
                  </a:lnTo>
                  <a:lnTo>
                    <a:pt x="421139" y="27112"/>
                  </a:lnTo>
                  <a:lnTo>
                    <a:pt x="461256" y="46226"/>
                  </a:lnTo>
                  <a:lnTo>
                    <a:pt x="491834" y="69146"/>
                  </a:lnTo>
                  <a:lnTo>
                    <a:pt x="518159" y="123443"/>
                  </a:lnTo>
                  <a:lnTo>
                    <a:pt x="511319" y="151755"/>
                  </a:lnTo>
                  <a:lnTo>
                    <a:pt x="461256" y="200661"/>
                  </a:lnTo>
                  <a:lnTo>
                    <a:pt x="421139" y="219775"/>
                  </a:lnTo>
                  <a:lnTo>
                    <a:pt x="373035" y="234344"/>
                  </a:lnTo>
                  <a:lnTo>
                    <a:pt x="318498" y="243628"/>
                  </a:lnTo>
                  <a:lnTo>
                    <a:pt x="259079" y="246887"/>
                  </a:lnTo>
                  <a:lnTo>
                    <a:pt x="199661" y="243628"/>
                  </a:lnTo>
                  <a:lnTo>
                    <a:pt x="145124" y="234344"/>
                  </a:lnTo>
                  <a:lnTo>
                    <a:pt x="97020" y="219775"/>
                  </a:lnTo>
                  <a:lnTo>
                    <a:pt x="56903" y="200661"/>
                  </a:lnTo>
                  <a:lnTo>
                    <a:pt x="26325" y="177741"/>
                  </a:lnTo>
                  <a:lnTo>
                    <a:pt x="0" y="123443"/>
                  </a:lnTo>
                  <a:close/>
                </a:path>
              </a:pathLst>
            </a:custGeom>
            <a:noFill/>
            <a:ln cap="flat" cmpd="sng" w="28950">
              <a:solidFill>
                <a:srgbClr val="A4A4A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6" name="Google Shape;2696;p106"/>
            <p:cNvSpPr/>
            <p:nvPr/>
          </p:nvSpPr>
          <p:spPr>
            <a:xfrm>
              <a:off x="7307580" y="2788920"/>
              <a:ext cx="371856" cy="37185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7" name="Google Shape;2697;p106"/>
            <p:cNvSpPr/>
            <p:nvPr/>
          </p:nvSpPr>
          <p:spPr>
            <a:xfrm>
              <a:off x="7712964" y="2987040"/>
              <a:ext cx="176784" cy="17830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8" name="Google Shape;2698;p106"/>
            <p:cNvSpPr/>
            <p:nvPr/>
          </p:nvSpPr>
          <p:spPr>
            <a:xfrm>
              <a:off x="6566153" y="4272533"/>
              <a:ext cx="518159" cy="247015"/>
            </a:xfrm>
            <a:custGeom>
              <a:rect b="b" l="l" r="r" t="t"/>
              <a:pathLst>
                <a:path extrusionOk="0" h="247014" w="518159">
                  <a:moveTo>
                    <a:pt x="0" y="123443"/>
                  </a:moveTo>
                  <a:lnTo>
                    <a:pt x="26325" y="69157"/>
                  </a:lnTo>
                  <a:lnTo>
                    <a:pt x="56903" y="46237"/>
                  </a:lnTo>
                  <a:lnTo>
                    <a:pt x="97020" y="27120"/>
                  </a:lnTo>
                  <a:lnTo>
                    <a:pt x="145124" y="12547"/>
                  </a:lnTo>
                  <a:lnTo>
                    <a:pt x="199661" y="3260"/>
                  </a:lnTo>
                  <a:lnTo>
                    <a:pt x="259079" y="0"/>
                  </a:lnTo>
                  <a:lnTo>
                    <a:pt x="318498" y="3260"/>
                  </a:lnTo>
                  <a:lnTo>
                    <a:pt x="373035" y="12547"/>
                  </a:lnTo>
                  <a:lnTo>
                    <a:pt x="421139" y="27120"/>
                  </a:lnTo>
                  <a:lnTo>
                    <a:pt x="461256" y="46237"/>
                  </a:lnTo>
                  <a:lnTo>
                    <a:pt x="491834" y="69157"/>
                  </a:lnTo>
                  <a:lnTo>
                    <a:pt x="518160" y="123443"/>
                  </a:lnTo>
                  <a:lnTo>
                    <a:pt x="511319" y="151747"/>
                  </a:lnTo>
                  <a:lnTo>
                    <a:pt x="461256" y="200650"/>
                  </a:lnTo>
                  <a:lnTo>
                    <a:pt x="421139" y="219767"/>
                  </a:lnTo>
                  <a:lnTo>
                    <a:pt x="373035" y="234340"/>
                  </a:lnTo>
                  <a:lnTo>
                    <a:pt x="318498" y="243627"/>
                  </a:lnTo>
                  <a:lnTo>
                    <a:pt x="259079" y="246887"/>
                  </a:lnTo>
                  <a:lnTo>
                    <a:pt x="199661" y="243627"/>
                  </a:lnTo>
                  <a:lnTo>
                    <a:pt x="145124" y="234340"/>
                  </a:lnTo>
                  <a:lnTo>
                    <a:pt x="97020" y="219767"/>
                  </a:lnTo>
                  <a:lnTo>
                    <a:pt x="56903" y="200650"/>
                  </a:lnTo>
                  <a:lnTo>
                    <a:pt x="26325" y="177730"/>
                  </a:lnTo>
                  <a:lnTo>
                    <a:pt x="0" y="123443"/>
                  </a:lnTo>
                  <a:close/>
                </a:path>
              </a:pathLst>
            </a:custGeom>
            <a:noFill/>
            <a:ln cap="flat" cmpd="sng" w="28950">
              <a:solidFill>
                <a:srgbClr val="A4A4A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699" name="Google Shape;2699;p106"/>
            <p:cNvSpPr/>
            <p:nvPr/>
          </p:nvSpPr>
          <p:spPr>
            <a:xfrm>
              <a:off x="6537959" y="4187952"/>
              <a:ext cx="370332" cy="371855"/>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00" name="Google Shape;2700;p106"/>
            <p:cNvSpPr/>
            <p:nvPr/>
          </p:nvSpPr>
          <p:spPr>
            <a:xfrm>
              <a:off x="6941820" y="4386072"/>
              <a:ext cx="178307" cy="17830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01" name="Google Shape;2701;p106"/>
            <p:cNvSpPr/>
            <p:nvPr/>
          </p:nvSpPr>
          <p:spPr>
            <a:xfrm>
              <a:off x="7337297" y="4272533"/>
              <a:ext cx="520065" cy="247015"/>
            </a:xfrm>
            <a:custGeom>
              <a:rect b="b" l="l" r="r" t="t"/>
              <a:pathLst>
                <a:path extrusionOk="0" h="247014" w="520065">
                  <a:moveTo>
                    <a:pt x="0" y="123443"/>
                  </a:moveTo>
                  <a:lnTo>
                    <a:pt x="26410" y="69157"/>
                  </a:lnTo>
                  <a:lnTo>
                    <a:pt x="57083" y="46237"/>
                  </a:lnTo>
                  <a:lnTo>
                    <a:pt x="97322" y="27120"/>
                  </a:lnTo>
                  <a:lnTo>
                    <a:pt x="145568" y="12547"/>
                  </a:lnTo>
                  <a:lnTo>
                    <a:pt x="200261" y="3260"/>
                  </a:lnTo>
                  <a:lnTo>
                    <a:pt x="259842" y="0"/>
                  </a:lnTo>
                  <a:lnTo>
                    <a:pt x="319422" y="3260"/>
                  </a:lnTo>
                  <a:lnTo>
                    <a:pt x="374115" y="12547"/>
                  </a:lnTo>
                  <a:lnTo>
                    <a:pt x="422361" y="27120"/>
                  </a:lnTo>
                  <a:lnTo>
                    <a:pt x="462600" y="46237"/>
                  </a:lnTo>
                  <a:lnTo>
                    <a:pt x="493273" y="69157"/>
                  </a:lnTo>
                  <a:lnTo>
                    <a:pt x="519683" y="123443"/>
                  </a:lnTo>
                  <a:lnTo>
                    <a:pt x="512821" y="151747"/>
                  </a:lnTo>
                  <a:lnTo>
                    <a:pt x="462600" y="200650"/>
                  </a:lnTo>
                  <a:lnTo>
                    <a:pt x="422361" y="219767"/>
                  </a:lnTo>
                  <a:lnTo>
                    <a:pt x="374115" y="234340"/>
                  </a:lnTo>
                  <a:lnTo>
                    <a:pt x="319422" y="243627"/>
                  </a:lnTo>
                  <a:lnTo>
                    <a:pt x="259842" y="246887"/>
                  </a:lnTo>
                  <a:lnTo>
                    <a:pt x="200261" y="243627"/>
                  </a:lnTo>
                  <a:lnTo>
                    <a:pt x="145568" y="234340"/>
                  </a:lnTo>
                  <a:lnTo>
                    <a:pt x="97322" y="219767"/>
                  </a:lnTo>
                  <a:lnTo>
                    <a:pt x="57083" y="200650"/>
                  </a:lnTo>
                  <a:lnTo>
                    <a:pt x="26410" y="177730"/>
                  </a:lnTo>
                  <a:lnTo>
                    <a:pt x="0" y="123443"/>
                  </a:lnTo>
                  <a:close/>
                </a:path>
              </a:pathLst>
            </a:custGeom>
            <a:noFill/>
            <a:ln cap="flat" cmpd="sng" w="28950">
              <a:solidFill>
                <a:srgbClr val="A4A4A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02" name="Google Shape;2702;p106"/>
            <p:cNvSpPr/>
            <p:nvPr/>
          </p:nvSpPr>
          <p:spPr>
            <a:xfrm>
              <a:off x="7309103" y="4187952"/>
              <a:ext cx="370332" cy="371855"/>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03" name="Google Shape;2703;p106"/>
            <p:cNvSpPr/>
            <p:nvPr/>
          </p:nvSpPr>
          <p:spPr>
            <a:xfrm>
              <a:off x="7712964" y="4386072"/>
              <a:ext cx="178308" cy="17830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704" name="Google Shape;2704;p106"/>
          <p:cNvSpPr txBox="1"/>
          <p:nvPr/>
        </p:nvSpPr>
        <p:spPr>
          <a:xfrm>
            <a:off x="222842" y="4841917"/>
            <a:ext cx="1551940" cy="509541"/>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Clients pull and  push images</a:t>
            </a:r>
            <a:endParaRPr b="0" i="0" sz="1600" u="none" cap="none" strike="noStrike">
              <a:solidFill>
                <a:schemeClr val="dk1"/>
              </a:solidFill>
              <a:latin typeface="Arial"/>
              <a:ea typeface="Arial"/>
              <a:cs typeface="Arial"/>
              <a:sym typeface="Arial"/>
            </a:endParaRPr>
          </a:p>
        </p:txBody>
      </p:sp>
      <p:sp>
        <p:nvSpPr>
          <p:cNvPr id="2705" name="Google Shape;2705;p106"/>
          <p:cNvSpPr txBox="1"/>
          <p:nvPr/>
        </p:nvSpPr>
        <p:spPr>
          <a:xfrm>
            <a:off x="5113529" y="5779956"/>
            <a:ext cx="1411393" cy="509541"/>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Images stored  in repos</a:t>
            </a:r>
            <a:endParaRPr b="0" i="0" sz="1600" u="none" cap="none" strike="noStrike">
              <a:solidFill>
                <a:schemeClr val="dk1"/>
              </a:solidFill>
              <a:latin typeface="Arial"/>
              <a:ea typeface="Arial"/>
              <a:cs typeface="Arial"/>
              <a:sym typeface="Arial"/>
            </a:endParaRPr>
          </a:p>
        </p:txBody>
      </p:sp>
      <p:sp>
        <p:nvSpPr>
          <p:cNvPr id="2706" name="Google Shape;2706;p106"/>
          <p:cNvSpPr txBox="1"/>
          <p:nvPr/>
        </p:nvSpPr>
        <p:spPr>
          <a:xfrm>
            <a:off x="6393687" y="3060361"/>
            <a:ext cx="848360"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Registry</a:t>
            </a:r>
            <a:endParaRPr b="0" i="0" sz="1600" u="none" cap="none" strike="noStrike">
              <a:solidFill>
                <a:schemeClr val="dk1"/>
              </a:solidFill>
              <a:latin typeface="Arial"/>
              <a:ea typeface="Arial"/>
              <a:cs typeface="Arial"/>
              <a:sym typeface="Arial"/>
            </a:endParaRPr>
          </a:p>
        </p:txBody>
      </p:sp>
      <p:sp>
        <p:nvSpPr>
          <p:cNvPr id="2707" name="Google Shape;2707;p106"/>
          <p:cNvSpPr txBox="1"/>
          <p:nvPr/>
        </p:nvSpPr>
        <p:spPr>
          <a:xfrm>
            <a:off x="7495710" y="4455838"/>
            <a:ext cx="1897380" cy="755762"/>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Engines running  on servers in cloud  or data center</a:t>
            </a:r>
            <a:endParaRPr b="0" i="0" sz="1600" u="none" cap="none" strike="noStrike">
              <a:solidFill>
                <a:schemeClr val="dk1"/>
              </a:solidFill>
              <a:latin typeface="Arial"/>
              <a:ea typeface="Arial"/>
              <a:cs typeface="Arial"/>
              <a:sym typeface="Arial"/>
            </a:endParaRPr>
          </a:p>
        </p:txBody>
      </p:sp>
      <p:sp>
        <p:nvSpPr>
          <p:cNvPr id="2708" name="Google Shape;2708;p106"/>
          <p:cNvSpPr txBox="1"/>
          <p:nvPr/>
        </p:nvSpPr>
        <p:spPr>
          <a:xfrm>
            <a:off x="10233322" y="4209627"/>
            <a:ext cx="1490133" cy="509541"/>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Multi-container  apps</a:t>
            </a:r>
            <a:endParaRPr b="0" i="0" sz="1600" u="none" cap="none" strike="noStrike">
              <a:solidFill>
                <a:schemeClr val="dk1"/>
              </a:solidFill>
              <a:latin typeface="Arial"/>
              <a:ea typeface="Arial"/>
              <a:cs typeface="Arial"/>
              <a:sym typeface="Arial"/>
            </a:endParaRPr>
          </a:p>
        </p:txBody>
      </p:sp>
      <p:sp>
        <p:nvSpPr>
          <p:cNvPr id="2709" name="Google Shape;2709;p106"/>
          <p:cNvSpPr txBox="1"/>
          <p:nvPr/>
        </p:nvSpPr>
        <p:spPr>
          <a:xfrm>
            <a:off x="9992359" y="2867322"/>
            <a:ext cx="1346200"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EE4952"/>
              </a:buClr>
              <a:buSzPts val="1600"/>
              <a:buFont typeface="Arial"/>
              <a:buNone/>
            </a:pPr>
            <a:r>
              <a:rPr b="1" i="0" lang="en-GB" sz="1600" u="none" cap="none" strike="noStrike">
                <a:solidFill>
                  <a:srgbClr val="EE4952"/>
                </a:solidFill>
                <a:latin typeface="Arial"/>
                <a:ea typeface="Arial"/>
                <a:cs typeface="Arial"/>
                <a:sym typeface="Arial"/>
              </a:rPr>
              <a:t>Control plane</a:t>
            </a:r>
            <a:endParaRPr b="0" i="0" sz="1600" u="none" cap="none" strike="noStrike">
              <a:solidFill>
                <a:schemeClr val="dk1"/>
              </a:solidFill>
              <a:latin typeface="Arial"/>
              <a:ea typeface="Arial"/>
              <a:cs typeface="Arial"/>
              <a:sym typeface="Arial"/>
            </a:endParaRPr>
          </a:p>
        </p:txBody>
      </p:sp>
      <p:sp>
        <p:nvSpPr>
          <p:cNvPr id="2710" name="Google Shape;2710;p106"/>
          <p:cNvSpPr/>
          <p:nvPr/>
        </p:nvSpPr>
        <p:spPr>
          <a:xfrm>
            <a:off x="1221315" y="1950042"/>
            <a:ext cx="9512300" cy="301413"/>
          </a:xfrm>
          <a:custGeom>
            <a:rect b="b" l="l" r="r" t="t"/>
            <a:pathLst>
              <a:path extrusionOk="0" h="226059" w="7134225">
                <a:moveTo>
                  <a:pt x="3494532" y="225551"/>
                </a:moveTo>
                <a:lnTo>
                  <a:pt x="3494532" y="138922"/>
                </a:lnTo>
                <a:lnTo>
                  <a:pt x="3494532" y="68199"/>
                </a:lnTo>
                <a:lnTo>
                  <a:pt x="3494532" y="20526"/>
                </a:lnTo>
                <a:lnTo>
                  <a:pt x="3494532" y="3048"/>
                </a:lnTo>
                <a:lnTo>
                  <a:pt x="7133843" y="3048"/>
                </a:lnTo>
                <a:lnTo>
                  <a:pt x="7133843" y="62531"/>
                </a:lnTo>
                <a:lnTo>
                  <a:pt x="7133843" y="105537"/>
                </a:lnTo>
                <a:lnTo>
                  <a:pt x="7133843" y="152923"/>
                </a:lnTo>
                <a:lnTo>
                  <a:pt x="7133843" y="225551"/>
                </a:lnTo>
              </a:path>
              <a:path extrusionOk="0" h="226059" w="7134225">
                <a:moveTo>
                  <a:pt x="0" y="222503"/>
                </a:moveTo>
                <a:lnTo>
                  <a:pt x="0" y="135874"/>
                </a:lnTo>
                <a:lnTo>
                  <a:pt x="0" y="65150"/>
                </a:lnTo>
                <a:lnTo>
                  <a:pt x="0" y="17478"/>
                </a:lnTo>
                <a:lnTo>
                  <a:pt x="0" y="0"/>
                </a:lnTo>
                <a:lnTo>
                  <a:pt x="3424428" y="0"/>
                </a:lnTo>
                <a:lnTo>
                  <a:pt x="3424428" y="59483"/>
                </a:lnTo>
                <a:lnTo>
                  <a:pt x="3424428" y="102488"/>
                </a:lnTo>
                <a:lnTo>
                  <a:pt x="3424428" y="149875"/>
                </a:lnTo>
                <a:lnTo>
                  <a:pt x="3424428" y="222503"/>
                </a:lnTo>
              </a:path>
            </a:pathLst>
          </a:custGeom>
          <a:noFill/>
          <a:ln cap="flat" cmpd="sng" w="25900">
            <a:solidFill>
              <a:srgbClr val="1AAAF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11" name="Google Shape;2711;p106"/>
          <p:cNvSpPr txBox="1"/>
          <p:nvPr/>
        </p:nvSpPr>
        <p:spPr>
          <a:xfrm>
            <a:off x="1292521" y="2295335"/>
            <a:ext cx="2525607" cy="551498"/>
          </a:xfrm>
          <a:prstGeom prst="rect">
            <a:avLst/>
          </a:prstGeom>
          <a:noFill/>
          <a:ln>
            <a:noFill/>
          </a:ln>
        </p:spPr>
        <p:txBody>
          <a:bodyPr anchorCtr="0" anchor="t" bIns="0" lIns="0" spcFirstLastPara="1" rIns="0" wrap="square" tIns="17775">
            <a:spAutoFit/>
          </a:bodyPr>
          <a:lstStyle/>
          <a:p>
            <a:pPr indent="0" lvl="0" marL="4445"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BUILD</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5"/>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Development Environments</a:t>
            </a:r>
            <a:endParaRPr b="0" i="0" sz="1600" u="none" cap="none" strike="noStrike">
              <a:solidFill>
                <a:schemeClr val="dk1"/>
              </a:solidFill>
              <a:latin typeface="Arial"/>
              <a:ea typeface="Arial"/>
              <a:cs typeface="Arial"/>
              <a:sym typeface="Arial"/>
            </a:endParaRPr>
          </a:p>
        </p:txBody>
      </p:sp>
      <p:sp>
        <p:nvSpPr>
          <p:cNvPr id="2712" name="Google Shape;2712;p106"/>
          <p:cNvSpPr txBox="1"/>
          <p:nvPr/>
        </p:nvSpPr>
        <p:spPr>
          <a:xfrm>
            <a:off x="4415170" y="2268919"/>
            <a:ext cx="2886287" cy="551498"/>
          </a:xfrm>
          <a:prstGeom prst="rect">
            <a:avLst/>
          </a:prstGeom>
          <a:noFill/>
          <a:ln>
            <a:noFill/>
          </a:ln>
        </p:spPr>
        <p:txBody>
          <a:bodyPr anchorCtr="0" anchor="t" bIns="0" lIns="0" spcFirstLastPara="1" rIns="0" wrap="square" tIns="17775">
            <a:spAutoFit/>
          </a:bodyPr>
          <a:lstStyle/>
          <a:p>
            <a:pPr indent="0" lvl="0" marL="0"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SHIP</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5"/>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Secure Content &amp; Collaboration</a:t>
            </a:r>
            <a:endParaRPr b="0" i="0" sz="1600" u="none" cap="none" strike="noStrike">
              <a:solidFill>
                <a:schemeClr val="dk1"/>
              </a:solidFill>
              <a:latin typeface="Arial"/>
              <a:ea typeface="Arial"/>
              <a:cs typeface="Arial"/>
              <a:sym typeface="Arial"/>
            </a:endParaRPr>
          </a:p>
        </p:txBody>
      </p:sp>
      <p:sp>
        <p:nvSpPr>
          <p:cNvPr id="2713" name="Google Shape;2713;p106"/>
          <p:cNvSpPr txBox="1"/>
          <p:nvPr/>
        </p:nvSpPr>
        <p:spPr>
          <a:xfrm>
            <a:off x="8789218" y="2230725"/>
            <a:ext cx="2129367" cy="551498"/>
          </a:xfrm>
          <a:prstGeom prst="rect">
            <a:avLst/>
          </a:prstGeom>
          <a:noFill/>
          <a:ln>
            <a:noFill/>
          </a:ln>
        </p:spPr>
        <p:txBody>
          <a:bodyPr anchorCtr="0" anchor="t" bIns="0" lIns="0" spcFirstLastPara="1" rIns="0" wrap="square" tIns="17775">
            <a:spAutoFit/>
          </a:bodyPr>
          <a:lstStyle/>
          <a:p>
            <a:pPr indent="0" lvl="0" marL="1905"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RUN</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5"/>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Deploy, Manage, Scale</a:t>
            </a:r>
            <a:endParaRPr b="0" i="0" sz="1600" u="none" cap="none" strike="noStrike">
              <a:solidFill>
                <a:schemeClr val="dk1"/>
              </a:solidFill>
              <a:latin typeface="Arial"/>
              <a:ea typeface="Arial"/>
              <a:cs typeface="Arial"/>
              <a:sym typeface="Arial"/>
            </a:endParaRPr>
          </a:p>
        </p:txBody>
      </p:sp>
      <p:sp>
        <p:nvSpPr>
          <p:cNvPr id="2714" name="Google Shape;2714;p106"/>
          <p:cNvSpPr txBox="1"/>
          <p:nvPr/>
        </p:nvSpPr>
        <p:spPr>
          <a:xfrm>
            <a:off x="2937002" y="1493955"/>
            <a:ext cx="1128607"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1AAAF8"/>
              </a:buClr>
              <a:buSzPts val="1600"/>
              <a:buFont typeface="Arial"/>
              <a:buNone/>
            </a:pPr>
            <a:r>
              <a:rPr b="1" i="0" lang="en-GB" sz="1600" u="none" cap="none" strike="noStrike">
                <a:solidFill>
                  <a:srgbClr val="1AAAF8"/>
                </a:solidFill>
                <a:latin typeface="Arial"/>
                <a:ea typeface="Arial"/>
                <a:cs typeface="Arial"/>
                <a:sym typeface="Arial"/>
              </a:rPr>
              <a:t>Developers</a:t>
            </a:r>
            <a:endParaRPr b="0" i="0" sz="1600" u="none" cap="none" strike="noStrike">
              <a:solidFill>
                <a:schemeClr val="dk1"/>
              </a:solidFill>
              <a:latin typeface="Arial"/>
              <a:ea typeface="Arial"/>
              <a:cs typeface="Arial"/>
              <a:sym typeface="Arial"/>
            </a:endParaRPr>
          </a:p>
        </p:txBody>
      </p:sp>
      <p:sp>
        <p:nvSpPr>
          <p:cNvPr id="2715" name="Google Shape;2715;p106"/>
          <p:cNvSpPr txBox="1"/>
          <p:nvPr/>
        </p:nvSpPr>
        <p:spPr>
          <a:xfrm>
            <a:off x="7729217" y="1480904"/>
            <a:ext cx="1347892"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1AAAF8"/>
              </a:buClr>
              <a:buSzPts val="1600"/>
              <a:buFont typeface="Arial"/>
              <a:buNone/>
            </a:pPr>
            <a:r>
              <a:rPr b="1" i="0" lang="en-GB" sz="1600" u="none" cap="none" strike="noStrike">
                <a:solidFill>
                  <a:srgbClr val="1AAAF8"/>
                </a:solidFill>
                <a:latin typeface="Arial"/>
                <a:ea typeface="Arial"/>
                <a:cs typeface="Arial"/>
                <a:sym typeface="Arial"/>
              </a:rPr>
              <a:t>IT Operations</a:t>
            </a:r>
            <a:endParaRPr b="0" i="0" sz="1600" u="none" cap="none" strike="noStrike">
              <a:solidFill>
                <a:schemeClr val="dk1"/>
              </a:solidFill>
              <a:latin typeface="Arial"/>
              <a:ea typeface="Arial"/>
              <a:cs typeface="Arial"/>
              <a:sym typeface="Arial"/>
            </a:endParaRPr>
          </a:p>
        </p:txBody>
      </p:sp>
      <p:sp>
        <p:nvSpPr>
          <p:cNvPr id="2716" name="Google Shape;2716;p10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107"/>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is in the Enterprise</a:t>
            </a:r>
            <a:endParaRPr i="0" sz="3200" u="none" cap="none" strike="noStrike">
              <a:solidFill>
                <a:schemeClr val="accent2"/>
              </a:solidFill>
              <a:latin typeface="Raleway"/>
              <a:ea typeface="Raleway"/>
              <a:cs typeface="Raleway"/>
              <a:sym typeface="Raleway"/>
            </a:endParaRPr>
          </a:p>
        </p:txBody>
      </p:sp>
      <p:grpSp>
        <p:nvGrpSpPr>
          <p:cNvPr id="2723" name="Google Shape;2723;p107"/>
          <p:cNvGrpSpPr/>
          <p:nvPr/>
        </p:nvGrpSpPr>
        <p:grpSpPr>
          <a:xfrm>
            <a:off x="880701" y="1454911"/>
            <a:ext cx="10430597" cy="4644812"/>
            <a:chOff x="522223" y="1495551"/>
            <a:chExt cx="10430597" cy="4644812"/>
          </a:xfrm>
        </p:grpSpPr>
        <p:grpSp>
          <p:nvGrpSpPr>
            <p:cNvPr id="2724" name="Google Shape;2724;p107"/>
            <p:cNvGrpSpPr/>
            <p:nvPr/>
          </p:nvGrpSpPr>
          <p:grpSpPr>
            <a:xfrm>
              <a:off x="522223" y="1495551"/>
              <a:ext cx="1527726" cy="4644305"/>
              <a:chOff x="391667" y="1121663"/>
              <a:chExt cx="1145794" cy="3483229"/>
            </a:xfrm>
          </p:grpSpPr>
          <p:sp>
            <p:nvSpPr>
              <p:cNvPr id="2725" name="Google Shape;2725;p107"/>
              <p:cNvSpPr/>
              <p:nvPr/>
            </p:nvSpPr>
            <p:spPr>
              <a:xfrm>
                <a:off x="612647" y="2372867"/>
                <a:ext cx="686165" cy="2712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26" name="Google Shape;2726;p107"/>
              <p:cNvSpPr/>
              <p:nvPr/>
            </p:nvSpPr>
            <p:spPr>
              <a:xfrm>
                <a:off x="679704" y="2982468"/>
                <a:ext cx="665988" cy="2773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27" name="Google Shape;2727;p107"/>
              <p:cNvSpPr/>
              <p:nvPr/>
            </p:nvSpPr>
            <p:spPr>
              <a:xfrm>
                <a:off x="620268" y="3546347"/>
                <a:ext cx="699516" cy="1600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28" name="Google Shape;2728;p107"/>
              <p:cNvSpPr/>
              <p:nvPr/>
            </p:nvSpPr>
            <p:spPr>
              <a:xfrm>
                <a:off x="404621" y="1134617"/>
                <a:ext cx="1132840" cy="3470275"/>
              </a:xfrm>
              <a:custGeom>
                <a:rect b="b" l="l" r="r" t="t"/>
                <a:pathLst>
                  <a:path extrusionOk="0" h="3470275" w="1132840">
                    <a:moveTo>
                      <a:pt x="0" y="3470148"/>
                    </a:moveTo>
                    <a:lnTo>
                      <a:pt x="1132332" y="3470148"/>
                    </a:lnTo>
                    <a:lnTo>
                      <a:pt x="1132332" y="0"/>
                    </a:lnTo>
                    <a:lnTo>
                      <a:pt x="0" y="0"/>
                    </a:lnTo>
                    <a:lnTo>
                      <a:pt x="0" y="3470148"/>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29" name="Google Shape;2729;p107"/>
              <p:cNvSpPr/>
              <p:nvPr/>
            </p:nvSpPr>
            <p:spPr>
              <a:xfrm>
                <a:off x="391667" y="1121663"/>
                <a:ext cx="1141730" cy="1022985"/>
              </a:xfrm>
              <a:custGeom>
                <a:rect b="b" l="l" r="r" t="t"/>
                <a:pathLst>
                  <a:path extrusionOk="0" h="1022985" w="1141730">
                    <a:moveTo>
                      <a:pt x="1141476" y="0"/>
                    </a:moveTo>
                    <a:lnTo>
                      <a:pt x="0" y="0"/>
                    </a:lnTo>
                    <a:lnTo>
                      <a:pt x="0" y="1022604"/>
                    </a:lnTo>
                    <a:lnTo>
                      <a:pt x="1141476" y="1022604"/>
                    </a:lnTo>
                    <a:lnTo>
                      <a:pt x="1141476"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0" name="Google Shape;2730;p107"/>
              <p:cNvSpPr/>
              <p:nvPr/>
            </p:nvSpPr>
            <p:spPr>
              <a:xfrm>
                <a:off x="391667" y="1121663"/>
                <a:ext cx="1141730" cy="1022985"/>
              </a:xfrm>
              <a:custGeom>
                <a:rect b="b" l="l" r="r" t="t"/>
                <a:pathLst>
                  <a:path extrusionOk="0" h="1022985" w="1141730">
                    <a:moveTo>
                      <a:pt x="0" y="1022604"/>
                    </a:moveTo>
                    <a:lnTo>
                      <a:pt x="1141476" y="1022604"/>
                    </a:lnTo>
                    <a:lnTo>
                      <a:pt x="1141476" y="0"/>
                    </a:lnTo>
                    <a:lnTo>
                      <a:pt x="0" y="0"/>
                    </a:lnTo>
                    <a:lnTo>
                      <a:pt x="0" y="1022604"/>
                    </a:lnTo>
                    <a:close/>
                  </a:path>
                </a:pathLst>
              </a:custGeom>
              <a:noFill/>
              <a:ln cap="flat" cmpd="sng" w="9525">
                <a:solidFill>
                  <a:srgbClr val="1AAAF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1" name="Google Shape;2731;p107"/>
              <p:cNvSpPr/>
              <p:nvPr/>
            </p:nvSpPr>
            <p:spPr>
              <a:xfrm>
                <a:off x="853440" y="1319783"/>
                <a:ext cx="227329" cy="360045"/>
              </a:xfrm>
              <a:custGeom>
                <a:rect b="b" l="l" r="r" t="t"/>
                <a:pathLst>
                  <a:path extrusionOk="0" h="360044" w="227330">
                    <a:moveTo>
                      <a:pt x="141732" y="326263"/>
                    </a:moveTo>
                    <a:lnTo>
                      <a:pt x="139877" y="324612"/>
                    </a:lnTo>
                    <a:lnTo>
                      <a:pt x="87503" y="324612"/>
                    </a:lnTo>
                    <a:lnTo>
                      <a:pt x="85344" y="326263"/>
                    </a:lnTo>
                    <a:lnTo>
                      <a:pt x="85344" y="330581"/>
                    </a:lnTo>
                    <a:lnTo>
                      <a:pt x="87503" y="332232"/>
                    </a:lnTo>
                    <a:lnTo>
                      <a:pt x="139877" y="332232"/>
                    </a:lnTo>
                    <a:lnTo>
                      <a:pt x="141732" y="330581"/>
                    </a:lnTo>
                    <a:lnTo>
                      <a:pt x="141732" y="326263"/>
                    </a:lnTo>
                    <a:close/>
                  </a:path>
                  <a:path extrusionOk="0" h="360044" w="227330">
                    <a:moveTo>
                      <a:pt x="205740" y="35560"/>
                    </a:moveTo>
                    <a:lnTo>
                      <a:pt x="203593" y="33528"/>
                    </a:lnTo>
                    <a:lnTo>
                      <a:pt x="196875" y="33528"/>
                    </a:lnTo>
                    <a:lnTo>
                      <a:pt x="196875" y="42164"/>
                    </a:lnTo>
                    <a:lnTo>
                      <a:pt x="196875" y="300736"/>
                    </a:lnTo>
                    <a:lnTo>
                      <a:pt x="30200" y="300736"/>
                    </a:lnTo>
                    <a:lnTo>
                      <a:pt x="30200" y="42164"/>
                    </a:lnTo>
                    <a:lnTo>
                      <a:pt x="196875" y="42164"/>
                    </a:lnTo>
                    <a:lnTo>
                      <a:pt x="196875" y="33528"/>
                    </a:lnTo>
                    <a:lnTo>
                      <a:pt x="23482" y="33528"/>
                    </a:lnTo>
                    <a:lnTo>
                      <a:pt x="21336" y="35560"/>
                    </a:lnTo>
                    <a:lnTo>
                      <a:pt x="21336" y="307340"/>
                    </a:lnTo>
                    <a:lnTo>
                      <a:pt x="23482" y="309372"/>
                    </a:lnTo>
                    <a:lnTo>
                      <a:pt x="203593" y="309372"/>
                    </a:lnTo>
                    <a:lnTo>
                      <a:pt x="205740" y="307340"/>
                    </a:lnTo>
                    <a:lnTo>
                      <a:pt x="205740" y="300736"/>
                    </a:lnTo>
                    <a:lnTo>
                      <a:pt x="205740" y="42164"/>
                    </a:lnTo>
                    <a:lnTo>
                      <a:pt x="205740" y="35560"/>
                    </a:lnTo>
                    <a:close/>
                  </a:path>
                  <a:path extrusionOk="0" h="360044" w="227330">
                    <a:moveTo>
                      <a:pt x="227076" y="18415"/>
                    </a:moveTo>
                    <a:lnTo>
                      <a:pt x="224040" y="12192"/>
                    </a:lnTo>
                    <a:lnTo>
                      <a:pt x="220662" y="8636"/>
                    </a:lnTo>
                    <a:lnTo>
                      <a:pt x="219468" y="7366"/>
                    </a:lnTo>
                    <a:lnTo>
                      <a:pt x="218567" y="6489"/>
                    </a:lnTo>
                    <a:lnTo>
                      <a:pt x="218567" y="20828"/>
                    </a:lnTo>
                    <a:lnTo>
                      <a:pt x="218567" y="338836"/>
                    </a:lnTo>
                    <a:lnTo>
                      <a:pt x="216433" y="343027"/>
                    </a:lnTo>
                    <a:lnTo>
                      <a:pt x="213398" y="346329"/>
                    </a:lnTo>
                    <a:lnTo>
                      <a:pt x="210350" y="349250"/>
                    </a:lnTo>
                    <a:lnTo>
                      <a:pt x="206095" y="351028"/>
                    </a:lnTo>
                    <a:lnTo>
                      <a:pt x="21272" y="351028"/>
                    </a:lnTo>
                    <a:lnTo>
                      <a:pt x="17018" y="349250"/>
                    </a:lnTo>
                    <a:lnTo>
                      <a:pt x="13677" y="346329"/>
                    </a:lnTo>
                    <a:lnTo>
                      <a:pt x="10642" y="343027"/>
                    </a:lnTo>
                    <a:lnTo>
                      <a:pt x="8813" y="338836"/>
                    </a:lnTo>
                    <a:lnTo>
                      <a:pt x="8813" y="20828"/>
                    </a:lnTo>
                    <a:lnTo>
                      <a:pt x="10642" y="16383"/>
                    </a:lnTo>
                    <a:lnTo>
                      <a:pt x="13677" y="13335"/>
                    </a:lnTo>
                    <a:lnTo>
                      <a:pt x="17018" y="10414"/>
                    </a:lnTo>
                    <a:lnTo>
                      <a:pt x="21272" y="8636"/>
                    </a:lnTo>
                    <a:lnTo>
                      <a:pt x="206095" y="8636"/>
                    </a:lnTo>
                    <a:lnTo>
                      <a:pt x="210350" y="10414"/>
                    </a:lnTo>
                    <a:lnTo>
                      <a:pt x="213398" y="13335"/>
                    </a:lnTo>
                    <a:lnTo>
                      <a:pt x="216433" y="16383"/>
                    </a:lnTo>
                    <a:lnTo>
                      <a:pt x="218567" y="20828"/>
                    </a:lnTo>
                    <a:lnTo>
                      <a:pt x="218567" y="6489"/>
                    </a:lnTo>
                    <a:lnTo>
                      <a:pt x="214922" y="2921"/>
                    </a:lnTo>
                    <a:lnTo>
                      <a:pt x="208229" y="0"/>
                    </a:lnTo>
                    <a:lnTo>
                      <a:pt x="18846" y="0"/>
                    </a:lnTo>
                    <a:lnTo>
                      <a:pt x="12458" y="2921"/>
                    </a:lnTo>
                    <a:lnTo>
                      <a:pt x="7594" y="7366"/>
                    </a:lnTo>
                    <a:lnTo>
                      <a:pt x="3035" y="11811"/>
                    </a:lnTo>
                    <a:lnTo>
                      <a:pt x="0" y="18415"/>
                    </a:lnTo>
                    <a:lnTo>
                      <a:pt x="0" y="341249"/>
                    </a:lnTo>
                    <a:lnTo>
                      <a:pt x="3035" y="347472"/>
                    </a:lnTo>
                    <a:lnTo>
                      <a:pt x="7594" y="352298"/>
                    </a:lnTo>
                    <a:lnTo>
                      <a:pt x="12458" y="356743"/>
                    </a:lnTo>
                    <a:lnTo>
                      <a:pt x="18846" y="359664"/>
                    </a:lnTo>
                    <a:lnTo>
                      <a:pt x="208229" y="359664"/>
                    </a:lnTo>
                    <a:lnTo>
                      <a:pt x="214922" y="356743"/>
                    </a:lnTo>
                    <a:lnTo>
                      <a:pt x="219468" y="352298"/>
                    </a:lnTo>
                    <a:lnTo>
                      <a:pt x="220662" y="351028"/>
                    </a:lnTo>
                    <a:lnTo>
                      <a:pt x="224040" y="347472"/>
                    </a:lnTo>
                    <a:lnTo>
                      <a:pt x="227076" y="341249"/>
                    </a:lnTo>
                    <a:lnTo>
                      <a:pt x="227076" y="1841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2" name="Google Shape;2732;p107"/>
              <p:cNvSpPr/>
              <p:nvPr/>
            </p:nvSpPr>
            <p:spPr>
              <a:xfrm>
                <a:off x="998219" y="1189704"/>
                <a:ext cx="214884" cy="15293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33" name="Google Shape;2733;p107"/>
            <p:cNvGrpSpPr/>
            <p:nvPr/>
          </p:nvGrpSpPr>
          <p:grpSpPr>
            <a:xfrm>
              <a:off x="2292097" y="1495551"/>
              <a:ext cx="1522307" cy="4644305"/>
              <a:chOff x="1719072" y="1121663"/>
              <a:chExt cx="1141730" cy="3483229"/>
            </a:xfrm>
          </p:grpSpPr>
          <p:sp>
            <p:nvSpPr>
              <p:cNvPr id="2734" name="Google Shape;2734;p107"/>
              <p:cNvSpPr/>
              <p:nvPr/>
            </p:nvSpPr>
            <p:spPr>
              <a:xfrm>
                <a:off x="1985772" y="3822191"/>
                <a:ext cx="606551" cy="20421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5" name="Google Shape;2735;p107"/>
              <p:cNvSpPr/>
              <p:nvPr/>
            </p:nvSpPr>
            <p:spPr>
              <a:xfrm>
                <a:off x="1921763" y="2267711"/>
                <a:ext cx="685800" cy="31711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6" name="Google Shape;2736;p107"/>
              <p:cNvSpPr/>
              <p:nvPr/>
            </p:nvSpPr>
            <p:spPr>
              <a:xfrm>
                <a:off x="1911096" y="3337559"/>
                <a:ext cx="720851" cy="22097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7" name="Google Shape;2737;p107"/>
              <p:cNvSpPr/>
              <p:nvPr/>
            </p:nvSpPr>
            <p:spPr>
              <a:xfrm>
                <a:off x="1839468" y="2852928"/>
                <a:ext cx="931163" cy="17221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8" name="Google Shape;2738;p107"/>
              <p:cNvSpPr/>
              <p:nvPr/>
            </p:nvSpPr>
            <p:spPr>
              <a:xfrm>
                <a:off x="1728978" y="1134617"/>
                <a:ext cx="1130935" cy="3470275"/>
              </a:xfrm>
              <a:custGeom>
                <a:rect b="b" l="l" r="r" t="t"/>
                <a:pathLst>
                  <a:path extrusionOk="0" h="3470275" w="1130935">
                    <a:moveTo>
                      <a:pt x="0" y="3470148"/>
                    </a:moveTo>
                    <a:lnTo>
                      <a:pt x="1130808" y="3470148"/>
                    </a:lnTo>
                    <a:lnTo>
                      <a:pt x="1130808" y="0"/>
                    </a:lnTo>
                    <a:lnTo>
                      <a:pt x="0" y="0"/>
                    </a:lnTo>
                    <a:lnTo>
                      <a:pt x="0" y="3470148"/>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39" name="Google Shape;2739;p107"/>
              <p:cNvSpPr/>
              <p:nvPr/>
            </p:nvSpPr>
            <p:spPr>
              <a:xfrm>
                <a:off x="1719072" y="1121663"/>
                <a:ext cx="1141730" cy="1022985"/>
              </a:xfrm>
              <a:custGeom>
                <a:rect b="b" l="l" r="r" t="t"/>
                <a:pathLst>
                  <a:path extrusionOk="0" h="1022985" w="1141730">
                    <a:moveTo>
                      <a:pt x="1141476" y="0"/>
                    </a:moveTo>
                    <a:lnTo>
                      <a:pt x="0" y="0"/>
                    </a:lnTo>
                    <a:lnTo>
                      <a:pt x="0" y="1022604"/>
                    </a:lnTo>
                    <a:lnTo>
                      <a:pt x="1141476" y="1022604"/>
                    </a:lnTo>
                    <a:lnTo>
                      <a:pt x="1141476" y="0"/>
                    </a:lnTo>
                    <a:close/>
                  </a:path>
                </a:pathLst>
              </a:custGeom>
              <a:solidFill>
                <a:srgbClr val="F05B2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0" name="Google Shape;2740;p107"/>
              <p:cNvSpPr/>
              <p:nvPr/>
            </p:nvSpPr>
            <p:spPr>
              <a:xfrm>
                <a:off x="1719072" y="1121663"/>
                <a:ext cx="1141730" cy="1022985"/>
              </a:xfrm>
              <a:custGeom>
                <a:rect b="b" l="l" r="r" t="t"/>
                <a:pathLst>
                  <a:path extrusionOk="0" h="1022985" w="1141730">
                    <a:moveTo>
                      <a:pt x="0" y="1022604"/>
                    </a:moveTo>
                    <a:lnTo>
                      <a:pt x="1141476" y="1022604"/>
                    </a:lnTo>
                    <a:lnTo>
                      <a:pt x="1141476" y="0"/>
                    </a:lnTo>
                    <a:lnTo>
                      <a:pt x="0" y="0"/>
                    </a:lnTo>
                    <a:lnTo>
                      <a:pt x="0" y="1022604"/>
                    </a:lnTo>
                    <a:close/>
                  </a:path>
                </a:pathLst>
              </a:custGeom>
              <a:noFill/>
              <a:ln cap="flat" cmpd="sng" w="9525">
                <a:solidFill>
                  <a:srgbClr val="F05B2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41" name="Google Shape;2741;p107"/>
            <p:cNvGrpSpPr/>
            <p:nvPr/>
          </p:nvGrpSpPr>
          <p:grpSpPr>
            <a:xfrm>
              <a:off x="4061968" y="1495551"/>
              <a:ext cx="1524000" cy="4644305"/>
              <a:chOff x="3046476" y="1121663"/>
              <a:chExt cx="1143000" cy="3483229"/>
            </a:xfrm>
          </p:grpSpPr>
          <p:sp>
            <p:nvSpPr>
              <p:cNvPr id="2742" name="Google Shape;2742;p107"/>
              <p:cNvSpPr/>
              <p:nvPr/>
            </p:nvSpPr>
            <p:spPr>
              <a:xfrm>
                <a:off x="3380620" y="4202149"/>
                <a:ext cx="476623" cy="22045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3" name="Google Shape;2743;p107"/>
              <p:cNvSpPr/>
              <p:nvPr/>
            </p:nvSpPr>
            <p:spPr>
              <a:xfrm>
                <a:off x="3169920" y="3235452"/>
                <a:ext cx="854963" cy="25755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4" name="Google Shape;2744;p107"/>
              <p:cNvSpPr/>
              <p:nvPr/>
            </p:nvSpPr>
            <p:spPr>
              <a:xfrm>
                <a:off x="3403683" y="2252472"/>
                <a:ext cx="490705" cy="31546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5" name="Google Shape;2745;p107"/>
              <p:cNvSpPr/>
              <p:nvPr/>
            </p:nvSpPr>
            <p:spPr>
              <a:xfrm>
                <a:off x="3288792" y="3706368"/>
                <a:ext cx="632460" cy="20574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6" name="Google Shape;2746;p107"/>
              <p:cNvSpPr/>
              <p:nvPr/>
            </p:nvSpPr>
            <p:spPr>
              <a:xfrm>
                <a:off x="3053334" y="1134617"/>
                <a:ext cx="1130935" cy="3470275"/>
              </a:xfrm>
              <a:custGeom>
                <a:rect b="b" l="l" r="r" t="t"/>
                <a:pathLst>
                  <a:path extrusionOk="0" h="3470275" w="1130935">
                    <a:moveTo>
                      <a:pt x="0" y="3470148"/>
                    </a:moveTo>
                    <a:lnTo>
                      <a:pt x="1130808" y="3470148"/>
                    </a:lnTo>
                    <a:lnTo>
                      <a:pt x="1130808" y="0"/>
                    </a:lnTo>
                    <a:lnTo>
                      <a:pt x="0" y="0"/>
                    </a:lnTo>
                    <a:lnTo>
                      <a:pt x="0" y="3470148"/>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7" name="Google Shape;2747;p107"/>
              <p:cNvSpPr/>
              <p:nvPr/>
            </p:nvSpPr>
            <p:spPr>
              <a:xfrm>
                <a:off x="3046476" y="1121663"/>
                <a:ext cx="1143000" cy="1022985"/>
              </a:xfrm>
              <a:custGeom>
                <a:rect b="b" l="l" r="r" t="t"/>
                <a:pathLst>
                  <a:path extrusionOk="0" h="1022985" w="1143000">
                    <a:moveTo>
                      <a:pt x="1143000" y="0"/>
                    </a:moveTo>
                    <a:lnTo>
                      <a:pt x="0" y="0"/>
                    </a:lnTo>
                    <a:lnTo>
                      <a:pt x="0" y="1022604"/>
                    </a:lnTo>
                    <a:lnTo>
                      <a:pt x="1143000" y="1022604"/>
                    </a:lnTo>
                    <a:lnTo>
                      <a:pt x="1143000" y="0"/>
                    </a:lnTo>
                    <a:close/>
                  </a:path>
                </a:pathLst>
              </a:custGeom>
              <a:solidFill>
                <a:srgbClr val="FAAD1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48" name="Google Shape;2748;p107"/>
              <p:cNvSpPr/>
              <p:nvPr/>
            </p:nvSpPr>
            <p:spPr>
              <a:xfrm>
                <a:off x="3046476" y="1121663"/>
                <a:ext cx="1143000" cy="1022985"/>
              </a:xfrm>
              <a:custGeom>
                <a:rect b="b" l="l" r="r" t="t"/>
                <a:pathLst>
                  <a:path extrusionOk="0" h="1022985" w="1143000">
                    <a:moveTo>
                      <a:pt x="0" y="1022604"/>
                    </a:moveTo>
                    <a:lnTo>
                      <a:pt x="1143000" y="1022604"/>
                    </a:lnTo>
                    <a:lnTo>
                      <a:pt x="1143000" y="0"/>
                    </a:lnTo>
                    <a:lnTo>
                      <a:pt x="0" y="0"/>
                    </a:lnTo>
                    <a:lnTo>
                      <a:pt x="0" y="1022604"/>
                    </a:lnTo>
                    <a:close/>
                  </a:path>
                </a:pathLst>
              </a:custGeom>
              <a:noFill/>
              <a:ln cap="flat" cmpd="sng" w="9525">
                <a:solidFill>
                  <a:srgbClr val="FAAD1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49" name="Google Shape;2749;p107"/>
            <p:cNvGrpSpPr/>
            <p:nvPr/>
          </p:nvGrpSpPr>
          <p:grpSpPr>
            <a:xfrm>
              <a:off x="5848095" y="1495551"/>
              <a:ext cx="1522307" cy="4644812"/>
              <a:chOff x="4386071" y="1121663"/>
              <a:chExt cx="1141730" cy="3483609"/>
            </a:xfrm>
          </p:grpSpPr>
          <p:sp>
            <p:nvSpPr>
              <p:cNvPr id="2750" name="Google Shape;2750;p107"/>
              <p:cNvSpPr/>
              <p:nvPr/>
            </p:nvSpPr>
            <p:spPr>
              <a:xfrm>
                <a:off x="4741163" y="4081271"/>
                <a:ext cx="425196" cy="423672"/>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1" name="Google Shape;2751;p107"/>
              <p:cNvSpPr/>
              <p:nvPr/>
            </p:nvSpPr>
            <p:spPr>
              <a:xfrm>
                <a:off x="4612094" y="2300477"/>
                <a:ext cx="634566" cy="178307"/>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2" name="Google Shape;2752;p107"/>
              <p:cNvSpPr/>
              <p:nvPr/>
            </p:nvSpPr>
            <p:spPr>
              <a:xfrm>
                <a:off x="4649723" y="2753868"/>
                <a:ext cx="530351" cy="185928"/>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3" name="Google Shape;2753;p107"/>
              <p:cNvSpPr/>
              <p:nvPr/>
            </p:nvSpPr>
            <p:spPr>
              <a:xfrm>
                <a:off x="4628387" y="3695699"/>
                <a:ext cx="621791" cy="184403"/>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4" name="Google Shape;2754;p107"/>
              <p:cNvSpPr/>
              <p:nvPr/>
            </p:nvSpPr>
            <p:spPr>
              <a:xfrm>
                <a:off x="4607051" y="3238499"/>
                <a:ext cx="643127" cy="150875"/>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5" name="Google Shape;2755;p107"/>
              <p:cNvSpPr/>
              <p:nvPr/>
            </p:nvSpPr>
            <p:spPr>
              <a:xfrm>
                <a:off x="4386833" y="1171193"/>
                <a:ext cx="1132840" cy="3434079"/>
              </a:xfrm>
              <a:custGeom>
                <a:rect b="b" l="l" r="r" t="t"/>
                <a:pathLst>
                  <a:path extrusionOk="0" h="3434079" w="1132839">
                    <a:moveTo>
                      <a:pt x="0" y="3433572"/>
                    </a:moveTo>
                    <a:lnTo>
                      <a:pt x="1132332" y="3433572"/>
                    </a:lnTo>
                    <a:lnTo>
                      <a:pt x="1132332" y="0"/>
                    </a:lnTo>
                    <a:lnTo>
                      <a:pt x="0" y="0"/>
                    </a:lnTo>
                    <a:lnTo>
                      <a:pt x="0" y="3433572"/>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6" name="Google Shape;2756;p107"/>
              <p:cNvSpPr/>
              <p:nvPr/>
            </p:nvSpPr>
            <p:spPr>
              <a:xfrm>
                <a:off x="4386071" y="1121663"/>
                <a:ext cx="1141730" cy="1022985"/>
              </a:xfrm>
              <a:custGeom>
                <a:rect b="b" l="l" r="r" t="t"/>
                <a:pathLst>
                  <a:path extrusionOk="0" h="1022985" w="1141729">
                    <a:moveTo>
                      <a:pt x="1141476" y="0"/>
                    </a:moveTo>
                    <a:lnTo>
                      <a:pt x="0" y="0"/>
                    </a:lnTo>
                    <a:lnTo>
                      <a:pt x="0" y="1022604"/>
                    </a:lnTo>
                    <a:lnTo>
                      <a:pt x="1141476" y="1022604"/>
                    </a:lnTo>
                    <a:lnTo>
                      <a:pt x="1141476" y="0"/>
                    </a:lnTo>
                    <a:close/>
                  </a:path>
                </a:pathLst>
              </a:custGeom>
              <a:solidFill>
                <a:srgbClr val="6F849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57" name="Google Shape;2757;p107"/>
              <p:cNvSpPr/>
              <p:nvPr/>
            </p:nvSpPr>
            <p:spPr>
              <a:xfrm>
                <a:off x="4386071" y="1121663"/>
                <a:ext cx="1141730" cy="1022985"/>
              </a:xfrm>
              <a:custGeom>
                <a:rect b="b" l="l" r="r" t="t"/>
                <a:pathLst>
                  <a:path extrusionOk="0" h="1022985" w="1141729">
                    <a:moveTo>
                      <a:pt x="0" y="1022604"/>
                    </a:moveTo>
                    <a:lnTo>
                      <a:pt x="1141476" y="1022604"/>
                    </a:lnTo>
                    <a:lnTo>
                      <a:pt x="1141476" y="0"/>
                    </a:lnTo>
                    <a:lnTo>
                      <a:pt x="0" y="0"/>
                    </a:lnTo>
                    <a:lnTo>
                      <a:pt x="0" y="1022604"/>
                    </a:lnTo>
                    <a:close/>
                  </a:path>
                </a:pathLst>
              </a:custGeom>
              <a:noFill/>
              <a:ln cap="flat" cmpd="sng" w="9525">
                <a:solidFill>
                  <a:srgbClr val="6F849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58" name="Google Shape;2758;p107"/>
            <p:cNvGrpSpPr/>
            <p:nvPr/>
          </p:nvGrpSpPr>
          <p:grpSpPr>
            <a:xfrm>
              <a:off x="7624064" y="1495551"/>
              <a:ext cx="1530435" cy="4644812"/>
              <a:chOff x="5718048" y="1121663"/>
              <a:chExt cx="1147826" cy="3483609"/>
            </a:xfrm>
          </p:grpSpPr>
          <p:sp>
            <p:nvSpPr>
              <p:cNvPr id="2759" name="Google Shape;2759;p107"/>
              <p:cNvSpPr/>
              <p:nvPr/>
            </p:nvSpPr>
            <p:spPr>
              <a:xfrm>
                <a:off x="5896356" y="3419856"/>
                <a:ext cx="810768" cy="184403"/>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0" name="Google Shape;2760;p107"/>
              <p:cNvSpPr/>
              <p:nvPr/>
            </p:nvSpPr>
            <p:spPr>
              <a:xfrm>
                <a:off x="5718048" y="2763012"/>
                <a:ext cx="1083500" cy="248412"/>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1" name="Google Shape;2761;p107"/>
              <p:cNvSpPr/>
              <p:nvPr/>
            </p:nvSpPr>
            <p:spPr>
              <a:xfrm>
                <a:off x="5971032" y="3915604"/>
                <a:ext cx="644652" cy="479611"/>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2" name="Google Shape;2762;p107"/>
              <p:cNvSpPr/>
              <p:nvPr/>
            </p:nvSpPr>
            <p:spPr>
              <a:xfrm>
                <a:off x="5932932" y="2266188"/>
                <a:ext cx="707136" cy="192024"/>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3" name="Google Shape;2763;p107"/>
              <p:cNvSpPr/>
              <p:nvPr/>
            </p:nvSpPr>
            <p:spPr>
              <a:xfrm>
                <a:off x="5721858" y="1171193"/>
                <a:ext cx="1143000" cy="3434079"/>
              </a:xfrm>
              <a:custGeom>
                <a:rect b="b" l="l" r="r" t="t"/>
                <a:pathLst>
                  <a:path extrusionOk="0" h="3434079" w="1143000">
                    <a:moveTo>
                      <a:pt x="0" y="3433572"/>
                    </a:moveTo>
                    <a:lnTo>
                      <a:pt x="1142999" y="3433572"/>
                    </a:lnTo>
                    <a:lnTo>
                      <a:pt x="1142999" y="0"/>
                    </a:lnTo>
                    <a:lnTo>
                      <a:pt x="0" y="0"/>
                    </a:lnTo>
                    <a:lnTo>
                      <a:pt x="0" y="3433572"/>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4" name="Google Shape;2764;p107"/>
              <p:cNvSpPr/>
              <p:nvPr/>
            </p:nvSpPr>
            <p:spPr>
              <a:xfrm>
                <a:off x="5724144" y="1121663"/>
                <a:ext cx="1141730" cy="1022985"/>
              </a:xfrm>
              <a:custGeom>
                <a:rect b="b" l="l" r="r" t="t"/>
                <a:pathLst>
                  <a:path extrusionOk="0" h="1022985" w="1141729">
                    <a:moveTo>
                      <a:pt x="1141476" y="0"/>
                    </a:moveTo>
                    <a:lnTo>
                      <a:pt x="0" y="0"/>
                    </a:lnTo>
                    <a:lnTo>
                      <a:pt x="0" y="1022604"/>
                    </a:lnTo>
                    <a:lnTo>
                      <a:pt x="1141476" y="1022604"/>
                    </a:lnTo>
                    <a:lnTo>
                      <a:pt x="1141476" y="0"/>
                    </a:lnTo>
                    <a:close/>
                  </a:path>
                </a:pathLst>
              </a:custGeom>
              <a:solidFill>
                <a:srgbClr val="179AD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5" name="Google Shape;2765;p107"/>
              <p:cNvSpPr/>
              <p:nvPr/>
            </p:nvSpPr>
            <p:spPr>
              <a:xfrm>
                <a:off x="5724144" y="1121663"/>
                <a:ext cx="1141730" cy="1022985"/>
              </a:xfrm>
              <a:custGeom>
                <a:rect b="b" l="l" r="r" t="t"/>
                <a:pathLst>
                  <a:path extrusionOk="0" h="1022985" w="1141729">
                    <a:moveTo>
                      <a:pt x="0" y="1022604"/>
                    </a:moveTo>
                    <a:lnTo>
                      <a:pt x="1141476" y="1022604"/>
                    </a:lnTo>
                    <a:lnTo>
                      <a:pt x="1141476" y="0"/>
                    </a:lnTo>
                    <a:lnTo>
                      <a:pt x="0" y="0"/>
                    </a:lnTo>
                    <a:lnTo>
                      <a:pt x="0" y="1022604"/>
                    </a:lnTo>
                    <a:close/>
                  </a:path>
                </a:pathLst>
              </a:custGeom>
              <a:noFill/>
              <a:ln cap="flat" cmpd="sng" w="9525">
                <a:solidFill>
                  <a:srgbClr val="179AD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66" name="Google Shape;2766;p107"/>
            <p:cNvGrpSpPr/>
            <p:nvPr/>
          </p:nvGrpSpPr>
          <p:grpSpPr>
            <a:xfrm>
              <a:off x="9430513" y="1495551"/>
              <a:ext cx="1522307" cy="4644305"/>
              <a:chOff x="7072884" y="1121663"/>
              <a:chExt cx="1141730" cy="3483229"/>
            </a:xfrm>
          </p:grpSpPr>
          <p:sp>
            <p:nvSpPr>
              <p:cNvPr id="2767" name="Google Shape;2767;p107"/>
              <p:cNvSpPr/>
              <p:nvPr/>
            </p:nvSpPr>
            <p:spPr>
              <a:xfrm>
                <a:off x="7395972" y="2260091"/>
                <a:ext cx="493775" cy="362712"/>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8" name="Google Shape;2768;p107"/>
              <p:cNvSpPr/>
              <p:nvPr/>
            </p:nvSpPr>
            <p:spPr>
              <a:xfrm>
                <a:off x="7399782" y="3454908"/>
                <a:ext cx="520496" cy="275843"/>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69" name="Google Shape;2769;p107"/>
              <p:cNvSpPr/>
              <p:nvPr/>
            </p:nvSpPr>
            <p:spPr>
              <a:xfrm>
                <a:off x="7412736" y="2807208"/>
                <a:ext cx="461772" cy="461771"/>
              </a:xfrm>
              <a:prstGeom prst="rect">
                <a:avLst/>
              </a:prstGeom>
              <a:blipFill rotWithShape="1">
                <a:blip r:embed="rId2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0" name="Google Shape;2770;p107"/>
              <p:cNvSpPr/>
              <p:nvPr/>
            </p:nvSpPr>
            <p:spPr>
              <a:xfrm>
                <a:off x="7348728" y="3976924"/>
                <a:ext cx="623316" cy="439223"/>
              </a:xfrm>
              <a:prstGeom prst="rect">
                <a:avLst/>
              </a:prstGeom>
              <a:blipFill rotWithShape="1">
                <a:blip r:embed="rId2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1" name="Google Shape;2771;p107"/>
              <p:cNvSpPr/>
              <p:nvPr/>
            </p:nvSpPr>
            <p:spPr>
              <a:xfrm>
                <a:off x="7078218" y="1134617"/>
                <a:ext cx="1132840" cy="3470275"/>
              </a:xfrm>
              <a:custGeom>
                <a:rect b="b" l="l" r="r" t="t"/>
                <a:pathLst>
                  <a:path extrusionOk="0" h="3470275" w="1132840">
                    <a:moveTo>
                      <a:pt x="0" y="3470148"/>
                    </a:moveTo>
                    <a:lnTo>
                      <a:pt x="1132331" y="3470148"/>
                    </a:lnTo>
                    <a:lnTo>
                      <a:pt x="1132331" y="0"/>
                    </a:lnTo>
                    <a:lnTo>
                      <a:pt x="0" y="0"/>
                    </a:lnTo>
                    <a:lnTo>
                      <a:pt x="0" y="3470148"/>
                    </a:lnTo>
                    <a:close/>
                  </a:path>
                </a:pathLst>
              </a:custGeom>
              <a:noFill/>
              <a:ln cap="flat" cmpd="sng" w="28950">
                <a:solidFill>
                  <a:srgbClr val="E1E6E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2" name="Google Shape;2772;p107"/>
              <p:cNvSpPr/>
              <p:nvPr/>
            </p:nvSpPr>
            <p:spPr>
              <a:xfrm>
                <a:off x="7072884" y="1121663"/>
                <a:ext cx="1141730" cy="1022985"/>
              </a:xfrm>
              <a:custGeom>
                <a:rect b="b" l="l" r="r" t="t"/>
                <a:pathLst>
                  <a:path extrusionOk="0" h="1022985" w="1141729">
                    <a:moveTo>
                      <a:pt x="1141476" y="0"/>
                    </a:moveTo>
                    <a:lnTo>
                      <a:pt x="0" y="0"/>
                    </a:lnTo>
                    <a:lnTo>
                      <a:pt x="0" y="1022604"/>
                    </a:lnTo>
                    <a:lnTo>
                      <a:pt x="1141476" y="1022604"/>
                    </a:lnTo>
                    <a:lnTo>
                      <a:pt x="1141476" y="0"/>
                    </a:lnTo>
                    <a:close/>
                  </a:path>
                </a:pathLst>
              </a:custGeom>
              <a:solidFill>
                <a:srgbClr val="394E5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3" name="Google Shape;2773;p107"/>
              <p:cNvSpPr/>
              <p:nvPr/>
            </p:nvSpPr>
            <p:spPr>
              <a:xfrm>
                <a:off x="7072884" y="1121663"/>
                <a:ext cx="1141730" cy="1022985"/>
              </a:xfrm>
              <a:custGeom>
                <a:rect b="b" l="l" r="r" t="t"/>
                <a:pathLst>
                  <a:path extrusionOk="0" h="1022985" w="1141729">
                    <a:moveTo>
                      <a:pt x="0" y="1022604"/>
                    </a:moveTo>
                    <a:lnTo>
                      <a:pt x="1141476" y="1022604"/>
                    </a:lnTo>
                    <a:lnTo>
                      <a:pt x="1141476" y="0"/>
                    </a:lnTo>
                    <a:lnTo>
                      <a:pt x="0" y="0"/>
                    </a:lnTo>
                    <a:lnTo>
                      <a:pt x="0" y="1022604"/>
                    </a:lnTo>
                    <a:close/>
                  </a:path>
                </a:pathLst>
              </a:custGeom>
              <a:noFill/>
              <a:ln cap="flat" cmpd="sng" w="9525">
                <a:solidFill>
                  <a:srgbClr val="394E5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74" name="Google Shape;2774;p107"/>
            <p:cNvGrpSpPr/>
            <p:nvPr/>
          </p:nvGrpSpPr>
          <p:grpSpPr>
            <a:xfrm>
              <a:off x="2836672" y="1717040"/>
              <a:ext cx="526627" cy="386080"/>
              <a:chOff x="2127504" y="1287780"/>
              <a:chExt cx="394970" cy="289560"/>
            </a:xfrm>
          </p:grpSpPr>
          <p:sp>
            <p:nvSpPr>
              <p:cNvPr id="2775" name="Google Shape;2775;p107"/>
              <p:cNvSpPr/>
              <p:nvPr/>
            </p:nvSpPr>
            <p:spPr>
              <a:xfrm>
                <a:off x="2232660" y="1362456"/>
                <a:ext cx="184403" cy="179832"/>
              </a:xfrm>
              <a:prstGeom prst="rect">
                <a:avLst/>
              </a:prstGeom>
              <a:blipFill rotWithShape="1">
                <a:blip r:embed="rId2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6" name="Google Shape;2776;p107"/>
              <p:cNvSpPr/>
              <p:nvPr/>
            </p:nvSpPr>
            <p:spPr>
              <a:xfrm>
                <a:off x="2127504" y="1287780"/>
                <a:ext cx="394970" cy="289560"/>
              </a:xfrm>
              <a:custGeom>
                <a:rect b="b" l="l" r="r" t="t"/>
                <a:pathLst>
                  <a:path extrusionOk="0" h="289559" w="394969">
                    <a:moveTo>
                      <a:pt x="375793" y="37719"/>
                    </a:moveTo>
                    <a:lnTo>
                      <a:pt x="18922" y="37719"/>
                    </a:lnTo>
                    <a:lnTo>
                      <a:pt x="12191" y="40386"/>
                    </a:lnTo>
                    <a:lnTo>
                      <a:pt x="7746" y="45212"/>
                    </a:lnTo>
                    <a:lnTo>
                      <a:pt x="2793" y="50037"/>
                    </a:lnTo>
                    <a:lnTo>
                      <a:pt x="0" y="56007"/>
                    </a:lnTo>
                    <a:lnTo>
                      <a:pt x="0" y="271272"/>
                    </a:lnTo>
                    <a:lnTo>
                      <a:pt x="2793" y="277749"/>
                    </a:lnTo>
                    <a:lnTo>
                      <a:pt x="7746" y="282067"/>
                    </a:lnTo>
                    <a:lnTo>
                      <a:pt x="12191" y="286893"/>
                    </a:lnTo>
                    <a:lnTo>
                      <a:pt x="18922" y="289560"/>
                    </a:lnTo>
                    <a:lnTo>
                      <a:pt x="375793" y="289560"/>
                    </a:lnTo>
                    <a:lnTo>
                      <a:pt x="382523" y="286893"/>
                    </a:lnTo>
                    <a:lnTo>
                      <a:pt x="386969" y="282067"/>
                    </a:lnTo>
                    <a:lnTo>
                      <a:pt x="387476" y="282067"/>
                    </a:lnTo>
                    <a:lnTo>
                      <a:pt x="388653" y="280924"/>
                    </a:lnTo>
                    <a:lnTo>
                      <a:pt x="21081" y="280924"/>
                    </a:lnTo>
                    <a:lnTo>
                      <a:pt x="16637" y="279273"/>
                    </a:lnTo>
                    <a:lnTo>
                      <a:pt x="13843" y="276098"/>
                    </a:lnTo>
                    <a:lnTo>
                      <a:pt x="10540" y="272923"/>
                    </a:lnTo>
                    <a:lnTo>
                      <a:pt x="8381" y="268605"/>
                    </a:lnTo>
                    <a:lnTo>
                      <a:pt x="8381" y="58674"/>
                    </a:lnTo>
                    <a:lnTo>
                      <a:pt x="10540" y="54356"/>
                    </a:lnTo>
                    <a:lnTo>
                      <a:pt x="13843" y="51181"/>
                    </a:lnTo>
                    <a:lnTo>
                      <a:pt x="16637" y="47879"/>
                    </a:lnTo>
                    <a:lnTo>
                      <a:pt x="21081" y="46228"/>
                    </a:lnTo>
                    <a:lnTo>
                      <a:pt x="388412" y="46228"/>
                    </a:lnTo>
                    <a:lnTo>
                      <a:pt x="387476" y="45212"/>
                    </a:lnTo>
                    <a:lnTo>
                      <a:pt x="382523" y="40894"/>
                    </a:lnTo>
                    <a:lnTo>
                      <a:pt x="375793" y="37719"/>
                    </a:lnTo>
                    <a:close/>
                  </a:path>
                  <a:path extrusionOk="0" h="289559" w="394969">
                    <a:moveTo>
                      <a:pt x="388412" y="46228"/>
                    </a:moveTo>
                    <a:lnTo>
                      <a:pt x="373633" y="46228"/>
                    </a:lnTo>
                    <a:lnTo>
                      <a:pt x="378078" y="47879"/>
                    </a:lnTo>
                    <a:lnTo>
                      <a:pt x="380872" y="51181"/>
                    </a:lnTo>
                    <a:lnTo>
                      <a:pt x="384175" y="54356"/>
                    </a:lnTo>
                    <a:lnTo>
                      <a:pt x="386333" y="58674"/>
                    </a:lnTo>
                    <a:lnTo>
                      <a:pt x="386333" y="268605"/>
                    </a:lnTo>
                    <a:lnTo>
                      <a:pt x="384175" y="272923"/>
                    </a:lnTo>
                    <a:lnTo>
                      <a:pt x="380872" y="276098"/>
                    </a:lnTo>
                    <a:lnTo>
                      <a:pt x="378078" y="279273"/>
                    </a:lnTo>
                    <a:lnTo>
                      <a:pt x="373633" y="280924"/>
                    </a:lnTo>
                    <a:lnTo>
                      <a:pt x="388653" y="280924"/>
                    </a:lnTo>
                    <a:lnTo>
                      <a:pt x="391921" y="277749"/>
                    </a:lnTo>
                    <a:lnTo>
                      <a:pt x="394715" y="271272"/>
                    </a:lnTo>
                    <a:lnTo>
                      <a:pt x="394715" y="56007"/>
                    </a:lnTo>
                    <a:lnTo>
                      <a:pt x="391921" y="50037"/>
                    </a:lnTo>
                    <a:lnTo>
                      <a:pt x="388412" y="46228"/>
                    </a:lnTo>
                    <a:close/>
                  </a:path>
                  <a:path extrusionOk="0" h="289559" w="394969">
                    <a:moveTo>
                      <a:pt x="254762" y="0"/>
                    </a:moveTo>
                    <a:lnTo>
                      <a:pt x="139953" y="0"/>
                    </a:lnTo>
                    <a:lnTo>
                      <a:pt x="136016" y="1650"/>
                    </a:lnTo>
                    <a:lnTo>
                      <a:pt x="133222" y="4318"/>
                    </a:lnTo>
                    <a:lnTo>
                      <a:pt x="132714" y="4318"/>
                    </a:lnTo>
                    <a:lnTo>
                      <a:pt x="130428" y="6985"/>
                    </a:lnTo>
                    <a:lnTo>
                      <a:pt x="128777" y="10795"/>
                    </a:lnTo>
                    <a:lnTo>
                      <a:pt x="128777" y="37719"/>
                    </a:lnTo>
                    <a:lnTo>
                      <a:pt x="137159" y="37719"/>
                    </a:lnTo>
                    <a:lnTo>
                      <a:pt x="137159" y="12954"/>
                    </a:lnTo>
                    <a:lnTo>
                      <a:pt x="138175" y="11303"/>
                    </a:lnTo>
                    <a:lnTo>
                      <a:pt x="139319" y="10287"/>
                    </a:lnTo>
                    <a:lnTo>
                      <a:pt x="140462" y="9144"/>
                    </a:lnTo>
                    <a:lnTo>
                      <a:pt x="142112" y="8636"/>
                    </a:lnTo>
                    <a:lnTo>
                      <a:pt x="265002" y="8636"/>
                    </a:lnTo>
                    <a:lnTo>
                      <a:pt x="264287" y="6985"/>
                    </a:lnTo>
                    <a:lnTo>
                      <a:pt x="258698" y="1650"/>
                    </a:lnTo>
                    <a:lnTo>
                      <a:pt x="254762" y="0"/>
                    </a:lnTo>
                    <a:close/>
                  </a:path>
                  <a:path extrusionOk="0" h="289559" w="394969">
                    <a:moveTo>
                      <a:pt x="265002" y="8636"/>
                    </a:moveTo>
                    <a:lnTo>
                      <a:pt x="252602" y="8636"/>
                    </a:lnTo>
                    <a:lnTo>
                      <a:pt x="254253" y="9144"/>
                    </a:lnTo>
                    <a:lnTo>
                      <a:pt x="255396" y="10287"/>
                    </a:lnTo>
                    <a:lnTo>
                      <a:pt x="256539" y="11303"/>
                    </a:lnTo>
                    <a:lnTo>
                      <a:pt x="257556" y="12954"/>
                    </a:lnTo>
                    <a:lnTo>
                      <a:pt x="257556" y="37719"/>
                    </a:lnTo>
                    <a:lnTo>
                      <a:pt x="265938" y="37719"/>
                    </a:lnTo>
                    <a:lnTo>
                      <a:pt x="265938" y="10795"/>
                    </a:lnTo>
                    <a:lnTo>
                      <a:pt x="265002" y="863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777" name="Google Shape;2777;p107"/>
            <p:cNvSpPr/>
            <p:nvPr/>
          </p:nvSpPr>
          <p:spPr>
            <a:xfrm>
              <a:off x="4563872" y="1654048"/>
              <a:ext cx="522393" cy="512233"/>
            </a:xfrm>
            <a:custGeom>
              <a:rect b="b" l="l" r="r" t="t"/>
              <a:pathLst>
                <a:path extrusionOk="0" h="384175" w="391795">
                  <a:moveTo>
                    <a:pt x="347472" y="192786"/>
                  </a:moveTo>
                  <a:lnTo>
                    <a:pt x="346544" y="177850"/>
                  </a:lnTo>
                  <a:lnTo>
                    <a:pt x="344004" y="163410"/>
                  </a:lnTo>
                  <a:lnTo>
                    <a:pt x="340182" y="149263"/>
                  </a:lnTo>
                  <a:lnTo>
                    <a:pt x="337058" y="140106"/>
                  </a:lnTo>
                  <a:lnTo>
                    <a:pt x="337058" y="192786"/>
                  </a:lnTo>
                  <a:lnTo>
                    <a:pt x="336410" y="206438"/>
                  </a:lnTo>
                  <a:lnTo>
                    <a:pt x="326771" y="245237"/>
                  </a:lnTo>
                  <a:lnTo>
                    <a:pt x="305384" y="279717"/>
                  </a:lnTo>
                  <a:lnTo>
                    <a:pt x="275183" y="306882"/>
                  </a:lnTo>
                  <a:lnTo>
                    <a:pt x="237832" y="323964"/>
                  </a:lnTo>
                  <a:lnTo>
                    <a:pt x="197358" y="329692"/>
                  </a:lnTo>
                  <a:lnTo>
                    <a:pt x="183197" y="329057"/>
                  </a:lnTo>
                  <a:lnTo>
                    <a:pt x="143891" y="319532"/>
                  </a:lnTo>
                  <a:lnTo>
                    <a:pt x="107975" y="298665"/>
                  </a:lnTo>
                  <a:lnTo>
                    <a:pt x="80657" y="269113"/>
                  </a:lnTo>
                  <a:lnTo>
                    <a:pt x="63157" y="232524"/>
                  </a:lnTo>
                  <a:lnTo>
                    <a:pt x="55880" y="192786"/>
                  </a:lnTo>
                  <a:lnTo>
                    <a:pt x="56794" y="178917"/>
                  </a:lnTo>
                  <a:lnTo>
                    <a:pt x="67945" y="140335"/>
                  </a:lnTo>
                  <a:lnTo>
                    <a:pt x="88569" y="105181"/>
                  </a:lnTo>
                  <a:lnTo>
                    <a:pt x="119380" y="78447"/>
                  </a:lnTo>
                  <a:lnTo>
                    <a:pt x="156108" y="61302"/>
                  </a:lnTo>
                  <a:lnTo>
                    <a:pt x="197358" y="54229"/>
                  </a:lnTo>
                  <a:lnTo>
                    <a:pt x="211264" y="55118"/>
                  </a:lnTo>
                  <a:lnTo>
                    <a:pt x="250825" y="66040"/>
                  </a:lnTo>
                  <a:lnTo>
                    <a:pt x="285978" y="86233"/>
                  </a:lnTo>
                  <a:lnTo>
                    <a:pt x="313829" y="116255"/>
                  </a:lnTo>
                  <a:lnTo>
                    <a:pt x="331266" y="152361"/>
                  </a:lnTo>
                  <a:lnTo>
                    <a:pt x="337058" y="192786"/>
                  </a:lnTo>
                  <a:lnTo>
                    <a:pt x="337058" y="140106"/>
                  </a:lnTo>
                  <a:lnTo>
                    <a:pt x="312572" y="98704"/>
                  </a:lnTo>
                  <a:lnTo>
                    <a:pt x="280390" y="70002"/>
                  </a:lnTo>
                  <a:lnTo>
                    <a:pt x="240982" y="51460"/>
                  </a:lnTo>
                  <a:lnTo>
                    <a:pt x="197358" y="45720"/>
                  </a:lnTo>
                  <a:lnTo>
                    <a:pt x="182143" y="46367"/>
                  </a:lnTo>
                  <a:lnTo>
                    <a:pt x="140462" y="55880"/>
                  </a:lnTo>
                  <a:lnTo>
                    <a:pt x="101282" y="78486"/>
                  </a:lnTo>
                  <a:lnTo>
                    <a:pt x="72021" y="110350"/>
                  </a:lnTo>
                  <a:lnTo>
                    <a:pt x="53022" y="149263"/>
                  </a:lnTo>
                  <a:lnTo>
                    <a:pt x="47244" y="192786"/>
                  </a:lnTo>
                  <a:lnTo>
                    <a:pt x="47879" y="206946"/>
                  </a:lnTo>
                  <a:lnTo>
                    <a:pt x="57531" y="248539"/>
                  </a:lnTo>
                  <a:lnTo>
                    <a:pt x="80657" y="285407"/>
                  </a:lnTo>
                  <a:lnTo>
                    <a:pt x="113436" y="314502"/>
                  </a:lnTo>
                  <a:lnTo>
                    <a:pt x="153670" y="332727"/>
                  </a:lnTo>
                  <a:lnTo>
                    <a:pt x="197358" y="339852"/>
                  </a:lnTo>
                  <a:lnTo>
                    <a:pt x="212547" y="338963"/>
                  </a:lnTo>
                  <a:lnTo>
                    <a:pt x="227088" y="336473"/>
                  </a:lnTo>
                  <a:lnTo>
                    <a:pt x="240982" y="332727"/>
                  </a:lnTo>
                  <a:lnTo>
                    <a:pt x="249567" y="329692"/>
                  </a:lnTo>
                  <a:lnTo>
                    <a:pt x="254254" y="328041"/>
                  </a:lnTo>
                  <a:lnTo>
                    <a:pt x="291909" y="305663"/>
                  </a:lnTo>
                  <a:lnTo>
                    <a:pt x="321589" y="274142"/>
                  </a:lnTo>
                  <a:lnTo>
                    <a:pt x="340182" y="235318"/>
                  </a:lnTo>
                  <a:lnTo>
                    <a:pt x="346544" y="206946"/>
                  </a:lnTo>
                  <a:lnTo>
                    <a:pt x="347472" y="192786"/>
                  </a:lnTo>
                  <a:close/>
                </a:path>
                <a:path extrusionOk="0" h="384175" w="391795">
                  <a:moveTo>
                    <a:pt x="391668" y="192913"/>
                  </a:moveTo>
                  <a:lnTo>
                    <a:pt x="387616" y="153644"/>
                  </a:lnTo>
                  <a:lnTo>
                    <a:pt x="381254" y="133680"/>
                  </a:lnTo>
                  <a:lnTo>
                    <a:pt x="381254" y="192913"/>
                  </a:lnTo>
                  <a:lnTo>
                    <a:pt x="377507" y="228930"/>
                  </a:lnTo>
                  <a:lnTo>
                    <a:pt x="349961" y="294005"/>
                  </a:lnTo>
                  <a:lnTo>
                    <a:pt x="300050" y="343192"/>
                  </a:lnTo>
                  <a:lnTo>
                    <a:pt x="234162" y="370217"/>
                  </a:lnTo>
                  <a:lnTo>
                    <a:pt x="196723" y="373888"/>
                  </a:lnTo>
                  <a:lnTo>
                    <a:pt x="158965" y="370217"/>
                  </a:lnTo>
                  <a:lnTo>
                    <a:pt x="92557" y="343192"/>
                  </a:lnTo>
                  <a:lnTo>
                    <a:pt x="42379" y="294005"/>
                  </a:lnTo>
                  <a:lnTo>
                    <a:pt x="14071" y="228930"/>
                  </a:lnTo>
                  <a:lnTo>
                    <a:pt x="10287" y="192913"/>
                  </a:lnTo>
                  <a:lnTo>
                    <a:pt x="14071" y="155905"/>
                  </a:lnTo>
                  <a:lnTo>
                    <a:pt x="42379" y="90779"/>
                  </a:lnTo>
                  <a:lnTo>
                    <a:pt x="92557" y="41567"/>
                  </a:lnTo>
                  <a:lnTo>
                    <a:pt x="158965" y="13868"/>
                  </a:lnTo>
                  <a:lnTo>
                    <a:pt x="196723" y="10160"/>
                  </a:lnTo>
                  <a:lnTo>
                    <a:pt x="234162" y="13868"/>
                  </a:lnTo>
                  <a:lnTo>
                    <a:pt x="300050" y="41567"/>
                  </a:lnTo>
                  <a:lnTo>
                    <a:pt x="349961" y="90779"/>
                  </a:lnTo>
                  <a:lnTo>
                    <a:pt x="377507" y="155905"/>
                  </a:lnTo>
                  <a:lnTo>
                    <a:pt x="381254" y="192913"/>
                  </a:lnTo>
                  <a:lnTo>
                    <a:pt x="381254" y="133680"/>
                  </a:lnTo>
                  <a:lnTo>
                    <a:pt x="358178" y="85318"/>
                  </a:lnTo>
                  <a:lnTo>
                    <a:pt x="305396" y="33540"/>
                  </a:lnTo>
                  <a:lnTo>
                    <a:pt x="255384" y="10160"/>
                  </a:lnTo>
                  <a:lnTo>
                    <a:pt x="196723" y="0"/>
                  </a:lnTo>
                  <a:lnTo>
                    <a:pt x="156692" y="4000"/>
                  </a:lnTo>
                  <a:lnTo>
                    <a:pt x="119926" y="15443"/>
                  </a:lnTo>
                  <a:lnTo>
                    <a:pt x="58674" y="57531"/>
                  </a:lnTo>
                  <a:lnTo>
                    <a:pt x="15760" y="117563"/>
                  </a:lnTo>
                  <a:lnTo>
                    <a:pt x="0" y="192913"/>
                  </a:lnTo>
                  <a:lnTo>
                    <a:pt x="4076" y="231203"/>
                  </a:lnTo>
                  <a:lnTo>
                    <a:pt x="34226" y="299466"/>
                  </a:lnTo>
                  <a:lnTo>
                    <a:pt x="87045" y="351205"/>
                  </a:lnTo>
                  <a:lnTo>
                    <a:pt x="156692" y="380085"/>
                  </a:lnTo>
                  <a:lnTo>
                    <a:pt x="196723" y="384048"/>
                  </a:lnTo>
                  <a:lnTo>
                    <a:pt x="235737" y="380085"/>
                  </a:lnTo>
                  <a:lnTo>
                    <a:pt x="255790" y="373888"/>
                  </a:lnTo>
                  <a:lnTo>
                    <a:pt x="272173" y="368833"/>
                  </a:lnTo>
                  <a:lnTo>
                    <a:pt x="334772" y="328168"/>
                  </a:lnTo>
                  <a:lnTo>
                    <a:pt x="376123" y="266928"/>
                  </a:lnTo>
                  <a:lnTo>
                    <a:pt x="387616" y="231203"/>
                  </a:lnTo>
                  <a:lnTo>
                    <a:pt x="391668" y="192913"/>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78" name="Google Shape;2778;p107"/>
            <p:cNvSpPr/>
            <p:nvPr/>
          </p:nvSpPr>
          <p:spPr>
            <a:xfrm>
              <a:off x="4738624" y="1745489"/>
              <a:ext cx="172720" cy="331216"/>
            </a:xfrm>
            <a:prstGeom prst="rect">
              <a:avLst/>
            </a:prstGeom>
            <a:blipFill rotWithShape="1">
              <a:blip r:embed="rId2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nvGrpSpPr>
            <p:cNvPr id="2779" name="Google Shape;2779;p107"/>
            <p:cNvGrpSpPr/>
            <p:nvPr/>
          </p:nvGrpSpPr>
          <p:grpSpPr>
            <a:xfrm>
              <a:off x="6376415" y="1688592"/>
              <a:ext cx="457200" cy="443653"/>
              <a:chOff x="4782311" y="1266444"/>
              <a:chExt cx="342900" cy="332740"/>
            </a:xfrm>
          </p:grpSpPr>
          <p:sp>
            <p:nvSpPr>
              <p:cNvPr id="2780" name="Google Shape;2780;p107"/>
              <p:cNvSpPr/>
              <p:nvPr/>
            </p:nvSpPr>
            <p:spPr>
              <a:xfrm>
                <a:off x="5010911" y="1310640"/>
                <a:ext cx="79248" cy="243839"/>
              </a:xfrm>
              <a:prstGeom prst="rect">
                <a:avLst/>
              </a:prstGeom>
              <a:blipFill rotWithShape="1">
                <a:blip r:embed="rId3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81" name="Google Shape;2781;p107"/>
              <p:cNvSpPr/>
              <p:nvPr/>
            </p:nvSpPr>
            <p:spPr>
              <a:xfrm>
                <a:off x="4782311" y="1266444"/>
                <a:ext cx="342900" cy="332740"/>
              </a:xfrm>
              <a:custGeom>
                <a:rect b="b" l="l" r="r" t="t"/>
                <a:pathLst>
                  <a:path extrusionOk="0" h="332740" w="342900">
                    <a:moveTo>
                      <a:pt x="25018" y="0"/>
                    </a:moveTo>
                    <a:lnTo>
                      <a:pt x="18034" y="0"/>
                    </a:lnTo>
                    <a:lnTo>
                      <a:pt x="11937" y="2793"/>
                    </a:lnTo>
                    <a:lnTo>
                      <a:pt x="7620" y="7111"/>
                    </a:lnTo>
                    <a:lnTo>
                      <a:pt x="2921" y="11302"/>
                    </a:lnTo>
                    <a:lnTo>
                      <a:pt x="253" y="17525"/>
                    </a:lnTo>
                    <a:lnTo>
                      <a:pt x="0" y="307975"/>
                    </a:lnTo>
                    <a:lnTo>
                      <a:pt x="0" y="314705"/>
                    </a:lnTo>
                    <a:lnTo>
                      <a:pt x="2921" y="320675"/>
                    </a:lnTo>
                    <a:lnTo>
                      <a:pt x="11937" y="329438"/>
                    </a:lnTo>
                    <a:lnTo>
                      <a:pt x="18034" y="331977"/>
                    </a:lnTo>
                    <a:lnTo>
                      <a:pt x="318135" y="332231"/>
                    </a:lnTo>
                    <a:lnTo>
                      <a:pt x="324865" y="332231"/>
                    </a:lnTo>
                    <a:lnTo>
                      <a:pt x="330962" y="329438"/>
                    </a:lnTo>
                    <a:lnTo>
                      <a:pt x="335279" y="325119"/>
                    </a:lnTo>
                    <a:lnTo>
                      <a:pt x="336134" y="324357"/>
                    </a:lnTo>
                    <a:lnTo>
                      <a:pt x="322452" y="324357"/>
                    </a:lnTo>
                    <a:lnTo>
                      <a:pt x="20447" y="323976"/>
                    </a:lnTo>
                    <a:lnTo>
                      <a:pt x="16001" y="322325"/>
                    </a:lnTo>
                    <a:lnTo>
                      <a:pt x="13080" y="319277"/>
                    </a:lnTo>
                    <a:lnTo>
                      <a:pt x="10160" y="316356"/>
                    </a:lnTo>
                    <a:lnTo>
                      <a:pt x="8509" y="312419"/>
                    </a:lnTo>
                    <a:lnTo>
                      <a:pt x="8509" y="19430"/>
                    </a:lnTo>
                    <a:lnTo>
                      <a:pt x="10160" y="15493"/>
                    </a:lnTo>
                    <a:lnTo>
                      <a:pt x="13462" y="12700"/>
                    </a:lnTo>
                    <a:lnTo>
                      <a:pt x="16383" y="9905"/>
                    </a:lnTo>
                    <a:lnTo>
                      <a:pt x="20447" y="7873"/>
                    </a:lnTo>
                    <a:lnTo>
                      <a:pt x="336184" y="7873"/>
                    </a:lnTo>
                    <a:lnTo>
                      <a:pt x="335661" y="7365"/>
                    </a:lnTo>
                    <a:lnTo>
                      <a:pt x="331215" y="2793"/>
                    </a:lnTo>
                    <a:lnTo>
                      <a:pt x="324865" y="253"/>
                    </a:lnTo>
                    <a:lnTo>
                      <a:pt x="25018" y="0"/>
                    </a:lnTo>
                    <a:close/>
                  </a:path>
                  <a:path extrusionOk="0" h="332740" w="342900">
                    <a:moveTo>
                      <a:pt x="336184" y="7873"/>
                    </a:moveTo>
                    <a:lnTo>
                      <a:pt x="20447" y="7873"/>
                    </a:lnTo>
                    <a:lnTo>
                      <a:pt x="318135" y="8254"/>
                    </a:lnTo>
                    <a:lnTo>
                      <a:pt x="322834" y="8254"/>
                    </a:lnTo>
                    <a:lnTo>
                      <a:pt x="326898" y="9905"/>
                    </a:lnTo>
                    <a:lnTo>
                      <a:pt x="329818" y="12953"/>
                    </a:lnTo>
                    <a:lnTo>
                      <a:pt x="332739" y="15875"/>
                    </a:lnTo>
                    <a:lnTo>
                      <a:pt x="334772" y="19811"/>
                    </a:lnTo>
                    <a:lnTo>
                      <a:pt x="334390" y="312419"/>
                    </a:lnTo>
                    <a:lnTo>
                      <a:pt x="322452" y="324357"/>
                    </a:lnTo>
                    <a:lnTo>
                      <a:pt x="336134" y="324357"/>
                    </a:lnTo>
                    <a:lnTo>
                      <a:pt x="339978" y="320928"/>
                    </a:lnTo>
                    <a:lnTo>
                      <a:pt x="342646" y="314705"/>
                    </a:lnTo>
                    <a:lnTo>
                      <a:pt x="342900" y="24256"/>
                    </a:lnTo>
                    <a:lnTo>
                      <a:pt x="342900" y="17525"/>
                    </a:lnTo>
                    <a:lnTo>
                      <a:pt x="339978" y="11556"/>
                    </a:lnTo>
                    <a:lnTo>
                      <a:pt x="336184" y="7873"/>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82" name="Google Shape;2782;p107"/>
              <p:cNvSpPr/>
              <p:nvPr/>
            </p:nvSpPr>
            <p:spPr>
              <a:xfrm>
                <a:off x="4818887" y="1310640"/>
                <a:ext cx="173736" cy="243839"/>
              </a:xfrm>
              <a:prstGeom prst="rect">
                <a:avLst/>
              </a:prstGeom>
              <a:blipFill rotWithShape="1">
                <a:blip r:embed="rId3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783" name="Google Shape;2783;p107"/>
            <p:cNvGrpSpPr/>
            <p:nvPr/>
          </p:nvGrpSpPr>
          <p:grpSpPr>
            <a:xfrm>
              <a:off x="8144256" y="1637791"/>
              <a:ext cx="494453" cy="545253"/>
              <a:chOff x="6108192" y="1228343"/>
              <a:chExt cx="370840" cy="408940"/>
            </a:xfrm>
          </p:grpSpPr>
          <p:sp>
            <p:nvSpPr>
              <p:cNvPr id="2784" name="Google Shape;2784;p107"/>
              <p:cNvSpPr/>
              <p:nvPr/>
            </p:nvSpPr>
            <p:spPr>
              <a:xfrm>
                <a:off x="6108192" y="1228343"/>
                <a:ext cx="370840" cy="408940"/>
              </a:xfrm>
              <a:custGeom>
                <a:rect b="b" l="l" r="r" t="t"/>
                <a:pathLst>
                  <a:path extrusionOk="0" h="408939" w="370839">
                    <a:moveTo>
                      <a:pt x="79248" y="242062"/>
                    </a:moveTo>
                    <a:lnTo>
                      <a:pt x="77470" y="239268"/>
                    </a:lnTo>
                    <a:lnTo>
                      <a:pt x="59690" y="239268"/>
                    </a:lnTo>
                    <a:lnTo>
                      <a:pt x="57912" y="242062"/>
                    </a:lnTo>
                    <a:lnTo>
                      <a:pt x="57912" y="246634"/>
                    </a:lnTo>
                    <a:lnTo>
                      <a:pt x="59690" y="248412"/>
                    </a:lnTo>
                    <a:lnTo>
                      <a:pt x="77470" y="248412"/>
                    </a:lnTo>
                    <a:lnTo>
                      <a:pt x="79248" y="246634"/>
                    </a:lnTo>
                    <a:lnTo>
                      <a:pt x="79248" y="242062"/>
                    </a:lnTo>
                    <a:close/>
                  </a:path>
                  <a:path extrusionOk="0" h="408939" w="370839">
                    <a:moveTo>
                      <a:pt x="79248" y="196723"/>
                    </a:moveTo>
                    <a:lnTo>
                      <a:pt x="77470" y="195072"/>
                    </a:lnTo>
                    <a:lnTo>
                      <a:pt x="59690" y="195072"/>
                    </a:lnTo>
                    <a:lnTo>
                      <a:pt x="57912" y="196723"/>
                    </a:lnTo>
                    <a:lnTo>
                      <a:pt x="57912" y="201041"/>
                    </a:lnTo>
                    <a:lnTo>
                      <a:pt x="59690" y="202692"/>
                    </a:lnTo>
                    <a:lnTo>
                      <a:pt x="77470" y="202692"/>
                    </a:lnTo>
                    <a:lnTo>
                      <a:pt x="79248" y="201041"/>
                    </a:lnTo>
                    <a:lnTo>
                      <a:pt x="79248" y="196723"/>
                    </a:lnTo>
                    <a:close/>
                  </a:path>
                  <a:path extrusionOk="0" h="408939" w="370839">
                    <a:moveTo>
                      <a:pt x="79248" y="154686"/>
                    </a:moveTo>
                    <a:lnTo>
                      <a:pt x="77470" y="152400"/>
                    </a:lnTo>
                    <a:lnTo>
                      <a:pt x="59690" y="152400"/>
                    </a:lnTo>
                    <a:lnTo>
                      <a:pt x="57912" y="154686"/>
                    </a:lnTo>
                    <a:lnTo>
                      <a:pt x="57912" y="158496"/>
                    </a:lnTo>
                    <a:lnTo>
                      <a:pt x="59690" y="160020"/>
                    </a:lnTo>
                    <a:lnTo>
                      <a:pt x="77470" y="160020"/>
                    </a:lnTo>
                    <a:lnTo>
                      <a:pt x="79248" y="158496"/>
                    </a:lnTo>
                    <a:lnTo>
                      <a:pt x="79248" y="154686"/>
                    </a:lnTo>
                    <a:close/>
                  </a:path>
                  <a:path extrusionOk="0" h="408939" w="370839">
                    <a:moveTo>
                      <a:pt x="79248" y="111506"/>
                    </a:moveTo>
                    <a:lnTo>
                      <a:pt x="77470" y="109728"/>
                    </a:lnTo>
                    <a:lnTo>
                      <a:pt x="59690" y="109728"/>
                    </a:lnTo>
                    <a:lnTo>
                      <a:pt x="57912" y="111506"/>
                    </a:lnTo>
                    <a:lnTo>
                      <a:pt x="57912" y="116078"/>
                    </a:lnTo>
                    <a:lnTo>
                      <a:pt x="59690" y="118872"/>
                    </a:lnTo>
                    <a:lnTo>
                      <a:pt x="77470" y="118872"/>
                    </a:lnTo>
                    <a:lnTo>
                      <a:pt x="79248" y="116078"/>
                    </a:lnTo>
                    <a:lnTo>
                      <a:pt x="79248" y="111506"/>
                    </a:lnTo>
                    <a:close/>
                  </a:path>
                  <a:path extrusionOk="0" h="408939" w="370839">
                    <a:moveTo>
                      <a:pt x="234696" y="196723"/>
                    </a:moveTo>
                    <a:lnTo>
                      <a:pt x="232918" y="195072"/>
                    </a:lnTo>
                    <a:lnTo>
                      <a:pt x="97155" y="195072"/>
                    </a:lnTo>
                    <a:lnTo>
                      <a:pt x="94488" y="196723"/>
                    </a:lnTo>
                    <a:lnTo>
                      <a:pt x="94488" y="201041"/>
                    </a:lnTo>
                    <a:lnTo>
                      <a:pt x="97155" y="202692"/>
                    </a:lnTo>
                    <a:lnTo>
                      <a:pt x="232918" y="202692"/>
                    </a:lnTo>
                    <a:lnTo>
                      <a:pt x="234696" y="201041"/>
                    </a:lnTo>
                    <a:lnTo>
                      <a:pt x="234696" y="196723"/>
                    </a:lnTo>
                    <a:close/>
                  </a:path>
                  <a:path extrusionOk="0" h="408939" w="370839">
                    <a:moveTo>
                      <a:pt x="234696" y="154686"/>
                    </a:moveTo>
                    <a:lnTo>
                      <a:pt x="232918" y="152400"/>
                    </a:lnTo>
                    <a:lnTo>
                      <a:pt x="97155" y="152400"/>
                    </a:lnTo>
                    <a:lnTo>
                      <a:pt x="94488" y="154686"/>
                    </a:lnTo>
                    <a:lnTo>
                      <a:pt x="94488" y="158496"/>
                    </a:lnTo>
                    <a:lnTo>
                      <a:pt x="97155" y="160020"/>
                    </a:lnTo>
                    <a:lnTo>
                      <a:pt x="232918" y="160020"/>
                    </a:lnTo>
                    <a:lnTo>
                      <a:pt x="234696" y="158496"/>
                    </a:lnTo>
                    <a:lnTo>
                      <a:pt x="234696" y="154686"/>
                    </a:lnTo>
                    <a:close/>
                  </a:path>
                  <a:path extrusionOk="0" h="408939" w="370839">
                    <a:moveTo>
                      <a:pt x="234696" y="111506"/>
                    </a:moveTo>
                    <a:lnTo>
                      <a:pt x="232918" y="109728"/>
                    </a:lnTo>
                    <a:lnTo>
                      <a:pt x="97155" y="109728"/>
                    </a:lnTo>
                    <a:lnTo>
                      <a:pt x="94488" y="111506"/>
                    </a:lnTo>
                    <a:lnTo>
                      <a:pt x="94488" y="116078"/>
                    </a:lnTo>
                    <a:lnTo>
                      <a:pt x="97155" y="118872"/>
                    </a:lnTo>
                    <a:lnTo>
                      <a:pt x="232918" y="118872"/>
                    </a:lnTo>
                    <a:lnTo>
                      <a:pt x="234696" y="116078"/>
                    </a:lnTo>
                    <a:lnTo>
                      <a:pt x="234696" y="111506"/>
                    </a:lnTo>
                    <a:close/>
                  </a:path>
                  <a:path extrusionOk="0" h="408939" w="370839">
                    <a:moveTo>
                      <a:pt x="370332" y="306324"/>
                    </a:moveTo>
                    <a:lnTo>
                      <a:pt x="369824" y="296202"/>
                    </a:lnTo>
                    <a:lnTo>
                      <a:pt x="368325" y="286410"/>
                    </a:lnTo>
                    <a:lnTo>
                      <a:pt x="365823" y="276910"/>
                    </a:lnTo>
                    <a:lnTo>
                      <a:pt x="362331" y="267716"/>
                    </a:lnTo>
                    <a:lnTo>
                      <a:pt x="362331" y="306324"/>
                    </a:lnTo>
                    <a:lnTo>
                      <a:pt x="361848" y="315810"/>
                    </a:lnTo>
                    <a:lnTo>
                      <a:pt x="345960" y="359067"/>
                    </a:lnTo>
                    <a:lnTo>
                      <a:pt x="311365" y="389318"/>
                    </a:lnTo>
                    <a:lnTo>
                      <a:pt x="265430" y="400685"/>
                    </a:lnTo>
                    <a:lnTo>
                      <a:pt x="256184" y="400215"/>
                    </a:lnTo>
                    <a:lnTo>
                      <a:pt x="212064" y="384771"/>
                    </a:lnTo>
                    <a:lnTo>
                      <a:pt x="182499" y="353504"/>
                    </a:lnTo>
                    <a:lnTo>
                      <a:pt x="182499" y="368935"/>
                    </a:lnTo>
                    <a:lnTo>
                      <a:pt x="16764" y="368935"/>
                    </a:lnTo>
                    <a:lnTo>
                      <a:pt x="8763" y="361188"/>
                    </a:lnTo>
                    <a:lnTo>
                      <a:pt x="8763" y="29210"/>
                    </a:lnTo>
                    <a:lnTo>
                      <a:pt x="10541" y="24892"/>
                    </a:lnTo>
                    <a:lnTo>
                      <a:pt x="14097" y="21463"/>
                    </a:lnTo>
                    <a:lnTo>
                      <a:pt x="16764" y="18923"/>
                    </a:lnTo>
                    <a:lnTo>
                      <a:pt x="21209" y="17145"/>
                    </a:lnTo>
                    <a:lnTo>
                      <a:pt x="88138" y="17145"/>
                    </a:lnTo>
                    <a:lnTo>
                      <a:pt x="88138" y="35179"/>
                    </a:lnTo>
                    <a:lnTo>
                      <a:pt x="32639" y="35179"/>
                    </a:lnTo>
                    <a:lnTo>
                      <a:pt x="30861" y="36957"/>
                    </a:lnTo>
                    <a:lnTo>
                      <a:pt x="30861" y="349250"/>
                    </a:lnTo>
                    <a:lnTo>
                      <a:pt x="32639" y="350901"/>
                    </a:lnTo>
                    <a:lnTo>
                      <a:pt x="171069" y="350901"/>
                    </a:lnTo>
                    <a:lnTo>
                      <a:pt x="174625" y="356997"/>
                    </a:lnTo>
                    <a:lnTo>
                      <a:pt x="178104" y="363054"/>
                    </a:lnTo>
                    <a:lnTo>
                      <a:pt x="182499" y="368935"/>
                    </a:lnTo>
                    <a:lnTo>
                      <a:pt x="182499" y="353504"/>
                    </a:lnTo>
                    <a:lnTo>
                      <a:pt x="181851" y="352488"/>
                    </a:lnTo>
                    <a:lnTo>
                      <a:pt x="178054" y="344932"/>
                    </a:lnTo>
                    <a:lnTo>
                      <a:pt x="177165" y="344043"/>
                    </a:lnTo>
                    <a:lnTo>
                      <a:pt x="177165" y="342392"/>
                    </a:lnTo>
                    <a:lnTo>
                      <a:pt x="173736" y="333857"/>
                    </a:lnTo>
                    <a:lnTo>
                      <a:pt x="171272" y="324980"/>
                    </a:lnTo>
                    <a:lnTo>
                      <a:pt x="169786" y="315810"/>
                    </a:lnTo>
                    <a:lnTo>
                      <a:pt x="169291" y="306324"/>
                    </a:lnTo>
                    <a:lnTo>
                      <a:pt x="169786" y="297192"/>
                    </a:lnTo>
                    <a:lnTo>
                      <a:pt x="185699" y="254381"/>
                    </a:lnTo>
                    <a:lnTo>
                      <a:pt x="220319" y="223862"/>
                    </a:lnTo>
                    <a:lnTo>
                      <a:pt x="259753" y="213144"/>
                    </a:lnTo>
                    <a:lnTo>
                      <a:pt x="275463" y="213537"/>
                    </a:lnTo>
                    <a:lnTo>
                      <a:pt x="295402" y="217043"/>
                    </a:lnTo>
                    <a:lnTo>
                      <a:pt x="298958" y="218821"/>
                    </a:lnTo>
                    <a:lnTo>
                      <a:pt x="302387" y="219710"/>
                    </a:lnTo>
                    <a:lnTo>
                      <a:pt x="340436" y="247002"/>
                    </a:lnTo>
                    <a:lnTo>
                      <a:pt x="360387" y="288074"/>
                    </a:lnTo>
                    <a:lnTo>
                      <a:pt x="362331" y="306324"/>
                    </a:lnTo>
                    <a:lnTo>
                      <a:pt x="362331" y="267716"/>
                    </a:lnTo>
                    <a:lnTo>
                      <a:pt x="339407" y="234149"/>
                    </a:lnTo>
                    <a:lnTo>
                      <a:pt x="306565" y="213144"/>
                    </a:lnTo>
                    <a:lnTo>
                      <a:pt x="305943" y="212852"/>
                    </a:lnTo>
                    <a:lnTo>
                      <a:pt x="302387" y="211074"/>
                    </a:lnTo>
                    <a:lnTo>
                      <a:pt x="299847" y="210185"/>
                    </a:lnTo>
                    <a:lnTo>
                      <a:pt x="296291" y="209423"/>
                    </a:lnTo>
                    <a:lnTo>
                      <a:pt x="296291" y="206756"/>
                    </a:lnTo>
                    <a:lnTo>
                      <a:pt x="296291" y="33401"/>
                    </a:lnTo>
                    <a:lnTo>
                      <a:pt x="294271" y="23749"/>
                    </a:lnTo>
                    <a:lnTo>
                      <a:pt x="289674" y="17145"/>
                    </a:lnTo>
                    <a:lnTo>
                      <a:pt x="288798" y="15875"/>
                    </a:lnTo>
                    <a:lnTo>
                      <a:pt x="288290" y="15557"/>
                    </a:lnTo>
                    <a:lnTo>
                      <a:pt x="288290" y="24003"/>
                    </a:lnTo>
                    <a:lnTo>
                      <a:pt x="288290" y="206756"/>
                    </a:lnTo>
                    <a:lnTo>
                      <a:pt x="273304" y="205105"/>
                    </a:lnTo>
                    <a:lnTo>
                      <a:pt x="266319" y="205105"/>
                    </a:lnTo>
                    <a:lnTo>
                      <a:pt x="266319" y="42926"/>
                    </a:lnTo>
                    <a:lnTo>
                      <a:pt x="266319" y="36957"/>
                    </a:lnTo>
                    <a:lnTo>
                      <a:pt x="264541" y="35179"/>
                    </a:lnTo>
                    <a:lnTo>
                      <a:pt x="257429" y="35179"/>
                    </a:lnTo>
                    <a:lnTo>
                      <a:pt x="257429" y="42926"/>
                    </a:lnTo>
                    <a:lnTo>
                      <a:pt x="257429" y="205105"/>
                    </a:lnTo>
                    <a:lnTo>
                      <a:pt x="216408" y="217043"/>
                    </a:lnTo>
                    <a:lnTo>
                      <a:pt x="190500" y="235966"/>
                    </a:lnTo>
                    <a:lnTo>
                      <a:pt x="188722" y="237617"/>
                    </a:lnTo>
                    <a:lnTo>
                      <a:pt x="186944" y="239395"/>
                    </a:lnTo>
                    <a:lnTo>
                      <a:pt x="97917" y="239395"/>
                    </a:lnTo>
                    <a:lnTo>
                      <a:pt x="95250" y="241935"/>
                    </a:lnTo>
                    <a:lnTo>
                      <a:pt x="95250" y="246253"/>
                    </a:lnTo>
                    <a:lnTo>
                      <a:pt x="97917" y="248031"/>
                    </a:lnTo>
                    <a:lnTo>
                      <a:pt x="179832" y="248031"/>
                    </a:lnTo>
                    <a:lnTo>
                      <a:pt x="175514" y="254000"/>
                    </a:lnTo>
                    <a:lnTo>
                      <a:pt x="161886" y="296202"/>
                    </a:lnTo>
                    <a:lnTo>
                      <a:pt x="161417" y="306324"/>
                    </a:lnTo>
                    <a:lnTo>
                      <a:pt x="161734" y="315810"/>
                    </a:lnTo>
                    <a:lnTo>
                      <a:pt x="162788" y="324980"/>
                    </a:lnTo>
                    <a:lnTo>
                      <a:pt x="164680" y="333857"/>
                    </a:lnTo>
                    <a:lnTo>
                      <a:pt x="167513" y="342392"/>
                    </a:lnTo>
                    <a:lnTo>
                      <a:pt x="38735" y="342392"/>
                    </a:lnTo>
                    <a:lnTo>
                      <a:pt x="38735" y="42926"/>
                    </a:lnTo>
                    <a:lnTo>
                      <a:pt x="88138" y="42926"/>
                    </a:lnTo>
                    <a:lnTo>
                      <a:pt x="88138" y="58293"/>
                    </a:lnTo>
                    <a:lnTo>
                      <a:pt x="89916" y="60071"/>
                    </a:lnTo>
                    <a:lnTo>
                      <a:pt x="206375" y="60071"/>
                    </a:lnTo>
                    <a:lnTo>
                      <a:pt x="208026" y="58293"/>
                    </a:lnTo>
                    <a:lnTo>
                      <a:pt x="208026" y="52324"/>
                    </a:lnTo>
                    <a:lnTo>
                      <a:pt x="208026" y="42926"/>
                    </a:lnTo>
                    <a:lnTo>
                      <a:pt x="257429" y="42926"/>
                    </a:lnTo>
                    <a:lnTo>
                      <a:pt x="257429" y="35179"/>
                    </a:lnTo>
                    <a:lnTo>
                      <a:pt x="208026" y="35179"/>
                    </a:lnTo>
                    <a:lnTo>
                      <a:pt x="208026" y="17145"/>
                    </a:lnTo>
                    <a:lnTo>
                      <a:pt x="280416" y="17145"/>
                    </a:lnTo>
                    <a:lnTo>
                      <a:pt x="288290" y="24003"/>
                    </a:lnTo>
                    <a:lnTo>
                      <a:pt x="288290" y="15557"/>
                    </a:lnTo>
                    <a:lnTo>
                      <a:pt x="280644" y="10579"/>
                    </a:lnTo>
                    <a:lnTo>
                      <a:pt x="270637" y="8636"/>
                    </a:lnTo>
                    <a:lnTo>
                      <a:pt x="208026" y="8636"/>
                    </a:lnTo>
                    <a:lnTo>
                      <a:pt x="208026" y="1778"/>
                    </a:lnTo>
                    <a:lnTo>
                      <a:pt x="206375" y="0"/>
                    </a:lnTo>
                    <a:lnTo>
                      <a:pt x="200152" y="0"/>
                    </a:lnTo>
                    <a:lnTo>
                      <a:pt x="200152" y="8636"/>
                    </a:lnTo>
                    <a:lnTo>
                      <a:pt x="200152" y="52324"/>
                    </a:lnTo>
                    <a:lnTo>
                      <a:pt x="97028" y="52324"/>
                    </a:lnTo>
                    <a:lnTo>
                      <a:pt x="97028" y="42926"/>
                    </a:lnTo>
                    <a:lnTo>
                      <a:pt x="97028" y="17145"/>
                    </a:lnTo>
                    <a:lnTo>
                      <a:pt x="97028" y="8636"/>
                    </a:lnTo>
                    <a:lnTo>
                      <a:pt x="200152" y="8636"/>
                    </a:lnTo>
                    <a:lnTo>
                      <a:pt x="200152" y="0"/>
                    </a:lnTo>
                    <a:lnTo>
                      <a:pt x="89916" y="0"/>
                    </a:lnTo>
                    <a:lnTo>
                      <a:pt x="88138" y="1778"/>
                    </a:lnTo>
                    <a:lnTo>
                      <a:pt x="88138" y="8636"/>
                    </a:lnTo>
                    <a:lnTo>
                      <a:pt x="18542" y="8636"/>
                    </a:lnTo>
                    <a:lnTo>
                      <a:pt x="12319" y="12065"/>
                    </a:lnTo>
                    <a:lnTo>
                      <a:pt x="7874" y="16256"/>
                    </a:lnTo>
                    <a:lnTo>
                      <a:pt x="3556" y="20574"/>
                    </a:lnTo>
                    <a:lnTo>
                      <a:pt x="0" y="26543"/>
                    </a:lnTo>
                    <a:lnTo>
                      <a:pt x="0" y="351790"/>
                    </a:lnTo>
                    <a:lnTo>
                      <a:pt x="1993" y="361467"/>
                    </a:lnTo>
                    <a:lnTo>
                      <a:pt x="7467" y="369379"/>
                    </a:lnTo>
                    <a:lnTo>
                      <a:pt x="15582" y="374726"/>
                    </a:lnTo>
                    <a:lnTo>
                      <a:pt x="25527" y="376682"/>
                    </a:lnTo>
                    <a:lnTo>
                      <a:pt x="189611" y="376682"/>
                    </a:lnTo>
                    <a:lnTo>
                      <a:pt x="197827" y="384060"/>
                    </a:lnTo>
                    <a:lnTo>
                      <a:pt x="235153" y="404101"/>
                    </a:lnTo>
                    <a:lnTo>
                      <a:pt x="265430" y="408432"/>
                    </a:lnTo>
                    <a:lnTo>
                      <a:pt x="276339" y="407962"/>
                    </a:lnTo>
                    <a:lnTo>
                      <a:pt x="315214" y="396354"/>
                    </a:lnTo>
                    <a:lnTo>
                      <a:pt x="346379" y="371030"/>
                    </a:lnTo>
                    <a:lnTo>
                      <a:pt x="365823" y="336499"/>
                    </a:lnTo>
                    <a:lnTo>
                      <a:pt x="369824" y="316585"/>
                    </a:lnTo>
                    <a:lnTo>
                      <a:pt x="370332" y="3063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85" name="Google Shape;2785;p107"/>
              <p:cNvSpPr/>
              <p:nvPr/>
            </p:nvSpPr>
            <p:spPr>
              <a:xfrm>
                <a:off x="6318503" y="1484376"/>
                <a:ext cx="117348" cy="114300"/>
              </a:xfrm>
              <a:prstGeom prst="rect">
                <a:avLst/>
              </a:prstGeom>
              <a:blipFill rotWithShape="1">
                <a:blip r:embed="rId3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786" name="Google Shape;2786;p107"/>
            <p:cNvSpPr/>
            <p:nvPr/>
          </p:nvSpPr>
          <p:spPr>
            <a:xfrm>
              <a:off x="9912095" y="1666240"/>
              <a:ext cx="558800" cy="487680"/>
            </a:xfrm>
            <a:custGeom>
              <a:rect b="b" l="l" r="r" t="t"/>
              <a:pathLst>
                <a:path extrusionOk="0" h="365759" w="419100">
                  <a:moveTo>
                    <a:pt x="416686" y="329057"/>
                  </a:moveTo>
                  <a:lnTo>
                    <a:pt x="2412" y="329057"/>
                  </a:lnTo>
                  <a:lnTo>
                    <a:pt x="0" y="331343"/>
                  </a:lnTo>
                  <a:lnTo>
                    <a:pt x="0" y="363982"/>
                  </a:lnTo>
                  <a:lnTo>
                    <a:pt x="2412" y="365760"/>
                  </a:lnTo>
                  <a:lnTo>
                    <a:pt x="416686" y="365760"/>
                  </a:lnTo>
                  <a:lnTo>
                    <a:pt x="419100" y="363982"/>
                  </a:lnTo>
                  <a:lnTo>
                    <a:pt x="419100" y="356616"/>
                  </a:lnTo>
                  <a:lnTo>
                    <a:pt x="9398" y="356616"/>
                  </a:lnTo>
                  <a:lnTo>
                    <a:pt x="9398" y="338200"/>
                  </a:lnTo>
                  <a:lnTo>
                    <a:pt x="419100" y="338200"/>
                  </a:lnTo>
                  <a:lnTo>
                    <a:pt x="419100" y="331343"/>
                  </a:lnTo>
                  <a:lnTo>
                    <a:pt x="416686" y="329057"/>
                  </a:lnTo>
                  <a:close/>
                </a:path>
                <a:path extrusionOk="0" h="365759" w="419100">
                  <a:moveTo>
                    <a:pt x="419100" y="338200"/>
                  </a:moveTo>
                  <a:lnTo>
                    <a:pt x="409701" y="338200"/>
                  </a:lnTo>
                  <a:lnTo>
                    <a:pt x="409701" y="356616"/>
                  </a:lnTo>
                  <a:lnTo>
                    <a:pt x="419100" y="356616"/>
                  </a:lnTo>
                  <a:lnTo>
                    <a:pt x="419100" y="338200"/>
                  </a:lnTo>
                  <a:close/>
                </a:path>
                <a:path extrusionOk="0" h="365759" w="419100">
                  <a:moveTo>
                    <a:pt x="41275" y="164211"/>
                  </a:moveTo>
                  <a:lnTo>
                    <a:pt x="31876" y="164211"/>
                  </a:lnTo>
                  <a:lnTo>
                    <a:pt x="31876" y="329057"/>
                  </a:lnTo>
                  <a:lnTo>
                    <a:pt x="41275" y="329057"/>
                  </a:lnTo>
                  <a:lnTo>
                    <a:pt x="41275" y="164211"/>
                  </a:lnTo>
                  <a:close/>
                </a:path>
                <a:path extrusionOk="0" h="365759" w="419100">
                  <a:moveTo>
                    <a:pt x="111505" y="164211"/>
                  </a:moveTo>
                  <a:lnTo>
                    <a:pt x="102107" y="164211"/>
                  </a:lnTo>
                  <a:lnTo>
                    <a:pt x="102107" y="329057"/>
                  </a:lnTo>
                  <a:lnTo>
                    <a:pt x="111505" y="329057"/>
                  </a:lnTo>
                  <a:lnTo>
                    <a:pt x="111505" y="164211"/>
                  </a:lnTo>
                  <a:close/>
                </a:path>
                <a:path extrusionOk="0" h="365759" w="419100">
                  <a:moveTo>
                    <a:pt x="178816" y="164211"/>
                  </a:moveTo>
                  <a:lnTo>
                    <a:pt x="169418" y="164211"/>
                  </a:lnTo>
                  <a:lnTo>
                    <a:pt x="169418" y="329057"/>
                  </a:lnTo>
                  <a:lnTo>
                    <a:pt x="178816" y="329057"/>
                  </a:lnTo>
                  <a:lnTo>
                    <a:pt x="178816" y="164211"/>
                  </a:lnTo>
                  <a:close/>
                </a:path>
                <a:path extrusionOk="0" h="365759" w="419100">
                  <a:moveTo>
                    <a:pt x="249681" y="164211"/>
                  </a:moveTo>
                  <a:lnTo>
                    <a:pt x="240283" y="164211"/>
                  </a:lnTo>
                  <a:lnTo>
                    <a:pt x="240283" y="329057"/>
                  </a:lnTo>
                  <a:lnTo>
                    <a:pt x="249681" y="329057"/>
                  </a:lnTo>
                  <a:lnTo>
                    <a:pt x="249681" y="164211"/>
                  </a:lnTo>
                  <a:close/>
                </a:path>
                <a:path extrusionOk="0" h="365759" w="419100">
                  <a:moveTo>
                    <a:pt x="316356" y="164211"/>
                  </a:moveTo>
                  <a:lnTo>
                    <a:pt x="307594" y="164211"/>
                  </a:lnTo>
                  <a:lnTo>
                    <a:pt x="307594" y="329057"/>
                  </a:lnTo>
                  <a:lnTo>
                    <a:pt x="316356" y="329057"/>
                  </a:lnTo>
                  <a:lnTo>
                    <a:pt x="316356" y="164211"/>
                  </a:lnTo>
                  <a:close/>
                </a:path>
                <a:path extrusionOk="0" h="365759" w="419100">
                  <a:moveTo>
                    <a:pt x="387223" y="164211"/>
                  </a:moveTo>
                  <a:lnTo>
                    <a:pt x="377825" y="164211"/>
                  </a:lnTo>
                  <a:lnTo>
                    <a:pt x="377825" y="329057"/>
                  </a:lnTo>
                  <a:lnTo>
                    <a:pt x="387223" y="329057"/>
                  </a:lnTo>
                  <a:lnTo>
                    <a:pt x="387223" y="164211"/>
                  </a:lnTo>
                  <a:close/>
                </a:path>
                <a:path extrusionOk="0" h="365759" w="419100">
                  <a:moveTo>
                    <a:pt x="28321" y="131445"/>
                  </a:moveTo>
                  <a:lnTo>
                    <a:pt x="19430" y="131445"/>
                  </a:lnTo>
                  <a:lnTo>
                    <a:pt x="19430" y="162433"/>
                  </a:lnTo>
                  <a:lnTo>
                    <a:pt x="21208" y="164211"/>
                  </a:lnTo>
                  <a:lnTo>
                    <a:pt x="122174" y="164211"/>
                  </a:lnTo>
                  <a:lnTo>
                    <a:pt x="123951" y="162433"/>
                  </a:lnTo>
                  <a:lnTo>
                    <a:pt x="123951" y="155575"/>
                  </a:lnTo>
                  <a:lnTo>
                    <a:pt x="28321" y="155575"/>
                  </a:lnTo>
                  <a:lnTo>
                    <a:pt x="28321" y="131445"/>
                  </a:lnTo>
                  <a:close/>
                </a:path>
                <a:path extrusionOk="0" h="365759" w="419100">
                  <a:moveTo>
                    <a:pt x="166497" y="131445"/>
                  </a:moveTo>
                  <a:lnTo>
                    <a:pt x="156972" y="131445"/>
                  </a:lnTo>
                  <a:lnTo>
                    <a:pt x="156972" y="162433"/>
                  </a:lnTo>
                  <a:lnTo>
                    <a:pt x="159384" y="164211"/>
                  </a:lnTo>
                  <a:lnTo>
                    <a:pt x="259714" y="164211"/>
                  </a:lnTo>
                  <a:lnTo>
                    <a:pt x="262127" y="162433"/>
                  </a:lnTo>
                  <a:lnTo>
                    <a:pt x="262127" y="155575"/>
                  </a:lnTo>
                  <a:lnTo>
                    <a:pt x="166497" y="155575"/>
                  </a:lnTo>
                  <a:lnTo>
                    <a:pt x="166497" y="131445"/>
                  </a:lnTo>
                  <a:close/>
                </a:path>
                <a:path extrusionOk="0" h="365759" w="419100">
                  <a:moveTo>
                    <a:pt x="304037" y="131445"/>
                  </a:moveTo>
                  <a:lnTo>
                    <a:pt x="294512" y="131445"/>
                  </a:lnTo>
                  <a:lnTo>
                    <a:pt x="294512" y="162433"/>
                  </a:lnTo>
                  <a:lnTo>
                    <a:pt x="296925" y="164211"/>
                  </a:lnTo>
                  <a:lnTo>
                    <a:pt x="397891" y="164211"/>
                  </a:lnTo>
                  <a:lnTo>
                    <a:pt x="399669" y="162433"/>
                  </a:lnTo>
                  <a:lnTo>
                    <a:pt x="399669" y="155575"/>
                  </a:lnTo>
                  <a:lnTo>
                    <a:pt x="304037" y="155575"/>
                  </a:lnTo>
                  <a:lnTo>
                    <a:pt x="304037" y="131445"/>
                  </a:lnTo>
                  <a:close/>
                </a:path>
                <a:path extrusionOk="0" h="365759" w="419100">
                  <a:moveTo>
                    <a:pt x="123951" y="131445"/>
                  </a:moveTo>
                  <a:lnTo>
                    <a:pt x="115061" y="131445"/>
                  </a:lnTo>
                  <a:lnTo>
                    <a:pt x="115061" y="155575"/>
                  </a:lnTo>
                  <a:lnTo>
                    <a:pt x="123951" y="155575"/>
                  </a:lnTo>
                  <a:lnTo>
                    <a:pt x="123951" y="131445"/>
                  </a:lnTo>
                  <a:close/>
                </a:path>
                <a:path extrusionOk="0" h="365759" w="419100">
                  <a:moveTo>
                    <a:pt x="262127" y="131445"/>
                  </a:moveTo>
                  <a:lnTo>
                    <a:pt x="252602" y="131445"/>
                  </a:lnTo>
                  <a:lnTo>
                    <a:pt x="252602" y="155575"/>
                  </a:lnTo>
                  <a:lnTo>
                    <a:pt x="262127" y="155575"/>
                  </a:lnTo>
                  <a:lnTo>
                    <a:pt x="262127" y="131445"/>
                  </a:lnTo>
                  <a:close/>
                </a:path>
                <a:path extrusionOk="0" h="365759" w="419100">
                  <a:moveTo>
                    <a:pt x="399669" y="131445"/>
                  </a:moveTo>
                  <a:lnTo>
                    <a:pt x="390778" y="131445"/>
                  </a:lnTo>
                  <a:lnTo>
                    <a:pt x="390778" y="155575"/>
                  </a:lnTo>
                  <a:lnTo>
                    <a:pt x="399669" y="155575"/>
                  </a:lnTo>
                  <a:lnTo>
                    <a:pt x="399669" y="131445"/>
                  </a:lnTo>
                  <a:close/>
                </a:path>
                <a:path extrusionOk="0" h="365759" w="419100">
                  <a:moveTo>
                    <a:pt x="210184" y="0"/>
                  </a:moveTo>
                  <a:lnTo>
                    <a:pt x="208914" y="0"/>
                  </a:lnTo>
                  <a:lnTo>
                    <a:pt x="207136" y="635"/>
                  </a:lnTo>
                  <a:lnTo>
                    <a:pt x="2412" y="96520"/>
                  </a:lnTo>
                  <a:lnTo>
                    <a:pt x="1143" y="97028"/>
                  </a:lnTo>
                  <a:lnTo>
                    <a:pt x="0" y="98806"/>
                  </a:lnTo>
                  <a:lnTo>
                    <a:pt x="0" y="129159"/>
                  </a:lnTo>
                  <a:lnTo>
                    <a:pt x="2412" y="131445"/>
                  </a:lnTo>
                  <a:lnTo>
                    <a:pt x="416686" y="131445"/>
                  </a:lnTo>
                  <a:lnTo>
                    <a:pt x="419100" y="129159"/>
                  </a:lnTo>
                  <a:lnTo>
                    <a:pt x="419100" y="122300"/>
                  </a:lnTo>
                  <a:lnTo>
                    <a:pt x="9398" y="122300"/>
                  </a:lnTo>
                  <a:lnTo>
                    <a:pt x="9398" y="103378"/>
                  </a:lnTo>
                  <a:lnTo>
                    <a:pt x="209550" y="9144"/>
                  </a:lnTo>
                  <a:lnTo>
                    <a:pt x="229506" y="9144"/>
                  </a:lnTo>
                  <a:lnTo>
                    <a:pt x="211327" y="635"/>
                  </a:lnTo>
                  <a:lnTo>
                    <a:pt x="210184" y="0"/>
                  </a:lnTo>
                  <a:close/>
                </a:path>
                <a:path extrusionOk="0" h="365759" w="419100">
                  <a:moveTo>
                    <a:pt x="229506" y="9144"/>
                  </a:moveTo>
                  <a:lnTo>
                    <a:pt x="209550" y="9144"/>
                  </a:lnTo>
                  <a:lnTo>
                    <a:pt x="409701" y="103378"/>
                  </a:lnTo>
                  <a:lnTo>
                    <a:pt x="409701" y="122300"/>
                  </a:lnTo>
                  <a:lnTo>
                    <a:pt x="419100" y="122300"/>
                  </a:lnTo>
                  <a:lnTo>
                    <a:pt x="419100" y="98806"/>
                  </a:lnTo>
                  <a:lnTo>
                    <a:pt x="417956" y="97028"/>
                  </a:lnTo>
                  <a:lnTo>
                    <a:pt x="416178" y="96520"/>
                  </a:lnTo>
                  <a:lnTo>
                    <a:pt x="229506" y="914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787" name="Google Shape;2787;p107"/>
            <p:cNvSpPr txBox="1"/>
            <p:nvPr/>
          </p:nvSpPr>
          <p:spPr>
            <a:xfrm>
              <a:off x="558800" y="2247054"/>
              <a:ext cx="1471507" cy="509541"/>
            </a:xfrm>
            <a:prstGeom prst="rect">
              <a:avLst/>
            </a:prstGeom>
            <a:noFill/>
            <a:ln>
              <a:noFill/>
            </a:ln>
          </p:spPr>
          <p:txBody>
            <a:bodyPr anchorCtr="0" anchor="t" bIns="0" lIns="0" spcFirstLastPara="1" rIns="0" wrap="square" tIns="16925">
              <a:spAutoFit/>
            </a:bodyPr>
            <a:lstStyle/>
            <a:p>
              <a:pPr indent="38100" lvl="0" marL="356235" marR="347345"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Service  Provider</a:t>
              </a:r>
              <a:endParaRPr b="0" i="0" sz="1600" u="none" cap="none" strike="noStrike">
                <a:solidFill>
                  <a:schemeClr val="dk1"/>
                </a:solidFill>
                <a:latin typeface="Arial"/>
                <a:ea typeface="Arial"/>
                <a:cs typeface="Arial"/>
                <a:sym typeface="Arial"/>
              </a:endParaRPr>
            </a:p>
          </p:txBody>
        </p:sp>
        <p:sp>
          <p:nvSpPr>
            <p:cNvPr id="2788" name="Google Shape;2788;p107"/>
            <p:cNvSpPr txBox="1"/>
            <p:nvPr/>
          </p:nvSpPr>
          <p:spPr>
            <a:xfrm>
              <a:off x="2324607" y="2247054"/>
              <a:ext cx="1469813" cy="509541"/>
            </a:xfrm>
            <a:prstGeom prst="rect">
              <a:avLst/>
            </a:prstGeom>
            <a:noFill/>
            <a:ln>
              <a:noFill/>
            </a:ln>
          </p:spPr>
          <p:txBody>
            <a:bodyPr anchorCtr="0" anchor="t" bIns="0" lIns="0" spcFirstLastPara="1" rIns="0" wrap="square" tIns="16925">
              <a:spAutoFit/>
            </a:bodyPr>
            <a:lstStyle/>
            <a:p>
              <a:pPr indent="-33020" lvl="0" marL="288925" marR="216534"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Healthcare  &amp; Science</a:t>
              </a:r>
              <a:endParaRPr b="0" i="0" sz="1600" u="none" cap="none" strike="noStrike">
                <a:solidFill>
                  <a:schemeClr val="dk1"/>
                </a:solidFill>
                <a:latin typeface="Arial"/>
                <a:ea typeface="Arial"/>
                <a:cs typeface="Arial"/>
                <a:sym typeface="Arial"/>
              </a:endParaRPr>
            </a:p>
          </p:txBody>
        </p:sp>
        <p:sp>
          <p:nvSpPr>
            <p:cNvPr id="2789" name="Google Shape;2789;p107"/>
            <p:cNvSpPr txBox="1"/>
            <p:nvPr/>
          </p:nvSpPr>
          <p:spPr>
            <a:xfrm>
              <a:off x="4090415" y="2247054"/>
              <a:ext cx="1469813" cy="509541"/>
            </a:xfrm>
            <a:prstGeom prst="rect">
              <a:avLst/>
            </a:prstGeom>
            <a:noFill/>
            <a:ln>
              <a:noFill/>
            </a:ln>
          </p:spPr>
          <p:txBody>
            <a:bodyPr anchorCtr="0" anchor="t" bIns="0" lIns="0" spcFirstLastPara="1" rIns="0" wrap="square" tIns="16925">
              <a:spAutoFit/>
            </a:bodyPr>
            <a:lstStyle/>
            <a:p>
              <a:pPr indent="-18414" lvl="0" marL="344805" marR="31750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Financial  Services</a:t>
              </a:r>
              <a:endParaRPr b="0" i="0" sz="1600" u="none" cap="none" strike="noStrike">
                <a:solidFill>
                  <a:schemeClr val="dk1"/>
                </a:solidFill>
                <a:latin typeface="Arial"/>
                <a:ea typeface="Arial"/>
                <a:cs typeface="Arial"/>
                <a:sym typeface="Arial"/>
              </a:endParaRPr>
            </a:p>
          </p:txBody>
        </p:sp>
        <p:sp>
          <p:nvSpPr>
            <p:cNvPr id="2790" name="Google Shape;2790;p107"/>
            <p:cNvSpPr txBox="1"/>
            <p:nvPr/>
          </p:nvSpPr>
          <p:spPr>
            <a:xfrm>
              <a:off x="5868415" y="2370328"/>
              <a:ext cx="1471507" cy="263320"/>
            </a:xfrm>
            <a:prstGeom prst="rect">
              <a:avLst/>
            </a:prstGeom>
            <a:noFill/>
            <a:ln>
              <a:noFill/>
            </a:ln>
          </p:spPr>
          <p:txBody>
            <a:bodyPr anchorCtr="0" anchor="t" bIns="0" lIns="0" spcFirstLastPara="1" rIns="0" wrap="square" tIns="16925">
              <a:spAutoFit/>
            </a:bodyPr>
            <a:lstStyle/>
            <a:p>
              <a:pPr indent="0" lvl="0" marL="254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Tech</a:t>
              </a:r>
              <a:endParaRPr b="0" i="0" sz="1600" u="none" cap="none" strike="noStrike">
                <a:solidFill>
                  <a:schemeClr val="dk1"/>
                </a:solidFill>
                <a:latin typeface="Arial"/>
                <a:ea typeface="Arial"/>
                <a:cs typeface="Arial"/>
                <a:sym typeface="Arial"/>
              </a:endParaRPr>
            </a:p>
          </p:txBody>
        </p:sp>
        <p:sp>
          <p:nvSpPr>
            <p:cNvPr id="2791" name="Google Shape;2791;p107"/>
            <p:cNvSpPr txBox="1"/>
            <p:nvPr/>
          </p:nvSpPr>
          <p:spPr>
            <a:xfrm>
              <a:off x="7648447" y="2370328"/>
              <a:ext cx="1485900" cy="263320"/>
            </a:xfrm>
            <a:prstGeom prst="rect">
              <a:avLst/>
            </a:prstGeom>
            <a:noFill/>
            <a:ln>
              <a:noFill/>
            </a:ln>
          </p:spPr>
          <p:txBody>
            <a:bodyPr anchorCtr="0" anchor="t" bIns="0" lIns="0" spcFirstLastPara="1" rIns="0" wrap="square" tIns="16925">
              <a:spAutoFit/>
            </a:bodyPr>
            <a:lstStyle/>
            <a:p>
              <a:pPr indent="0" lvl="0" marL="29464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Insurance</a:t>
              </a:r>
              <a:endParaRPr b="0" i="0" sz="1600" u="none" cap="none" strike="noStrike">
                <a:solidFill>
                  <a:schemeClr val="dk1"/>
                </a:solidFill>
                <a:latin typeface="Arial"/>
                <a:ea typeface="Arial"/>
                <a:cs typeface="Arial"/>
                <a:sym typeface="Arial"/>
              </a:endParaRPr>
            </a:p>
          </p:txBody>
        </p:sp>
        <p:sp>
          <p:nvSpPr>
            <p:cNvPr id="2792" name="Google Shape;2792;p107"/>
            <p:cNvSpPr txBox="1"/>
            <p:nvPr/>
          </p:nvSpPr>
          <p:spPr>
            <a:xfrm>
              <a:off x="9456927" y="2247054"/>
              <a:ext cx="1471507" cy="509541"/>
            </a:xfrm>
            <a:prstGeom prst="rect">
              <a:avLst/>
            </a:prstGeom>
            <a:noFill/>
            <a:ln>
              <a:noFill/>
            </a:ln>
          </p:spPr>
          <p:txBody>
            <a:bodyPr anchorCtr="0" anchor="t" bIns="0" lIns="0" spcFirstLastPara="1" rIns="0" wrap="square" tIns="16925">
              <a:spAutoFit/>
            </a:bodyPr>
            <a:lstStyle/>
            <a:p>
              <a:pPr indent="17780" lvl="0" marL="439419" marR="431165" rtl="0" algn="l">
                <a:lnSpc>
                  <a:spcPct val="100000"/>
                </a:lnSpc>
                <a:spcBef>
                  <a:spcPts val="0"/>
                </a:spcBef>
                <a:spcAft>
                  <a:spcPts val="0"/>
                </a:spcAft>
                <a:buClr>
                  <a:schemeClr val="lt1"/>
                </a:buClr>
                <a:buSzPts val="1600"/>
                <a:buFont typeface="Arial"/>
                <a:buNone/>
              </a:pPr>
              <a:r>
                <a:rPr b="0" i="0" lang="en-GB" sz="1600" u="none" cap="none" strike="noStrike">
                  <a:solidFill>
                    <a:schemeClr val="lt1"/>
                  </a:solidFill>
                  <a:latin typeface="Arial"/>
                  <a:ea typeface="Arial"/>
                  <a:cs typeface="Arial"/>
                  <a:sym typeface="Arial"/>
                </a:rPr>
                <a:t>Public  Sector</a:t>
              </a:r>
              <a:endParaRPr b="0" i="0" sz="1800" u="none" cap="none" strike="noStrike">
                <a:solidFill>
                  <a:schemeClr val="dk1"/>
                </a:solidFill>
                <a:latin typeface="Calibri"/>
                <a:ea typeface="Calibri"/>
                <a:cs typeface="Calibri"/>
                <a:sym typeface="Calibri"/>
              </a:endParaRPr>
            </a:p>
          </p:txBody>
        </p:sp>
      </p:grpSp>
      <p:sp>
        <p:nvSpPr>
          <p:cNvPr id="2793" name="Google Shape;2793;p10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10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3200" u="none" cap="none" strike="noStrike">
                <a:solidFill>
                  <a:schemeClr val="accent2"/>
                </a:solidFill>
                <a:latin typeface="Raleway"/>
                <a:ea typeface="Raleway"/>
                <a:cs typeface="Raleway"/>
                <a:sym typeface="Raleway"/>
              </a:rPr>
              <a:t>OS-level virtualisation (Containerisation)</a:t>
            </a:r>
            <a:endParaRPr i="0" sz="3200" u="none" cap="none" strike="noStrike">
              <a:solidFill>
                <a:schemeClr val="accent2"/>
              </a:solidFill>
              <a:latin typeface="Raleway"/>
              <a:ea typeface="Raleway"/>
              <a:cs typeface="Raleway"/>
              <a:sym typeface="Raleway"/>
            </a:endParaRPr>
          </a:p>
        </p:txBody>
      </p:sp>
      <p:sp>
        <p:nvSpPr>
          <p:cNvPr id="2800" name="Google Shape;2800;p108"/>
          <p:cNvSpPr/>
          <p:nvPr/>
        </p:nvSpPr>
        <p:spPr>
          <a:xfrm>
            <a:off x="720436" y="1461503"/>
            <a:ext cx="6096000" cy="52650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434DD6"/>
              </a:buClr>
              <a:buSzPts val="1560"/>
              <a:buFont typeface="Noto Sans Symbols"/>
              <a:buChar char="⮚"/>
            </a:pPr>
            <a:r>
              <a:rPr b="0" i="0" lang="en-GB" sz="1800" u="none" cap="none" strike="noStrike">
                <a:solidFill>
                  <a:schemeClr val="dk1"/>
                </a:solidFill>
                <a:latin typeface="Arial"/>
                <a:ea typeface="Arial"/>
                <a:cs typeface="Arial"/>
                <a:sym typeface="Arial"/>
              </a:rPr>
              <a:t>Containers are light-weight alternatives to hypervisor-based VMs</a:t>
            </a:r>
            <a:endParaRPr b="0" i="0" sz="1800" u="none" cap="none" strike="noStrike">
              <a:solidFill>
                <a:schemeClr val="dk1"/>
              </a:solidFill>
              <a:latin typeface="Arial"/>
              <a:ea typeface="Arial"/>
              <a:cs typeface="Arial"/>
              <a:sym typeface="Arial"/>
            </a:endParaRPr>
          </a:p>
          <a:p>
            <a:pPr indent="-342900" lvl="0" marL="342900" marR="370205" rtl="0" algn="l">
              <a:lnSpc>
                <a:spcPct val="150000"/>
              </a:lnSpc>
              <a:spcBef>
                <a:spcPts val="1570"/>
              </a:spcBef>
              <a:spcAft>
                <a:spcPts val="0"/>
              </a:spcAft>
              <a:buClr>
                <a:srgbClr val="434DD6"/>
              </a:buClr>
              <a:buSzPts val="1560"/>
              <a:buFont typeface="Noto Sans Symbols"/>
              <a:buChar char="⮚"/>
            </a:pPr>
            <a:r>
              <a:rPr b="0" i="0" lang="en-GB" sz="1800" u="none" cap="none" strike="noStrike">
                <a:solidFill>
                  <a:schemeClr val="dk1"/>
                </a:solidFill>
                <a:latin typeface="Arial"/>
                <a:ea typeface="Arial"/>
                <a:cs typeface="Arial"/>
                <a:sym typeface="Arial"/>
              </a:rPr>
              <a:t>Container is a collection of operating system kernel utilities (bins/runtime libs) configured to manage the physical hardware resources used by a particular micro service (user process or app)</a:t>
            </a:r>
            <a:endParaRPr b="0" i="0" sz="1800" u="none" cap="none" strike="noStrike">
              <a:solidFill>
                <a:schemeClr val="dk1"/>
              </a:solidFill>
              <a:latin typeface="Calibri"/>
              <a:ea typeface="Calibri"/>
              <a:cs typeface="Calibri"/>
              <a:sym typeface="Calibri"/>
            </a:endParaRPr>
          </a:p>
          <a:p>
            <a:pPr indent="-342900" lvl="0" marL="342900" marR="370205" rtl="0" algn="l">
              <a:lnSpc>
                <a:spcPct val="150000"/>
              </a:lnSpc>
              <a:spcBef>
                <a:spcPts val="370"/>
              </a:spcBef>
              <a:spcAft>
                <a:spcPts val="0"/>
              </a:spcAft>
              <a:buClr>
                <a:srgbClr val="434DD6"/>
              </a:buClr>
              <a:buSzPts val="1560"/>
              <a:buFont typeface="Noto Sans Symbols"/>
              <a:buChar char="⮚"/>
            </a:pPr>
            <a:r>
              <a:rPr b="0" i="0" lang="en-GB" sz="1800" u="none" cap="none" strike="noStrike">
                <a:solidFill>
                  <a:schemeClr val="dk1"/>
                </a:solidFill>
                <a:latin typeface="Arial"/>
                <a:ea typeface="Arial"/>
                <a:cs typeface="Arial"/>
                <a:sym typeface="Arial"/>
              </a:rPr>
              <a:t>Popular container engine implementation includes Docker, and Open VZ</a:t>
            </a:r>
            <a:endParaRPr b="0" i="0" sz="1800" u="none" cap="none" strike="noStrike">
              <a:solidFill>
                <a:schemeClr val="dk1"/>
              </a:solidFill>
              <a:latin typeface="Arial"/>
              <a:ea typeface="Arial"/>
              <a:cs typeface="Arial"/>
              <a:sym typeface="Arial"/>
            </a:endParaRPr>
          </a:p>
          <a:p>
            <a:pPr indent="-108585" lvl="0" marL="207645" marR="370205" rtl="0" algn="l">
              <a:lnSpc>
                <a:spcPct val="170000"/>
              </a:lnSpc>
              <a:spcBef>
                <a:spcPts val="37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70000"/>
              </a:lnSpc>
              <a:spcBef>
                <a:spcPts val="480"/>
              </a:spcBef>
              <a:spcAft>
                <a:spcPts val="0"/>
              </a:spcAft>
              <a:buClr>
                <a:srgbClr val="000000"/>
              </a:buClr>
              <a:buSzPts val="1800"/>
              <a:buFont typeface="Arial"/>
              <a:buNone/>
            </a:pPr>
            <a:r>
              <a:rPr b="0" i="0" lang="en-GB" sz="1800" u="none" cap="none" strike="noStrike">
                <a:solidFill>
                  <a:schemeClr val="dk1"/>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a:p>
            <a:pPr indent="0" lvl="0" marL="0" marR="0" rtl="0" algn="l">
              <a:lnSpc>
                <a:spcPct val="170000"/>
              </a:lnSpc>
              <a:spcBef>
                <a:spcPts val="48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801" name="Google Shape;2801;p108"/>
          <p:cNvGrpSpPr/>
          <p:nvPr/>
        </p:nvGrpSpPr>
        <p:grpSpPr>
          <a:xfrm>
            <a:off x="7138236" y="1219201"/>
            <a:ext cx="4622999" cy="4558599"/>
            <a:chOff x="4719637" y="1600200"/>
            <a:chExt cx="3814763" cy="3279775"/>
          </a:xfrm>
        </p:grpSpPr>
        <p:sp>
          <p:nvSpPr>
            <p:cNvPr id="2802" name="Google Shape;2802;p108"/>
            <p:cNvSpPr/>
            <p:nvPr/>
          </p:nvSpPr>
          <p:spPr>
            <a:xfrm>
              <a:off x="4719637" y="1743075"/>
              <a:ext cx="3814763" cy="1254125"/>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2803" name="Google Shape;2803;p108"/>
            <p:cNvSpPr/>
            <p:nvPr/>
          </p:nvSpPr>
          <p:spPr>
            <a:xfrm>
              <a:off x="4791075" y="4397375"/>
              <a:ext cx="3732212" cy="482600"/>
            </a:xfrm>
            <a:prstGeom prst="roundRect">
              <a:avLst>
                <a:gd fmla="val 16667" name="adj"/>
              </a:avLst>
            </a:prstGeom>
            <a:solidFill>
              <a:srgbClr val="0033CC"/>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Physical Cloud Hardware</a:t>
              </a:r>
              <a:endParaRPr b="0" i="0" sz="1800" u="none" cap="none" strike="noStrike">
                <a:solidFill>
                  <a:schemeClr val="dk1"/>
                </a:solidFill>
                <a:latin typeface="Calibri"/>
                <a:ea typeface="Calibri"/>
                <a:cs typeface="Calibri"/>
                <a:sym typeface="Calibri"/>
              </a:endParaRPr>
            </a:p>
          </p:txBody>
        </p:sp>
        <p:sp>
          <p:nvSpPr>
            <p:cNvPr id="2804" name="Google Shape;2804;p108"/>
            <p:cNvSpPr/>
            <p:nvPr/>
          </p:nvSpPr>
          <p:spPr>
            <a:xfrm>
              <a:off x="4791075" y="2011363"/>
              <a:ext cx="1150937"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OS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Container 1</a:t>
              </a:r>
              <a:endParaRPr b="0" i="0" sz="1800" u="none" cap="none" strike="noStrike">
                <a:solidFill>
                  <a:schemeClr val="dk1"/>
                </a:solidFill>
                <a:latin typeface="Calibri"/>
                <a:ea typeface="Calibri"/>
                <a:cs typeface="Calibri"/>
                <a:sym typeface="Calibri"/>
              </a:endParaRPr>
            </a:p>
          </p:txBody>
        </p:sp>
        <p:sp>
          <p:nvSpPr>
            <p:cNvPr id="2805" name="Google Shape;2805;p108"/>
            <p:cNvSpPr/>
            <p:nvPr/>
          </p:nvSpPr>
          <p:spPr>
            <a:xfrm>
              <a:off x="4867275" y="1600200"/>
              <a:ext cx="3451225" cy="3175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OS-Level Virtualization</a:t>
              </a:r>
              <a:endParaRPr b="0" i="0" sz="1800" u="none" cap="none" strike="noStrike">
                <a:solidFill>
                  <a:schemeClr val="dk1"/>
                </a:solidFill>
                <a:latin typeface="Calibri"/>
                <a:ea typeface="Calibri"/>
                <a:cs typeface="Calibri"/>
                <a:sym typeface="Calibri"/>
              </a:endParaRPr>
            </a:p>
          </p:txBody>
        </p:sp>
        <p:sp>
          <p:nvSpPr>
            <p:cNvPr id="2806" name="Google Shape;2806;p108"/>
            <p:cNvSpPr/>
            <p:nvPr/>
          </p:nvSpPr>
          <p:spPr>
            <a:xfrm>
              <a:off x="4802187" y="3535363"/>
              <a:ext cx="3732213" cy="790575"/>
            </a:xfrm>
            <a:prstGeom prst="roundRect">
              <a:avLst>
                <a:gd fmla="val 16667" name="adj"/>
              </a:avLst>
            </a:prstGeom>
            <a:solidFill>
              <a:srgbClr val="0099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Standard</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Host OS</a:t>
              </a:r>
              <a:endParaRPr b="0" i="0" sz="1800" u="none" cap="none" strike="noStrike">
                <a:solidFill>
                  <a:schemeClr val="dk1"/>
                </a:solidFill>
                <a:latin typeface="Calibri"/>
                <a:ea typeface="Calibri"/>
                <a:cs typeface="Calibri"/>
                <a:sym typeface="Calibri"/>
              </a:endParaRPr>
            </a:p>
          </p:txBody>
        </p:sp>
        <p:sp>
          <p:nvSpPr>
            <p:cNvPr id="2807" name="Google Shape;2807;p108"/>
            <p:cNvSpPr/>
            <p:nvPr/>
          </p:nvSpPr>
          <p:spPr>
            <a:xfrm>
              <a:off x="4791075" y="3051175"/>
              <a:ext cx="3732212" cy="482600"/>
            </a:xfrm>
            <a:prstGeom prst="roundRect">
              <a:avLst>
                <a:gd fmla="val 16667" name="adj"/>
              </a:avLst>
            </a:prstGeom>
            <a:solidFill>
              <a:schemeClr val="folHlink"/>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OS virtualization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Container Engine (e.g., Docker)</a:t>
              </a:r>
              <a:endParaRPr b="0" i="0" sz="1800" u="none" cap="none" strike="noStrike">
                <a:solidFill>
                  <a:schemeClr val="dk1"/>
                </a:solidFill>
                <a:latin typeface="Calibri"/>
                <a:ea typeface="Calibri"/>
                <a:cs typeface="Calibri"/>
                <a:sym typeface="Calibri"/>
              </a:endParaRPr>
            </a:p>
          </p:txBody>
        </p:sp>
        <p:sp>
          <p:nvSpPr>
            <p:cNvPr id="2808" name="Google Shape;2808;p108"/>
            <p:cNvSpPr/>
            <p:nvPr/>
          </p:nvSpPr>
          <p:spPr>
            <a:xfrm>
              <a:off x="6016625" y="2032000"/>
              <a:ext cx="1150937"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OS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Container 2</a:t>
              </a:r>
              <a:endParaRPr b="0" i="0" sz="1800" u="none" cap="none" strike="noStrike">
                <a:solidFill>
                  <a:schemeClr val="dk1"/>
                </a:solidFill>
                <a:latin typeface="Calibri"/>
                <a:ea typeface="Calibri"/>
                <a:cs typeface="Calibri"/>
                <a:sym typeface="Calibri"/>
              </a:endParaRPr>
            </a:p>
          </p:txBody>
        </p:sp>
        <p:sp>
          <p:nvSpPr>
            <p:cNvPr id="2809" name="Google Shape;2809;p108"/>
            <p:cNvSpPr/>
            <p:nvPr/>
          </p:nvSpPr>
          <p:spPr>
            <a:xfrm>
              <a:off x="7312025" y="2032000"/>
              <a:ext cx="1150937"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OS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Container 3</a:t>
              </a:r>
              <a:endParaRPr b="0" i="0" sz="1800" u="none" cap="none" strike="noStrike">
                <a:solidFill>
                  <a:schemeClr val="dk1"/>
                </a:solidFill>
                <a:latin typeface="Calibri"/>
                <a:ea typeface="Calibri"/>
                <a:cs typeface="Calibri"/>
                <a:sym typeface="Calibri"/>
              </a:endParaRPr>
            </a:p>
          </p:txBody>
        </p:sp>
      </p:grpSp>
      <p:sp>
        <p:nvSpPr>
          <p:cNvPr id="2810" name="Google Shape;2810;p10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09"/>
          <p:cNvSpPr txBox="1"/>
          <p:nvPr/>
        </p:nvSpPr>
        <p:spPr>
          <a:xfrm>
            <a:off x="420449" y="133025"/>
            <a:ext cx="9731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100" u="none" cap="none" strike="noStrike">
                <a:solidFill>
                  <a:schemeClr val="accent2"/>
                </a:solidFill>
                <a:latin typeface="Raleway"/>
                <a:ea typeface="Raleway"/>
                <a:cs typeface="Raleway"/>
                <a:sym typeface="Raleway"/>
              </a:rPr>
              <a:t>Resource sharing (CPU, Disk, I/o) across containers</a:t>
            </a:r>
            <a:endParaRPr i="0" sz="3100" u="none" cap="none" strike="noStrike">
              <a:solidFill>
                <a:schemeClr val="accent2"/>
              </a:solidFill>
              <a:latin typeface="Raleway"/>
              <a:ea typeface="Raleway"/>
              <a:cs typeface="Raleway"/>
              <a:sym typeface="Raleway"/>
            </a:endParaRPr>
          </a:p>
        </p:txBody>
      </p:sp>
      <p:pic>
        <p:nvPicPr>
          <p:cNvPr id="2817" name="Google Shape;2817;p109"/>
          <p:cNvPicPr preferRelativeResize="0"/>
          <p:nvPr/>
        </p:nvPicPr>
        <p:blipFill rotWithShape="1">
          <a:blip r:embed="rId3">
            <a:alphaModFix/>
          </a:blip>
          <a:srcRect b="0" l="0" r="0" t="0"/>
          <a:stretch/>
        </p:blipFill>
        <p:spPr>
          <a:xfrm>
            <a:off x="1342190" y="1576245"/>
            <a:ext cx="9095874" cy="4652210"/>
          </a:xfrm>
          <a:prstGeom prst="rect">
            <a:avLst/>
          </a:prstGeom>
          <a:noFill/>
          <a:ln>
            <a:noFill/>
          </a:ln>
        </p:spPr>
      </p:pic>
      <p:sp>
        <p:nvSpPr>
          <p:cNvPr id="2818" name="Google Shape;2818;p10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Reference Model</a:t>
            </a:r>
            <a:endParaRPr i="0" sz="3200" u="none" cap="none" strike="noStrike">
              <a:solidFill>
                <a:schemeClr val="accent2"/>
              </a:solidFill>
              <a:latin typeface="Raleway"/>
              <a:ea typeface="Raleway"/>
              <a:cs typeface="Raleway"/>
              <a:sym typeface="Raleway"/>
            </a:endParaRPr>
          </a:p>
        </p:txBody>
      </p:sp>
      <p:sp>
        <p:nvSpPr>
          <p:cNvPr id="666" name="Google Shape;666;p11"/>
          <p:cNvSpPr/>
          <p:nvPr/>
        </p:nvSpPr>
        <p:spPr>
          <a:xfrm>
            <a:off x="736487" y="1262743"/>
            <a:ext cx="10753860" cy="299574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 version of hardware, a software environment, storage, or a network.</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Three major components: Guest, Host and, Virtualization layer.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The Guest represents the system component that interacts with the virtualization layer.</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Host represents original environment, the guest is supposed to be managed.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Virtualization layer recreates the environment where the guest will operate.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Most intuitive application is represented by hardware virtualization, the guest is represented by a system image comprising an operating system and installed applications.</a:t>
            </a:r>
            <a:endParaRPr b="1"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667" name="Google Shape;667;p1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3" name="Shape 2823"/>
        <p:cNvGrpSpPr/>
        <p:nvPr/>
      </p:nvGrpSpPr>
      <p:grpSpPr>
        <a:xfrm>
          <a:off x="0" y="0"/>
          <a:ext cx="0" cy="0"/>
          <a:chOff x="0" y="0"/>
          <a:chExt cx="0" cy="0"/>
        </a:xfrm>
      </p:grpSpPr>
      <p:sp>
        <p:nvSpPr>
          <p:cNvPr id="2824" name="Google Shape;2824;p110"/>
          <p:cNvSpPr txBox="1"/>
          <p:nvPr/>
        </p:nvSpPr>
        <p:spPr>
          <a:xfrm>
            <a:off x="420449" y="153350"/>
            <a:ext cx="9641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Difference between VM Image and VM instance</a:t>
            </a:r>
            <a:endParaRPr i="0" sz="3200" u="none" cap="none" strike="noStrike">
              <a:solidFill>
                <a:schemeClr val="accent2"/>
              </a:solidFill>
              <a:latin typeface="Raleway"/>
              <a:ea typeface="Raleway"/>
              <a:cs typeface="Raleway"/>
              <a:sym typeface="Raleway"/>
            </a:endParaRPr>
          </a:p>
        </p:txBody>
      </p:sp>
      <p:grpSp>
        <p:nvGrpSpPr>
          <p:cNvPr id="2825" name="Google Shape;2825;p110"/>
          <p:cNvGrpSpPr/>
          <p:nvPr/>
        </p:nvGrpSpPr>
        <p:grpSpPr>
          <a:xfrm>
            <a:off x="1722082" y="3232062"/>
            <a:ext cx="4020165" cy="1784622"/>
            <a:chOff x="343" y="1136"/>
            <a:chExt cx="5081" cy="2055"/>
          </a:xfrm>
        </p:grpSpPr>
        <p:sp>
          <p:nvSpPr>
            <p:cNvPr id="2826" name="Google Shape;2826;p110"/>
            <p:cNvSpPr/>
            <p:nvPr/>
          </p:nvSpPr>
          <p:spPr>
            <a:xfrm>
              <a:off x="343" y="1136"/>
              <a:ext cx="5074" cy="20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827" name="Google Shape;2827;p110"/>
            <p:cNvPicPr preferRelativeResize="0"/>
            <p:nvPr/>
          </p:nvPicPr>
          <p:blipFill rotWithShape="1">
            <a:blip r:embed="rId3">
              <a:alphaModFix/>
            </a:blip>
            <a:srcRect b="0" l="0" r="0" t="0"/>
            <a:stretch/>
          </p:blipFill>
          <p:spPr>
            <a:xfrm>
              <a:off x="343" y="1136"/>
              <a:ext cx="5081" cy="2055"/>
            </a:xfrm>
            <a:prstGeom prst="rect">
              <a:avLst/>
            </a:prstGeom>
            <a:noFill/>
            <a:ln>
              <a:noFill/>
            </a:ln>
          </p:spPr>
        </p:pic>
      </p:grpSp>
      <p:grpSp>
        <p:nvGrpSpPr>
          <p:cNvPr id="2828" name="Google Shape;2828;p110"/>
          <p:cNvGrpSpPr/>
          <p:nvPr/>
        </p:nvGrpSpPr>
        <p:grpSpPr>
          <a:xfrm>
            <a:off x="5781315" y="3232062"/>
            <a:ext cx="4708246" cy="3057832"/>
            <a:chOff x="2297" y="3072"/>
            <a:chExt cx="3352" cy="2177"/>
          </a:xfrm>
        </p:grpSpPr>
        <p:sp>
          <p:nvSpPr>
            <p:cNvPr id="2829" name="Google Shape;2829;p110"/>
            <p:cNvSpPr/>
            <p:nvPr/>
          </p:nvSpPr>
          <p:spPr>
            <a:xfrm>
              <a:off x="2297" y="3072"/>
              <a:ext cx="3345" cy="21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830" name="Google Shape;2830;p110"/>
            <p:cNvPicPr preferRelativeResize="0"/>
            <p:nvPr/>
          </p:nvPicPr>
          <p:blipFill rotWithShape="1">
            <a:blip r:embed="rId4">
              <a:alphaModFix/>
            </a:blip>
            <a:srcRect b="0" l="0" r="0" t="0"/>
            <a:stretch/>
          </p:blipFill>
          <p:spPr>
            <a:xfrm>
              <a:off x="2297" y="3072"/>
              <a:ext cx="3352" cy="2177"/>
            </a:xfrm>
            <a:prstGeom prst="rect">
              <a:avLst/>
            </a:prstGeom>
            <a:noFill/>
            <a:ln>
              <a:noFill/>
            </a:ln>
          </p:spPr>
        </p:pic>
      </p:grpSp>
      <p:sp>
        <p:nvSpPr>
          <p:cNvPr id="2831" name="Google Shape;2831;p110"/>
          <p:cNvSpPr txBox="1"/>
          <p:nvPr/>
        </p:nvSpPr>
        <p:spPr>
          <a:xfrm>
            <a:off x="1722082" y="2394742"/>
            <a:ext cx="2971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Table 1:  VMI Configurations</a:t>
            </a:r>
            <a:endParaRPr b="0" i="0" sz="1800" u="none" cap="none" strike="noStrike">
              <a:solidFill>
                <a:schemeClr val="dk1"/>
              </a:solidFill>
              <a:latin typeface="Calibri"/>
              <a:ea typeface="Calibri"/>
              <a:cs typeface="Calibri"/>
              <a:sym typeface="Calibri"/>
            </a:endParaRPr>
          </a:p>
        </p:txBody>
      </p:sp>
      <p:sp>
        <p:nvSpPr>
          <p:cNvPr id="2832" name="Google Shape;2832;p110"/>
          <p:cNvSpPr txBox="1"/>
          <p:nvPr/>
        </p:nvSpPr>
        <p:spPr>
          <a:xfrm>
            <a:off x="5781316" y="2523639"/>
            <a:ext cx="4876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Table 2:  Numerical Instance Configurations</a:t>
            </a:r>
            <a:endParaRPr b="0" i="0" sz="1800" u="none" cap="none" strike="noStrike">
              <a:solidFill>
                <a:schemeClr val="dk1"/>
              </a:solidFill>
              <a:latin typeface="Calibri"/>
              <a:ea typeface="Calibri"/>
              <a:cs typeface="Calibri"/>
              <a:sym typeface="Calibri"/>
            </a:endParaRPr>
          </a:p>
        </p:txBody>
      </p:sp>
      <p:sp>
        <p:nvSpPr>
          <p:cNvPr id="2833" name="Google Shape;2833;p110"/>
          <p:cNvSpPr txBox="1"/>
          <p:nvPr/>
        </p:nvSpPr>
        <p:spPr>
          <a:xfrm>
            <a:off x="564344" y="955097"/>
            <a:ext cx="10344727" cy="1371600"/>
          </a:xfrm>
          <a:prstGeom prst="rect">
            <a:avLst/>
          </a:prstGeom>
          <a:noFill/>
          <a:ln>
            <a:noFill/>
          </a:ln>
        </p:spPr>
        <p:txBody>
          <a:bodyPr anchorCtr="0" anchor="t" bIns="45700" lIns="91425" spcFirstLastPara="1" rIns="91425" wrap="square" tIns="45700">
            <a:noAutofit/>
          </a:bodyPr>
          <a:lstStyle/>
          <a:p>
            <a:pPr indent="-207645" lvl="0" marL="207645" marR="370205" rtl="0" algn="l">
              <a:lnSpc>
                <a:spcPct val="120000"/>
              </a:lnSpc>
              <a:spcBef>
                <a:spcPts val="0"/>
              </a:spcBef>
              <a:spcAft>
                <a:spcPts val="0"/>
              </a:spcAft>
              <a:buClr>
                <a:srgbClr val="434DD6"/>
              </a:buClr>
              <a:buSzPts val="1300"/>
              <a:buFont typeface="Times New Roman"/>
              <a:buChar char="•"/>
            </a:pPr>
            <a:r>
              <a:rPr b="0" i="0" lang="en-GB" sz="2000" u="none" cap="none" strike="noStrike">
                <a:solidFill>
                  <a:schemeClr val="dk1"/>
                </a:solidFill>
                <a:latin typeface="Times"/>
                <a:ea typeface="Times"/>
                <a:cs typeface="Times"/>
                <a:sym typeface="Times"/>
              </a:rPr>
              <a:t>A virtual Machine Image (VMI) is a file (e.g., XML) that describes the software configurations of a virtual machine. </a:t>
            </a:r>
            <a:endParaRPr b="0" i="0" sz="2000" u="none" cap="none" strike="noStrike">
              <a:solidFill>
                <a:schemeClr val="dk1"/>
              </a:solidFill>
              <a:latin typeface="Times"/>
              <a:ea typeface="Times"/>
              <a:cs typeface="Times"/>
              <a:sym typeface="Times"/>
            </a:endParaRPr>
          </a:p>
          <a:p>
            <a:pPr indent="-207645" lvl="0" marL="207645" marR="370205" rtl="0" algn="l">
              <a:lnSpc>
                <a:spcPct val="120000"/>
              </a:lnSpc>
              <a:spcBef>
                <a:spcPts val="370"/>
              </a:spcBef>
              <a:spcAft>
                <a:spcPts val="0"/>
              </a:spcAft>
              <a:buClr>
                <a:srgbClr val="434DD6"/>
              </a:buClr>
              <a:buSzPts val="1300"/>
              <a:buFont typeface="Times New Roman"/>
              <a:buChar char="•"/>
            </a:pPr>
            <a:r>
              <a:rPr b="0" i="0" lang="en-GB" sz="2000" u="none" cap="none" strike="noStrike">
                <a:solidFill>
                  <a:schemeClr val="dk1"/>
                </a:solidFill>
                <a:latin typeface="Times"/>
                <a:ea typeface="Times"/>
                <a:cs typeface="Times"/>
                <a:sym typeface="Times"/>
              </a:rPr>
              <a:t>From an VMI, you launch an instance, which is a copy of the VMI running as a virtual server in the cloud.  An instance type has hardware configurations.</a:t>
            </a:r>
            <a:endParaRPr b="0" i="0" sz="2000" u="none" cap="none" strike="noStrike">
              <a:solidFill>
                <a:schemeClr val="dk1"/>
              </a:solidFill>
              <a:latin typeface="Times"/>
              <a:ea typeface="Times"/>
              <a:cs typeface="Times"/>
              <a:sym typeface="Times"/>
            </a:endParaRPr>
          </a:p>
          <a:p>
            <a:pPr indent="-156210" lvl="0" marL="207645" marR="370205" rtl="0" algn="l">
              <a:lnSpc>
                <a:spcPct val="120000"/>
              </a:lnSpc>
              <a:spcBef>
                <a:spcPts val="370"/>
              </a:spcBef>
              <a:spcAft>
                <a:spcPts val="0"/>
              </a:spcAft>
              <a:buClr>
                <a:srgbClr val="434DD6"/>
              </a:buClr>
              <a:buSzPts val="1300"/>
              <a:buFont typeface="Times New Roman"/>
              <a:buNone/>
            </a:pPr>
            <a:r>
              <a:t/>
            </a:r>
            <a:endParaRPr b="0" i="0" sz="2000" u="none" cap="none" strike="noStrike">
              <a:solidFill>
                <a:schemeClr val="dk1"/>
              </a:solidFill>
              <a:latin typeface="Times"/>
              <a:ea typeface="Times"/>
              <a:cs typeface="Times"/>
              <a:sym typeface="Times"/>
            </a:endParaRPr>
          </a:p>
          <a:p>
            <a:pPr indent="0" lvl="0" marL="0" marR="0" rtl="0" algn="l">
              <a:lnSpc>
                <a:spcPct val="90000"/>
              </a:lnSpc>
              <a:spcBef>
                <a:spcPts val="250"/>
              </a:spcBef>
              <a:spcAft>
                <a:spcPts val="0"/>
              </a:spcAft>
              <a:buClr>
                <a:schemeClr val="dk1"/>
              </a:buClr>
              <a:buSzPts val="1300"/>
              <a:buFont typeface="Arial"/>
              <a:buNone/>
            </a:pPr>
            <a:r>
              <a:rPr b="0" i="0" lang="en-GB" sz="2000" u="none" cap="none" strike="noStrike">
                <a:solidFill>
                  <a:schemeClr val="dk1"/>
                </a:solidFill>
                <a:latin typeface="Times"/>
                <a:ea typeface="Times"/>
                <a:cs typeface="Times"/>
                <a:sym typeface="Times"/>
              </a:rPr>
              <a:t>  </a:t>
            </a:r>
            <a:endParaRPr b="0" i="0" sz="2000" u="none" cap="none" strike="noStrike">
              <a:solidFill>
                <a:schemeClr val="dk1"/>
              </a:solidFill>
              <a:latin typeface="Times"/>
              <a:ea typeface="Times"/>
              <a:cs typeface="Times"/>
              <a:sym typeface="Times"/>
            </a:endParaRPr>
          </a:p>
          <a:p>
            <a:pPr indent="0" lvl="0" marL="0" marR="0" rtl="0" algn="l">
              <a:lnSpc>
                <a:spcPct val="90000"/>
              </a:lnSpc>
              <a:spcBef>
                <a:spcPts val="150"/>
              </a:spcBef>
              <a:spcAft>
                <a:spcPts val="0"/>
              </a:spcAft>
              <a:buClr>
                <a:schemeClr val="dk1"/>
              </a:buClr>
              <a:buSzPts val="1300"/>
              <a:buFont typeface="Arial"/>
              <a:buNone/>
            </a:pPr>
            <a:r>
              <a:t/>
            </a:r>
            <a:endParaRPr b="0" i="0" sz="2000" u="none" cap="none" strike="noStrike">
              <a:solidFill>
                <a:schemeClr val="dk1"/>
              </a:solidFill>
              <a:latin typeface="Times"/>
              <a:ea typeface="Times"/>
              <a:cs typeface="Times"/>
              <a:sym typeface="Times"/>
            </a:endParaRPr>
          </a:p>
        </p:txBody>
      </p:sp>
      <p:sp>
        <p:nvSpPr>
          <p:cNvPr id="2834" name="Google Shape;2834;p11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111"/>
          <p:cNvSpPr txBox="1"/>
          <p:nvPr/>
        </p:nvSpPr>
        <p:spPr>
          <a:xfrm>
            <a:off x="420449" y="153350"/>
            <a:ext cx="9965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Difference between Container Image and instance</a:t>
            </a:r>
            <a:endParaRPr i="0" sz="3200" u="none" cap="none" strike="noStrike">
              <a:solidFill>
                <a:schemeClr val="accent2"/>
              </a:solidFill>
              <a:latin typeface="Raleway"/>
              <a:ea typeface="Raleway"/>
              <a:cs typeface="Raleway"/>
              <a:sym typeface="Raleway"/>
            </a:endParaRPr>
          </a:p>
        </p:txBody>
      </p:sp>
      <p:sp>
        <p:nvSpPr>
          <p:cNvPr id="2841" name="Google Shape;2841;p111"/>
          <p:cNvSpPr/>
          <p:nvPr/>
        </p:nvSpPr>
        <p:spPr>
          <a:xfrm>
            <a:off x="637309" y="1130437"/>
            <a:ext cx="10390909" cy="2510944"/>
          </a:xfrm>
          <a:prstGeom prst="rect">
            <a:avLst/>
          </a:prstGeom>
          <a:noFill/>
          <a:ln>
            <a:noFill/>
          </a:ln>
        </p:spPr>
        <p:txBody>
          <a:bodyPr anchorCtr="0" anchor="t" bIns="45700" lIns="91425" spcFirstLastPara="1" rIns="91425" wrap="square" tIns="45700">
            <a:spAutoFit/>
          </a:bodyPr>
          <a:lstStyle/>
          <a:p>
            <a:pPr indent="-207645" lvl="0" marL="360045" marR="370205" rtl="0" algn="l">
              <a:lnSpc>
                <a:spcPct val="170000"/>
              </a:lnSpc>
              <a:spcBef>
                <a:spcPts val="0"/>
              </a:spcBef>
              <a:spcAft>
                <a:spcPts val="0"/>
              </a:spcAft>
              <a:buClr>
                <a:srgbClr val="434DD6"/>
              </a:buClr>
              <a:buSzPts val="1560"/>
              <a:buFont typeface="Times New Roman"/>
              <a:buChar char="•"/>
            </a:pPr>
            <a:r>
              <a:rPr b="0" i="0" lang="en-GB" sz="1800" u="none" cap="none" strike="noStrike">
                <a:solidFill>
                  <a:schemeClr val="dk1"/>
                </a:solidFill>
                <a:latin typeface="Arial"/>
                <a:ea typeface="Arial"/>
                <a:cs typeface="Arial"/>
                <a:sym typeface="Arial"/>
              </a:rPr>
              <a:t>A Container Image is a file (e.g., JavaScript Object Notation) that describes the software configurations and is a snapshot (e.g., run-time libs, dependencies, OS type) of a container. </a:t>
            </a:r>
            <a:endParaRPr b="0" i="0" sz="1800" u="none" cap="none" strike="noStrike">
              <a:solidFill>
                <a:schemeClr val="dk1"/>
              </a:solidFill>
              <a:latin typeface="Calibri"/>
              <a:ea typeface="Calibri"/>
              <a:cs typeface="Calibri"/>
              <a:sym typeface="Calibri"/>
            </a:endParaRPr>
          </a:p>
          <a:p>
            <a:pPr indent="-207645" lvl="0" marL="360045" marR="370205" rtl="0" algn="l">
              <a:lnSpc>
                <a:spcPct val="170000"/>
              </a:lnSpc>
              <a:spcBef>
                <a:spcPts val="0"/>
              </a:spcBef>
              <a:spcAft>
                <a:spcPts val="0"/>
              </a:spcAft>
              <a:buClr>
                <a:srgbClr val="434DD6"/>
              </a:buClr>
              <a:buSzPts val="1560"/>
              <a:buFont typeface="Times New Roman"/>
              <a:buChar char="•"/>
            </a:pPr>
            <a:r>
              <a:rPr b="0" i="0" lang="en-GB" sz="1800" u="none" cap="none" strike="noStrike">
                <a:solidFill>
                  <a:schemeClr val="dk1"/>
                </a:solidFill>
                <a:latin typeface="Arial"/>
                <a:ea typeface="Arial"/>
                <a:cs typeface="Arial"/>
                <a:sym typeface="Arial"/>
              </a:rPr>
              <a:t>From Container Image, you launch Container Instance, which is a copy of the image running as a container  in the cloud or on your local machine.</a:t>
            </a:r>
            <a:endParaRPr b="0" i="0" sz="900" u="none" cap="none" strike="noStrike">
              <a:solidFill>
                <a:schemeClr val="dk1"/>
              </a:solidFill>
              <a:latin typeface="Arial"/>
              <a:ea typeface="Arial"/>
              <a:cs typeface="Arial"/>
              <a:sym typeface="Arial"/>
            </a:endParaRPr>
          </a:p>
          <a:p>
            <a:pPr indent="0" lvl="0" marL="0" marR="0" rtl="0" algn="l">
              <a:lnSpc>
                <a:spcPct val="170000"/>
              </a:lnSpc>
              <a:spcBef>
                <a:spcPts val="48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2842" name="Google Shape;2842;p111"/>
          <p:cNvGrpSpPr/>
          <p:nvPr/>
        </p:nvGrpSpPr>
        <p:grpSpPr>
          <a:xfrm>
            <a:off x="1688612" y="3871329"/>
            <a:ext cx="6515162" cy="2638631"/>
            <a:chOff x="1023" y="1410"/>
            <a:chExt cx="3721" cy="1507"/>
          </a:xfrm>
        </p:grpSpPr>
        <p:sp>
          <p:nvSpPr>
            <p:cNvPr id="2843" name="Google Shape;2843;p111"/>
            <p:cNvSpPr/>
            <p:nvPr/>
          </p:nvSpPr>
          <p:spPr>
            <a:xfrm>
              <a:off x="1023" y="1410"/>
              <a:ext cx="3714"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pic>
          <p:nvPicPr>
            <p:cNvPr id="2844" name="Google Shape;2844;p111"/>
            <p:cNvPicPr preferRelativeResize="0"/>
            <p:nvPr/>
          </p:nvPicPr>
          <p:blipFill rotWithShape="1">
            <a:blip r:embed="rId3">
              <a:alphaModFix/>
            </a:blip>
            <a:srcRect b="0" l="0" r="0" t="0"/>
            <a:stretch/>
          </p:blipFill>
          <p:spPr>
            <a:xfrm>
              <a:off x="1023" y="1410"/>
              <a:ext cx="3721" cy="1507"/>
            </a:xfrm>
            <a:prstGeom prst="rect">
              <a:avLst/>
            </a:prstGeom>
            <a:noFill/>
            <a:ln>
              <a:noFill/>
            </a:ln>
          </p:spPr>
        </p:pic>
      </p:grpSp>
      <p:sp>
        <p:nvSpPr>
          <p:cNvPr id="2845" name="Google Shape;2845;p111"/>
          <p:cNvSpPr txBox="1"/>
          <p:nvPr/>
        </p:nvSpPr>
        <p:spPr>
          <a:xfrm>
            <a:off x="1867446" y="3398289"/>
            <a:ext cx="615749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GB" sz="2000" u="none" cap="none" strike="noStrike">
                <a:solidFill>
                  <a:schemeClr val="dk1"/>
                </a:solidFill>
                <a:latin typeface="Arial"/>
                <a:ea typeface="Arial"/>
                <a:cs typeface="Arial"/>
                <a:sym typeface="Arial"/>
              </a:rPr>
              <a:t>Table 1:  Container Image Configurations</a:t>
            </a:r>
            <a:endParaRPr b="0" i="0" sz="1800" u="none" cap="none" strike="noStrike">
              <a:solidFill>
                <a:schemeClr val="dk1"/>
              </a:solidFill>
              <a:latin typeface="Calibri"/>
              <a:ea typeface="Calibri"/>
              <a:cs typeface="Calibri"/>
              <a:sym typeface="Calibri"/>
            </a:endParaRPr>
          </a:p>
        </p:txBody>
      </p:sp>
      <p:sp>
        <p:nvSpPr>
          <p:cNvPr id="2846" name="Google Shape;2846;p11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1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VM Image vs. Container Image</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chemeClr val="dk1"/>
              </a:solidFill>
              <a:latin typeface="Raleway Light"/>
              <a:ea typeface="Raleway Light"/>
              <a:cs typeface="Raleway Light"/>
              <a:sym typeface="Raleway Light"/>
            </a:endParaRPr>
          </a:p>
        </p:txBody>
      </p:sp>
      <p:grpSp>
        <p:nvGrpSpPr>
          <p:cNvPr id="2853" name="Google Shape;2853;p112"/>
          <p:cNvGrpSpPr/>
          <p:nvPr/>
        </p:nvGrpSpPr>
        <p:grpSpPr>
          <a:xfrm>
            <a:off x="519202" y="2404999"/>
            <a:ext cx="5748348" cy="2324905"/>
            <a:chOff x="343" y="1136"/>
            <a:chExt cx="5081" cy="2055"/>
          </a:xfrm>
        </p:grpSpPr>
        <p:sp>
          <p:nvSpPr>
            <p:cNvPr id="2854" name="Google Shape;2854;p112"/>
            <p:cNvSpPr/>
            <p:nvPr/>
          </p:nvSpPr>
          <p:spPr>
            <a:xfrm>
              <a:off x="343" y="1136"/>
              <a:ext cx="5074" cy="20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855" name="Google Shape;2855;p112"/>
            <p:cNvPicPr preferRelativeResize="0"/>
            <p:nvPr/>
          </p:nvPicPr>
          <p:blipFill rotWithShape="1">
            <a:blip r:embed="rId3">
              <a:alphaModFix/>
            </a:blip>
            <a:srcRect b="0" l="0" r="0" t="0"/>
            <a:stretch/>
          </p:blipFill>
          <p:spPr>
            <a:xfrm>
              <a:off x="343" y="1136"/>
              <a:ext cx="5081" cy="2055"/>
            </a:xfrm>
            <a:prstGeom prst="rect">
              <a:avLst/>
            </a:prstGeom>
            <a:noFill/>
            <a:ln>
              <a:noFill/>
            </a:ln>
          </p:spPr>
        </p:pic>
      </p:grpSp>
      <p:grpSp>
        <p:nvGrpSpPr>
          <p:cNvPr id="2856" name="Google Shape;2856;p112"/>
          <p:cNvGrpSpPr/>
          <p:nvPr/>
        </p:nvGrpSpPr>
        <p:grpSpPr>
          <a:xfrm>
            <a:off x="6284912" y="2404999"/>
            <a:ext cx="5907088" cy="2392363"/>
            <a:chOff x="1023" y="1410"/>
            <a:chExt cx="3721" cy="1507"/>
          </a:xfrm>
        </p:grpSpPr>
        <p:sp>
          <p:nvSpPr>
            <p:cNvPr id="2857" name="Google Shape;2857;p112"/>
            <p:cNvSpPr/>
            <p:nvPr/>
          </p:nvSpPr>
          <p:spPr>
            <a:xfrm>
              <a:off x="1023" y="1410"/>
              <a:ext cx="3714" cy="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858" name="Google Shape;2858;p112"/>
            <p:cNvPicPr preferRelativeResize="0"/>
            <p:nvPr/>
          </p:nvPicPr>
          <p:blipFill rotWithShape="1">
            <a:blip r:embed="rId4">
              <a:alphaModFix/>
            </a:blip>
            <a:srcRect b="0" l="0" r="0" t="0"/>
            <a:stretch/>
          </p:blipFill>
          <p:spPr>
            <a:xfrm>
              <a:off x="1023" y="1410"/>
              <a:ext cx="3721" cy="1507"/>
            </a:xfrm>
            <a:prstGeom prst="rect">
              <a:avLst/>
            </a:prstGeom>
            <a:noFill/>
            <a:ln>
              <a:noFill/>
            </a:ln>
          </p:spPr>
        </p:pic>
      </p:grpSp>
      <p:sp>
        <p:nvSpPr>
          <p:cNvPr id="2859" name="Google Shape;2859;p112"/>
          <p:cNvSpPr txBox="1"/>
          <p:nvPr/>
        </p:nvSpPr>
        <p:spPr>
          <a:xfrm>
            <a:off x="1598716" y="1962375"/>
            <a:ext cx="3581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Table 1:  VMI Configurations</a:t>
            </a:r>
            <a:endParaRPr b="0" i="0" sz="1800" u="none" cap="none" strike="noStrike">
              <a:solidFill>
                <a:schemeClr val="dk1"/>
              </a:solidFill>
              <a:latin typeface="Calibri"/>
              <a:ea typeface="Calibri"/>
              <a:cs typeface="Calibri"/>
              <a:sym typeface="Calibri"/>
            </a:endParaRPr>
          </a:p>
        </p:txBody>
      </p:sp>
      <p:sp>
        <p:nvSpPr>
          <p:cNvPr id="2860" name="Google Shape;2860;p112"/>
          <p:cNvSpPr txBox="1"/>
          <p:nvPr/>
        </p:nvSpPr>
        <p:spPr>
          <a:xfrm>
            <a:off x="6924647" y="1962375"/>
            <a:ext cx="46165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Table 2:  Container Image Configurations</a:t>
            </a:r>
            <a:endParaRPr b="0" i="0" sz="1800" u="none" cap="none" strike="noStrike">
              <a:solidFill>
                <a:schemeClr val="dk1"/>
              </a:solidFill>
              <a:latin typeface="Calibri"/>
              <a:ea typeface="Calibri"/>
              <a:cs typeface="Calibri"/>
              <a:sym typeface="Calibri"/>
            </a:endParaRPr>
          </a:p>
        </p:txBody>
      </p:sp>
      <p:sp>
        <p:nvSpPr>
          <p:cNvPr id="2861" name="Google Shape;2861;p11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6" name="Shape 2866"/>
        <p:cNvGrpSpPr/>
        <p:nvPr/>
      </p:nvGrpSpPr>
      <p:grpSpPr>
        <a:xfrm>
          <a:off x="0" y="0"/>
          <a:ext cx="0" cy="0"/>
          <a:chOff x="0" y="0"/>
          <a:chExt cx="0" cy="0"/>
        </a:xfrm>
      </p:grpSpPr>
      <p:sp>
        <p:nvSpPr>
          <p:cNvPr id="2867" name="Google Shape;2867;p113"/>
          <p:cNvSpPr txBox="1"/>
          <p:nvPr/>
        </p:nvSpPr>
        <p:spPr>
          <a:xfrm>
            <a:off x="409825" y="122800"/>
            <a:ext cx="102540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One platform and one journey for all applications</a:t>
            </a:r>
            <a:endParaRPr i="0" sz="3200" u="none" cap="none" strike="noStrike">
              <a:solidFill>
                <a:schemeClr val="accent2"/>
              </a:solidFill>
              <a:latin typeface="Raleway"/>
              <a:ea typeface="Raleway"/>
              <a:cs typeface="Raleway"/>
              <a:sym typeface="Raleway"/>
            </a:endParaRPr>
          </a:p>
        </p:txBody>
      </p:sp>
      <p:grpSp>
        <p:nvGrpSpPr>
          <p:cNvPr id="2868" name="Google Shape;2868;p113"/>
          <p:cNvGrpSpPr/>
          <p:nvPr/>
        </p:nvGrpSpPr>
        <p:grpSpPr>
          <a:xfrm>
            <a:off x="1343151" y="1439195"/>
            <a:ext cx="9630155" cy="1259840"/>
            <a:chOff x="1007363" y="1086611"/>
            <a:chExt cx="7222617" cy="944880"/>
          </a:xfrm>
        </p:grpSpPr>
        <p:sp>
          <p:nvSpPr>
            <p:cNvPr id="2869" name="Google Shape;2869;p113"/>
            <p:cNvSpPr/>
            <p:nvPr/>
          </p:nvSpPr>
          <p:spPr>
            <a:xfrm>
              <a:off x="1347215" y="1086611"/>
              <a:ext cx="6882765" cy="944880"/>
            </a:xfrm>
            <a:custGeom>
              <a:rect b="b" l="l" r="r" t="t"/>
              <a:pathLst>
                <a:path extrusionOk="0" h="944880" w="6882765">
                  <a:moveTo>
                    <a:pt x="6882383" y="0"/>
                  </a:moveTo>
                  <a:lnTo>
                    <a:pt x="472440" y="0"/>
                  </a:lnTo>
                  <a:lnTo>
                    <a:pt x="0" y="472439"/>
                  </a:lnTo>
                  <a:lnTo>
                    <a:pt x="472440" y="944880"/>
                  </a:lnTo>
                  <a:lnTo>
                    <a:pt x="6882383" y="944880"/>
                  </a:lnTo>
                  <a:lnTo>
                    <a:pt x="6882383"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70" name="Google Shape;2870;p113"/>
            <p:cNvSpPr/>
            <p:nvPr/>
          </p:nvSpPr>
          <p:spPr>
            <a:xfrm>
              <a:off x="1007363" y="1120139"/>
              <a:ext cx="688975" cy="696595"/>
            </a:xfrm>
            <a:custGeom>
              <a:rect b="b" l="l" r="r" t="t"/>
              <a:pathLst>
                <a:path extrusionOk="0" h="696594" w="688975">
                  <a:moveTo>
                    <a:pt x="344424" y="0"/>
                  </a:moveTo>
                  <a:lnTo>
                    <a:pt x="297687" y="3179"/>
                  </a:lnTo>
                  <a:lnTo>
                    <a:pt x="252862" y="12442"/>
                  </a:lnTo>
                  <a:lnTo>
                    <a:pt x="210358" y="27372"/>
                  </a:lnTo>
                  <a:lnTo>
                    <a:pt x="170586" y="47554"/>
                  </a:lnTo>
                  <a:lnTo>
                    <a:pt x="133956" y="72573"/>
                  </a:lnTo>
                  <a:lnTo>
                    <a:pt x="100879" y="102012"/>
                  </a:lnTo>
                  <a:lnTo>
                    <a:pt x="71764" y="135458"/>
                  </a:lnTo>
                  <a:lnTo>
                    <a:pt x="47023" y="172494"/>
                  </a:lnTo>
                  <a:lnTo>
                    <a:pt x="27066" y="212705"/>
                  </a:lnTo>
                  <a:lnTo>
                    <a:pt x="12303" y="255675"/>
                  </a:lnTo>
                  <a:lnTo>
                    <a:pt x="3144" y="300990"/>
                  </a:lnTo>
                  <a:lnTo>
                    <a:pt x="0" y="348234"/>
                  </a:lnTo>
                  <a:lnTo>
                    <a:pt x="3144" y="395477"/>
                  </a:lnTo>
                  <a:lnTo>
                    <a:pt x="12303" y="440792"/>
                  </a:lnTo>
                  <a:lnTo>
                    <a:pt x="27066" y="483762"/>
                  </a:lnTo>
                  <a:lnTo>
                    <a:pt x="47023" y="523973"/>
                  </a:lnTo>
                  <a:lnTo>
                    <a:pt x="71764" y="561009"/>
                  </a:lnTo>
                  <a:lnTo>
                    <a:pt x="100879" y="594455"/>
                  </a:lnTo>
                  <a:lnTo>
                    <a:pt x="133956" y="623894"/>
                  </a:lnTo>
                  <a:lnTo>
                    <a:pt x="170586" y="648913"/>
                  </a:lnTo>
                  <a:lnTo>
                    <a:pt x="210358" y="669095"/>
                  </a:lnTo>
                  <a:lnTo>
                    <a:pt x="252862" y="684025"/>
                  </a:lnTo>
                  <a:lnTo>
                    <a:pt x="297687" y="693288"/>
                  </a:lnTo>
                  <a:lnTo>
                    <a:pt x="344424" y="696468"/>
                  </a:lnTo>
                  <a:lnTo>
                    <a:pt x="391165" y="693288"/>
                  </a:lnTo>
                  <a:lnTo>
                    <a:pt x="435994" y="684025"/>
                  </a:lnTo>
                  <a:lnTo>
                    <a:pt x="478500" y="669095"/>
                  </a:lnTo>
                  <a:lnTo>
                    <a:pt x="518272" y="648913"/>
                  </a:lnTo>
                  <a:lnTo>
                    <a:pt x="554902" y="623894"/>
                  </a:lnTo>
                  <a:lnTo>
                    <a:pt x="587978" y="594455"/>
                  </a:lnTo>
                  <a:lnTo>
                    <a:pt x="617090" y="561009"/>
                  </a:lnTo>
                  <a:lnTo>
                    <a:pt x="641829" y="523973"/>
                  </a:lnTo>
                  <a:lnTo>
                    <a:pt x="661785" y="483762"/>
                  </a:lnTo>
                  <a:lnTo>
                    <a:pt x="676546" y="440792"/>
                  </a:lnTo>
                  <a:lnTo>
                    <a:pt x="685704" y="395477"/>
                  </a:lnTo>
                  <a:lnTo>
                    <a:pt x="688848" y="348234"/>
                  </a:lnTo>
                  <a:lnTo>
                    <a:pt x="685704" y="300990"/>
                  </a:lnTo>
                  <a:lnTo>
                    <a:pt x="676546" y="255675"/>
                  </a:lnTo>
                  <a:lnTo>
                    <a:pt x="661785" y="212705"/>
                  </a:lnTo>
                  <a:lnTo>
                    <a:pt x="641829" y="172494"/>
                  </a:lnTo>
                  <a:lnTo>
                    <a:pt x="617090" y="135458"/>
                  </a:lnTo>
                  <a:lnTo>
                    <a:pt x="587978" y="102012"/>
                  </a:lnTo>
                  <a:lnTo>
                    <a:pt x="554902" y="72573"/>
                  </a:lnTo>
                  <a:lnTo>
                    <a:pt x="518272" y="47554"/>
                  </a:lnTo>
                  <a:lnTo>
                    <a:pt x="478500" y="27372"/>
                  </a:lnTo>
                  <a:lnTo>
                    <a:pt x="435994" y="12442"/>
                  </a:lnTo>
                  <a:lnTo>
                    <a:pt x="391165" y="3179"/>
                  </a:lnTo>
                  <a:lnTo>
                    <a:pt x="344424" y="0"/>
                  </a:lnTo>
                  <a:close/>
                </a:path>
              </a:pathLst>
            </a:custGeom>
            <a:solidFill>
              <a:srgbClr val="A4A4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71" name="Google Shape;2871;p113"/>
            <p:cNvSpPr/>
            <p:nvPr/>
          </p:nvSpPr>
          <p:spPr>
            <a:xfrm>
              <a:off x="1007363" y="1120139"/>
              <a:ext cx="688975" cy="696595"/>
            </a:xfrm>
            <a:custGeom>
              <a:rect b="b" l="l" r="r" t="t"/>
              <a:pathLst>
                <a:path extrusionOk="0" h="696594" w="688975">
                  <a:moveTo>
                    <a:pt x="0" y="348234"/>
                  </a:moveTo>
                  <a:lnTo>
                    <a:pt x="3144" y="300990"/>
                  </a:lnTo>
                  <a:lnTo>
                    <a:pt x="12303" y="255675"/>
                  </a:lnTo>
                  <a:lnTo>
                    <a:pt x="27066" y="212705"/>
                  </a:lnTo>
                  <a:lnTo>
                    <a:pt x="47023" y="172494"/>
                  </a:lnTo>
                  <a:lnTo>
                    <a:pt x="71764" y="135458"/>
                  </a:lnTo>
                  <a:lnTo>
                    <a:pt x="100879" y="102012"/>
                  </a:lnTo>
                  <a:lnTo>
                    <a:pt x="133956" y="72573"/>
                  </a:lnTo>
                  <a:lnTo>
                    <a:pt x="170586" y="47554"/>
                  </a:lnTo>
                  <a:lnTo>
                    <a:pt x="210358" y="27372"/>
                  </a:lnTo>
                  <a:lnTo>
                    <a:pt x="252862" y="12442"/>
                  </a:lnTo>
                  <a:lnTo>
                    <a:pt x="297687" y="3179"/>
                  </a:lnTo>
                  <a:lnTo>
                    <a:pt x="344424" y="0"/>
                  </a:lnTo>
                  <a:lnTo>
                    <a:pt x="391165" y="3179"/>
                  </a:lnTo>
                  <a:lnTo>
                    <a:pt x="435994" y="12442"/>
                  </a:lnTo>
                  <a:lnTo>
                    <a:pt x="478500" y="27372"/>
                  </a:lnTo>
                  <a:lnTo>
                    <a:pt x="518272" y="47554"/>
                  </a:lnTo>
                  <a:lnTo>
                    <a:pt x="554902" y="72573"/>
                  </a:lnTo>
                  <a:lnTo>
                    <a:pt x="587978" y="102012"/>
                  </a:lnTo>
                  <a:lnTo>
                    <a:pt x="617090" y="135458"/>
                  </a:lnTo>
                  <a:lnTo>
                    <a:pt x="641829" y="172494"/>
                  </a:lnTo>
                  <a:lnTo>
                    <a:pt x="661785" y="212705"/>
                  </a:lnTo>
                  <a:lnTo>
                    <a:pt x="676546" y="255675"/>
                  </a:lnTo>
                  <a:lnTo>
                    <a:pt x="685704" y="300990"/>
                  </a:lnTo>
                  <a:lnTo>
                    <a:pt x="688848" y="348234"/>
                  </a:lnTo>
                  <a:lnTo>
                    <a:pt x="685704" y="395477"/>
                  </a:lnTo>
                  <a:lnTo>
                    <a:pt x="676546" y="440792"/>
                  </a:lnTo>
                  <a:lnTo>
                    <a:pt x="661785" y="483762"/>
                  </a:lnTo>
                  <a:lnTo>
                    <a:pt x="641829" y="523973"/>
                  </a:lnTo>
                  <a:lnTo>
                    <a:pt x="617090" y="561009"/>
                  </a:lnTo>
                  <a:lnTo>
                    <a:pt x="587978" y="594455"/>
                  </a:lnTo>
                  <a:lnTo>
                    <a:pt x="554902" y="623894"/>
                  </a:lnTo>
                  <a:lnTo>
                    <a:pt x="518272" y="648913"/>
                  </a:lnTo>
                  <a:lnTo>
                    <a:pt x="478500" y="669095"/>
                  </a:lnTo>
                  <a:lnTo>
                    <a:pt x="435994" y="684025"/>
                  </a:lnTo>
                  <a:lnTo>
                    <a:pt x="391165" y="693288"/>
                  </a:lnTo>
                  <a:lnTo>
                    <a:pt x="344424" y="696468"/>
                  </a:lnTo>
                  <a:lnTo>
                    <a:pt x="297687" y="693288"/>
                  </a:lnTo>
                  <a:lnTo>
                    <a:pt x="252862" y="684025"/>
                  </a:lnTo>
                  <a:lnTo>
                    <a:pt x="210358" y="669095"/>
                  </a:lnTo>
                  <a:lnTo>
                    <a:pt x="170586" y="648913"/>
                  </a:lnTo>
                  <a:lnTo>
                    <a:pt x="133956" y="623894"/>
                  </a:lnTo>
                  <a:lnTo>
                    <a:pt x="100879" y="594455"/>
                  </a:lnTo>
                  <a:lnTo>
                    <a:pt x="71764" y="561009"/>
                  </a:lnTo>
                  <a:lnTo>
                    <a:pt x="47023" y="523973"/>
                  </a:lnTo>
                  <a:lnTo>
                    <a:pt x="27066" y="483762"/>
                  </a:lnTo>
                  <a:lnTo>
                    <a:pt x="12303" y="440792"/>
                  </a:lnTo>
                  <a:lnTo>
                    <a:pt x="3144" y="395477"/>
                  </a:lnTo>
                  <a:lnTo>
                    <a:pt x="0" y="348234"/>
                  </a:lnTo>
                  <a:close/>
                </a:path>
              </a:pathLst>
            </a:custGeom>
            <a:noFill/>
            <a:ln cap="flat" cmpd="sng" w="57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872" name="Google Shape;2872;p113"/>
          <p:cNvSpPr/>
          <p:nvPr/>
        </p:nvSpPr>
        <p:spPr>
          <a:xfrm>
            <a:off x="1663943" y="3113394"/>
            <a:ext cx="9177019" cy="1259840"/>
          </a:xfrm>
          <a:custGeom>
            <a:rect b="b" l="l" r="r" t="t"/>
            <a:pathLst>
              <a:path extrusionOk="0" h="944880" w="6882765">
                <a:moveTo>
                  <a:pt x="6882383" y="0"/>
                </a:moveTo>
                <a:lnTo>
                  <a:pt x="472440" y="0"/>
                </a:lnTo>
                <a:lnTo>
                  <a:pt x="0" y="472439"/>
                </a:lnTo>
                <a:lnTo>
                  <a:pt x="472440" y="944880"/>
                </a:lnTo>
                <a:lnTo>
                  <a:pt x="6882383" y="944880"/>
                </a:lnTo>
                <a:lnTo>
                  <a:pt x="6882383"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73" name="Google Shape;2873;p113"/>
          <p:cNvSpPr/>
          <p:nvPr/>
        </p:nvSpPr>
        <p:spPr>
          <a:xfrm>
            <a:off x="1796287" y="4713869"/>
            <a:ext cx="9177019" cy="1259840"/>
          </a:xfrm>
          <a:custGeom>
            <a:rect b="b" l="l" r="r" t="t"/>
            <a:pathLst>
              <a:path extrusionOk="0" h="944880" w="6882765">
                <a:moveTo>
                  <a:pt x="6882383" y="0"/>
                </a:moveTo>
                <a:lnTo>
                  <a:pt x="472440" y="0"/>
                </a:lnTo>
                <a:lnTo>
                  <a:pt x="0" y="472439"/>
                </a:lnTo>
                <a:lnTo>
                  <a:pt x="472440" y="944880"/>
                </a:lnTo>
                <a:lnTo>
                  <a:pt x="6882383" y="944880"/>
                </a:lnTo>
                <a:lnTo>
                  <a:pt x="6882383"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nvGrpSpPr>
          <p:cNvPr id="2874" name="Google Shape;2874;p113"/>
          <p:cNvGrpSpPr/>
          <p:nvPr/>
        </p:nvGrpSpPr>
        <p:grpSpPr>
          <a:xfrm>
            <a:off x="1343151" y="3164811"/>
            <a:ext cx="918633" cy="928793"/>
            <a:chOff x="1008888" y="2406395"/>
            <a:chExt cx="688975" cy="696595"/>
          </a:xfrm>
        </p:grpSpPr>
        <p:sp>
          <p:nvSpPr>
            <p:cNvPr id="2875" name="Google Shape;2875;p113"/>
            <p:cNvSpPr/>
            <p:nvPr/>
          </p:nvSpPr>
          <p:spPr>
            <a:xfrm>
              <a:off x="1008888" y="2406395"/>
              <a:ext cx="688975" cy="696595"/>
            </a:xfrm>
            <a:custGeom>
              <a:rect b="b" l="l" r="r" t="t"/>
              <a:pathLst>
                <a:path extrusionOk="0" h="696594" w="688975">
                  <a:moveTo>
                    <a:pt x="344424" y="0"/>
                  </a:moveTo>
                  <a:lnTo>
                    <a:pt x="297687" y="3179"/>
                  </a:lnTo>
                  <a:lnTo>
                    <a:pt x="252862" y="12442"/>
                  </a:lnTo>
                  <a:lnTo>
                    <a:pt x="210358" y="27372"/>
                  </a:lnTo>
                  <a:lnTo>
                    <a:pt x="170586" y="47554"/>
                  </a:lnTo>
                  <a:lnTo>
                    <a:pt x="133956" y="72573"/>
                  </a:lnTo>
                  <a:lnTo>
                    <a:pt x="100879" y="102012"/>
                  </a:lnTo>
                  <a:lnTo>
                    <a:pt x="71764" y="135458"/>
                  </a:lnTo>
                  <a:lnTo>
                    <a:pt x="47023" y="172494"/>
                  </a:lnTo>
                  <a:lnTo>
                    <a:pt x="27066" y="212705"/>
                  </a:lnTo>
                  <a:lnTo>
                    <a:pt x="12303" y="255675"/>
                  </a:lnTo>
                  <a:lnTo>
                    <a:pt x="3144" y="300990"/>
                  </a:lnTo>
                  <a:lnTo>
                    <a:pt x="0" y="348234"/>
                  </a:lnTo>
                  <a:lnTo>
                    <a:pt x="3144" y="395477"/>
                  </a:lnTo>
                  <a:lnTo>
                    <a:pt x="12303" y="440792"/>
                  </a:lnTo>
                  <a:lnTo>
                    <a:pt x="27066" y="483762"/>
                  </a:lnTo>
                  <a:lnTo>
                    <a:pt x="47023" y="523973"/>
                  </a:lnTo>
                  <a:lnTo>
                    <a:pt x="71764" y="561009"/>
                  </a:lnTo>
                  <a:lnTo>
                    <a:pt x="100879" y="594455"/>
                  </a:lnTo>
                  <a:lnTo>
                    <a:pt x="133956" y="623894"/>
                  </a:lnTo>
                  <a:lnTo>
                    <a:pt x="170586" y="648913"/>
                  </a:lnTo>
                  <a:lnTo>
                    <a:pt x="210358" y="669095"/>
                  </a:lnTo>
                  <a:lnTo>
                    <a:pt x="252862" y="684025"/>
                  </a:lnTo>
                  <a:lnTo>
                    <a:pt x="297687" y="693288"/>
                  </a:lnTo>
                  <a:lnTo>
                    <a:pt x="344424" y="696468"/>
                  </a:lnTo>
                  <a:lnTo>
                    <a:pt x="391165" y="693288"/>
                  </a:lnTo>
                  <a:lnTo>
                    <a:pt x="435994" y="684025"/>
                  </a:lnTo>
                  <a:lnTo>
                    <a:pt x="478500" y="669095"/>
                  </a:lnTo>
                  <a:lnTo>
                    <a:pt x="518272" y="648913"/>
                  </a:lnTo>
                  <a:lnTo>
                    <a:pt x="554902" y="623894"/>
                  </a:lnTo>
                  <a:lnTo>
                    <a:pt x="587978" y="594455"/>
                  </a:lnTo>
                  <a:lnTo>
                    <a:pt x="617090" y="561009"/>
                  </a:lnTo>
                  <a:lnTo>
                    <a:pt x="641829" y="523973"/>
                  </a:lnTo>
                  <a:lnTo>
                    <a:pt x="661785" y="483762"/>
                  </a:lnTo>
                  <a:lnTo>
                    <a:pt x="676546" y="440792"/>
                  </a:lnTo>
                  <a:lnTo>
                    <a:pt x="685704" y="395477"/>
                  </a:lnTo>
                  <a:lnTo>
                    <a:pt x="688848" y="348234"/>
                  </a:lnTo>
                  <a:lnTo>
                    <a:pt x="685704" y="300990"/>
                  </a:lnTo>
                  <a:lnTo>
                    <a:pt x="676546" y="255675"/>
                  </a:lnTo>
                  <a:lnTo>
                    <a:pt x="661785" y="212705"/>
                  </a:lnTo>
                  <a:lnTo>
                    <a:pt x="641829" y="172494"/>
                  </a:lnTo>
                  <a:lnTo>
                    <a:pt x="617090" y="135458"/>
                  </a:lnTo>
                  <a:lnTo>
                    <a:pt x="587978" y="102012"/>
                  </a:lnTo>
                  <a:lnTo>
                    <a:pt x="554902" y="72573"/>
                  </a:lnTo>
                  <a:lnTo>
                    <a:pt x="518272" y="47554"/>
                  </a:lnTo>
                  <a:lnTo>
                    <a:pt x="478500" y="27372"/>
                  </a:lnTo>
                  <a:lnTo>
                    <a:pt x="435994" y="12442"/>
                  </a:lnTo>
                  <a:lnTo>
                    <a:pt x="391165" y="3179"/>
                  </a:lnTo>
                  <a:lnTo>
                    <a:pt x="344424" y="0"/>
                  </a:lnTo>
                  <a:close/>
                </a:path>
              </a:pathLst>
            </a:custGeom>
            <a:solidFill>
              <a:srgbClr val="A4A4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76" name="Google Shape;2876;p113"/>
            <p:cNvSpPr/>
            <p:nvPr/>
          </p:nvSpPr>
          <p:spPr>
            <a:xfrm>
              <a:off x="1008888" y="2406395"/>
              <a:ext cx="688975" cy="696595"/>
            </a:xfrm>
            <a:custGeom>
              <a:rect b="b" l="l" r="r" t="t"/>
              <a:pathLst>
                <a:path extrusionOk="0" h="696594" w="688975">
                  <a:moveTo>
                    <a:pt x="0" y="348234"/>
                  </a:moveTo>
                  <a:lnTo>
                    <a:pt x="3144" y="300990"/>
                  </a:lnTo>
                  <a:lnTo>
                    <a:pt x="12303" y="255675"/>
                  </a:lnTo>
                  <a:lnTo>
                    <a:pt x="27066" y="212705"/>
                  </a:lnTo>
                  <a:lnTo>
                    <a:pt x="47023" y="172494"/>
                  </a:lnTo>
                  <a:lnTo>
                    <a:pt x="71764" y="135458"/>
                  </a:lnTo>
                  <a:lnTo>
                    <a:pt x="100879" y="102012"/>
                  </a:lnTo>
                  <a:lnTo>
                    <a:pt x="133956" y="72573"/>
                  </a:lnTo>
                  <a:lnTo>
                    <a:pt x="170586" y="47554"/>
                  </a:lnTo>
                  <a:lnTo>
                    <a:pt x="210358" y="27372"/>
                  </a:lnTo>
                  <a:lnTo>
                    <a:pt x="252862" y="12442"/>
                  </a:lnTo>
                  <a:lnTo>
                    <a:pt x="297687" y="3179"/>
                  </a:lnTo>
                  <a:lnTo>
                    <a:pt x="344424" y="0"/>
                  </a:lnTo>
                  <a:lnTo>
                    <a:pt x="391165" y="3179"/>
                  </a:lnTo>
                  <a:lnTo>
                    <a:pt x="435994" y="12442"/>
                  </a:lnTo>
                  <a:lnTo>
                    <a:pt x="478500" y="27372"/>
                  </a:lnTo>
                  <a:lnTo>
                    <a:pt x="518272" y="47554"/>
                  </a:lnTo>
                  <a:lnTo>
                    <a:pt x="554902" y="72573"/>
                  </a:lnTo>
                  <a:lnTo>
                    <a:pt x="587978" y="102012"/>
                  </a:lnTo>
                  <a:lnTo>
                    <a:pt x="617090" y="135458"/>
                  </a:lnTo>
                  <a:lnTo>
                    <a:pt x="641829" y="172494"/>
                  </a:lnTo>
                  <a:lnTo>
                    <a:pt x="661785" y="212705"/>
                  </a:lnTo>
                  <a:lnTo>
                    <a:pt x="676546" y="255675"/>
                  </a:lnTo>
                  <a:lnTo>
                    <a:pt x="685704" y="300990"/>
                  </a:lnTo>
                  <a:lnTo>
                    <a:pt x="688848" y="348234"/>
                  </a:lnTo>
                  <a:lnTo>
                    <a:pt x="685704" y="395477"/>
                  </a:lnTo>
                  <a:lnTo>
                    <a:pt x="676546" y="440792"/>
                  </a:lnTo>
                  <a:lnTo>
                    <a:pt x="661785" y="483762"/>
                  </a:lnTo>
                  <a:lnTo>
                    <a:pt x="641829" y="523973"/>
                  </a:lnTo>
                  <a:lnTo>
                    <a:pt x="617090" y="561009"/>
                  </a:lnTo>
                  <a:lnTo>
                    <a:pt x="587978" y="594455"/>
                  </a:lnTo>
                  <a:lnTo>
                    <a:pt x="554902" y="623894"/>
                  </a:lnTo>
                  <a:lnTo>
                    <a:pt x="518272" y="648913"/>
                  </a:lnTo>
                  <a:lnTo>
                    <a:pt x="478500" y="669095"/>
                  </a:lnTo>
                  <a:lnTo>
                    <a:pt x="435994" y="684025"/>
                  </a:lnTo>
                  <a:lnTo>
                    <a:pt x="391165" y="693288"/>
                  </a:lnTo>
                  <a:lnTo>
                    <a:pt x="344424" y="696468"/>
                  </a:lnTo>
                  <a:lnTo>
                    <a:pt x="297687" y="693288"/>
                  </a:lnTo>
                  <a:lnTo>
                    <a:pt x="252862" y="684025"/>
                  </a:lnTo>
                  <a:lnTo>
                    <a:pt x="210358" y="669095"/>
                  </a:lnTo>
                  <a:lnTo>
                    <a:pt x="170586" y="648913"/>
                  </a:lnTo>
                  <a:lnTo>
                    <a:pt x="133956" y="623894"/>
                  </a:lnTo>
                  <a:lnTo>
                    <a:pt x="100879" y="594455"/>
                  </a:lnTo>
                  <a:lnTo>
                    <a:pt x="71764" y="561009"/>
                  </a:lnTo>
                  <a:lnTo>
                    <a:pt x="47023" y="523973"/>
                  </a:lnTo>
                  <a:lnTo>
                    <a:pt x="27066" y="483762"/>
                  </a:lnTo>
                  <a:lnTo>
                    <a:pt x="12303" y="440792"/>
                  </a:lnTo>
                  <a:lnTo>
                    <a:pt x="3144" y="395477"/>
                  </a:lnTo>
                  <a:lnTo>
                    <a:pt x="0" y="348234"/>
                  </a:lnTo>
                  <a:close/>
                </a:path>
              </a:pathLst>
            </a:custGeom>
            <a:noFill/>
            <a:ln cap="flat" cmpd="sng" w="57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877" name="Google Shape;2877;p113"/>
          <p:cNvGrpSpPr/>
          <p:nvPr/>
        </p:nvGrpSpPr>
        <p:grpSpPr>
          <a:xfrm>
            <a:off x="1343152" y="4903215"/>
            <a:ext cx="918633" cy="931333"/>
            <a:chOff x="1007364" y="3677411"/>
            <a:chExt cx="688975" cy="698500"/>
          </a:xfrm>
        </p:grpSpPr>
        <p:sp>
          <p:nvSpPr>
            <p:cNvPr id="2878" name="Google Shape;2878;p113"/>
            <p:cNvSpPr/>
            <p:nvPr/>
          </p:nvSpPr>
          <p:spPr>
            <a:xfrm>
              <a:off x="1007364" y="3677411"/>
              <a:ext cx="688975" cy="698500"/>
            </a:xfrm>
            <a:custGeom>
              <a:rect b="b" l="l" r="r" t="t"/>
              <a:pathLst>
                <a:path extrusionOk="0" h="698500" w="688975">
                  <a:moveTo>
                    <a:pt x="344424" y="0"/>
                  </a:moveTo>
                  <a:lnTo>
                    <a:pt x="297687" y="3185"/>
                  </a:lnTo>
                  <a:lnTo>
                    <a:pt x="252862" y="12463"/>
                  </a:lnTo>
                  <a:lnTo>
                    <a:pt x="210358" y="27420"/>
                  </a:lnTo>
                  <a:lnTo>
                    <a:pt x="170586" y="47639"/>
                  </a:lnTo>
                  <a:lnTo>
                    <a:pt x="133956" y="72705"/>
                  </a:lnTo>
                  <a:lnTo>
                    <a:pt x="100879" y="102203"/>
                  </a:lnTo>
                  <a:lnTo>
                    <a:pt x="71764" y="135717"/>
                  </a:lnTo>
                  <a:lnTo>
                    <a:pt x="47023" y="172832"/>
                  </a:lnTo>
                  <a:lnTo>
                    <a:pt x="27066" y="213133"/>
                  </a:lnTo>
                  <a:lnTo>
                    <a:pt x="12303" y="256204"/>
                  </a:lnTo>
                  <a:lnTo>
                    <a:pt x="3144" y="301630"/>
                  </a:lnTo>
                  <a:lnTo>
                    <a:pt x="0" y="348996"/>
                  </a:lnTo>
                  <a:lnTo>
                    <a:pt x="3144" y="396353"/>
                  </a:lnTo>
                  <a:lnTo>
                    <a:pt x="12303" y="441773"/>
                  </a:lnTo>
                  <a:lnTo>
                    <a:pt x="27066" y="484842"/>
                  </a:lnTo>
                  <a:lnTo>
                    <a:pt x="47023" y="525142"/>
                  </a:lnTo>
                  <a:lnTo>
                    <a:pt x="71764" y="562258"/>
                  </a:lnTo>
                  <a:lnTo>
                    <a:pt x="100879" y="595774"/>
                  </a:lnTo>
                  <a:lnTo>
                    <a:pt x="133956" y="625275"/>
                  </a:lnTo>
                  <a:lnTo>
                    <a:pt x="170586" y="650344"/>
                  </a:lnTo>
                  <a:lnTo>
                    <a:pt x="210358" y="670566"/>
                  </a:lnTo>
                  <a:lnTo>
                    <a:pt x="252862" y="685525"/>
                  </a:lnTo>
                  <a:lnTo>
                    <a:pt x="297687" y="694806"/>
                  </a:lnTo>
                  <a:lnTo>
                    <a:pt x="344424" y="697992"/>
                  </a:lnTo>
                  <a:lnTo>
                    <a:pt x="391165" y="694806"/>
                  </a:lnTo>
                  <a:lnTo>
                    <a:pt x="435994" y="685525"/>
                  </a:lnTo>
                  <a:lnTo>
                    <a:pt x="478500" y="670566"/>
                  </a:lnTo>
                  <a:lnTo>
                    <a:pt x="518272" y="650344"/>
                  </a:lnTo>
                  <a:lnTo>
                    <a:pt x="554902" y="625275"/>
                  </a:lnTo>
                  <a:lnTo>
                    <a:pt x="587978" y="595774"/>
                  </a:lnTo>
                  <a:lnTo>
                    <a:pt x="617090" y="562258"/>
                  </a:lnTo>
                  <a:lnTo>
                    <a:pt x="641829" y="525142"/>
                  </a:lnTo>
                  <a:lnTo>
                    <a:pt x="661785" y="484842"/>
                  </a:lnTo>
                  <a:lnTo>
                    <a:pt x="676546" y="441773"/>
                  </a:lnTo>
                  <a:lnTo>
                    <a:pt x="685704" y="396353"/>
                  </a:lnTo>
                  <a:lnTo>
                    <a:pt x="688848" y="348996"/>
                  </a:lnTo>
                  <a:lnTo>
                    <a:pt x="685704" y="301630"/>
                  </a:lnTo>
                  <a:lnTo>
                    <a:pt x="676546" y="256204"/>
                  </a:lnTo>
                  <a:lnTo>
                    <a:pt x="661785" y="213133"/>
                  </a:lnTo>
                  <a:lnTo>
                    <a:pt x="641829" y="172832"/>
                  </a:lnTo>
                  <a:lnTo>
                    <a:pt x="617090" y="135717"/>
                  </a:lnTo>
                  <a:lnTo>
                    <a:pt x="587978" y="102203"/>
                  </a:lnTo>
                  <a:lnTo>
                    <a:pt x="554902" y="72705"/>
                  </a:lnTo>
                  <a:lnTo>
                    <a:pt x="518272" y="47639"/>
                  </a:lnTo>
                  <a:lnTo>
                    <a:pt x="478500" y="27420"/>
                  </a:lnTo>
                  <a:lnTo>
                    <a:pt x="435994" y="12463"/>
                  </a:lnTo>
                  <a:lnTo>
                    <a:pt x="391165" y="3185"/>
                  </a:lnTo>
                  <a:lnTo>
                    <a:pt x="344424" y="0"/>
                  </a:lnTo>
                  <a:close/>
                </a:path>
              </a:pathLst>
            </a:custGeom>
            <a:solidFill>
              <a:srgbClr val="A4A4A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79" name="Google Shape;2879;p113"/>
            <p:cNvSpPr/>
            <p:nvPr/>
          </p:nvSpPr>
          <p:spPr>
            <a:xfrm>
              <a:off x="1007364" y="3677411"/>
              <a:ext cx="688975" cy="698500"/>
            </a:xfrm>
            <a:custGeom>
              <a:rect b="b" l="l" r="r" t="t"/>
              <a:pathLst>
                <a:path extrusionOk="0" h="698500" w="688975">
                  <a:moveTo>
                    <a:pt x="0" y="348996"/>
                  </a:moveTo>
                  <a:lnTo>
                    <a:pt x="3144" y="301630"/>
                  </a:lnTo>
                  <a:lnTo>
                    <a:pt x="12303" y="256204"/>
                  </a:lnTo>
                  <a:lnTo>
                    <a:pt x="27066" y="213133"/>
                  </a:lnTo>
                  <a:lnTo>
                    <a:pt x="47023" y="172832"/>
                  </a:lnTo>
                  <a:lnTo>
                    <a:pt x="71764" y="135717"/>
                  </a:lnTo>
                  <a:lnTo>
                    <a:pt x="100879" y="102203"/>
                  </a:lnTo>
                  <a:lnTo>
                    <a:pt x="133956" y="72705"/>
                  </a:lnTo>
                  <a:lnTo>
                    <a:pt x="170586" y="47639"/>
                  </a:lnTo>
                  <a:lnTo>
                    <a:pt x="210358" y="27420"/>
                  </a:lnTo>
                  <a:lnTo>
                    <a:pt x="252862" y="12463"/>
                  </a:lnTo>
                  <a:lnTo>
                    <a:pt x="297687" y="3185"/>
                  </a:lnTo>
                  <a:lnTo>
                    <a:pt x="344424" y="0"/>
                  </a:lnTo>
                  <a:lnTo>
                    <a:pt x="391165" y="3185"/>
                  </a:lnTo>
                  <a:lnTo>
                    <a:pt x="435994" y="12463"/>
                  </a:lnTo>
                  <a:lnTo>
                    <a:pt x="478500" y="27420"/>
                  </a:lnTo>
                  <a:lnTo>
                    <a:pt x="518272" y="47639"/>
                  </a:lnTo>
                  <a:lnTo>
                    <a:pt x="554902" y="72705"/>
                  </a:lnTo>
                  <a:lnTo>
                    <a:pt x="587978" y="102203"/>
                  </a:lnTo>
                  <a:lnTo>
                    <a:pt x="617090" y="135717"/>
                  </a:lnTo>
                  <a:lnTo>
                    <a:pt x="641829" y="172832"/>
                  </a:lnTo>
                  <a:lnTo>
                    <a:pt x="661785" y="213133"/>
                  </a:lnTo>
                  <a:lnTo>
                    <a:pt x="676546" y="256204"/>
                  </a:lnTo>
                  <a:lnTo>
                    <a:pt x="685704" y="301630"/>
                  </a:lnTo>
                  <a:lnTo>
                    <a:pt x="688848" y="348996"/>
                  </a:lnTo>
                  <a:lnTo>
                    <a:pt x="685704" y="396353"/>
                  </a:lnTo>
                  <a:lnTo>
                    <a:pt x="676546" y="441773"/>
                  </a:lnTo>
                  <a:lnTo>
                    <a:pt x="661785" y="484842"/>
                  </a:lnTo>
                  <a:lnTo>
                    <a:pt x="641829" y="525142"/>
                  </a:lnTo>
                  <a:lnTo>
                    <a:pt x="617090" y="562258"/>
                  </a:lnTo>
                  <a:lnTo>
                    <a:pt x="587978" y="595774"/>
                  </a:lnTo>
                  <a:lnTo>
                    <a:pt x="554902" y="625275"/>
                  </a:lnTo>
                  <a:lnTo>
                    <a:pt x="518272" y="650344"/>
                  </a:lnTo>
                  <a:lnTo>
                    <a:pt x="478500" y="670566"/>
                  </a:lnTo>
                  <a:lnTo>
                    <a:pt x="435994" y="685525"/>
                  </a:lnTo>
                  <a:lnTo>
                    <a:pt x="391165" y="694806"/>
                  </a:lnTo>
                  <a:lnTo>
                    <a:pt x="344424" y="697992"/>
                  </a:lnTo>
                  <a:lnTo>
                    <a:pt x="297687" y="694806"/>
                  </a:lnTo>
                  <a:lnTo>
                    <a:pt x="252862" y="685525"/>
                  </a:lnTo>
                  <a:lnTo>
                    <a:pt x="210358" y="670566"/>
                  </a:lnTo>
                  <a:lnTo>
                    <a:pt x="170586" y="650344"/>
                  </a:lnTo>
                  <a:lnTo>
                    <a:pt x="133956" y="625275"/>
                  </a:lnTo>
                  <a:lnTo>
                    <a:pt x="100879" y="595774"/>
                  </a:lnTo>
                  <a:lnTo>
                    <a:pt x="71764" y="562258"/>
                  </a:lnTo>
                  <a:lnTo>
                    <a:pt x="47023" y="525142"/>
                  </a:lnTo>
                  <a:lnTo>
                    <a:pt x="27066" y="484842"/>
                  </a:lnTo>
                  <a:lnTo>
                    <a:pt x="12303" y="441773"/>
                  </a:lnTo>
                  <a:lnTo>
                    <a:pt x="3144" y="396353"/>
                  </a:lnTo>
                  <a:lnTo>
                    <a:pt x="0" y="348996"/>
                  </a:lnTo>
                  <a:close/>
                </a:path>
              </a:pathLst>
            </a:custGeom>
            <a:noFill/>
            <a:ln cap="flat" cmpd="sng" w="57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880" name="Google Shape;2880;p113"/>
          <p:cNvSpPr txBox="1"/>
          <p:nvPr/>
        </p:nvSpPr>
        <p:spPr>
          <a:xfrm>
            <a:off x="2833624" y="1689607"/>
            <a:ext cx="5231553" cy="75576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2400"/>
              <a:buFont typeface="Arial"/>
              <a:buNone/>
            </a:pPr>
            <a:r>
              <a:rPr b="1" i="0" lang="en-GB" sz="2400" u="none" cap="none" strike="noStrike">
                <a:solidFill>
                  <a:schemeClr val="dk1"/>
                </a:solidFill>
                <a:latin typeface="Arial"/>
                <a:ea typeface="Arial"/>
                <a:cs typeface="Arial"/>
                <a:sym typeface="Arial"/>
              </a:rPr>
              <a:t>Traditional apps in containers</a:t>
            </a:r>
            <a:endParaRPr b="0" i="0" sz="2400" u="none" cap="none" strike="noStrike">
              <a:solidFill>
                <a:schemeClr val="dk1"/>
              </a:solidFill>
              <a:latin typeface="Arial"/>
              <a:ea typeface="Arial"/>
              <a:cs typeface="Arial"/>
              <a:sym typeface="Arial"/>
            </a:endParaRPr>
          </a:p>
          <a:p>
            <a:pPr indent="0" lvl="0" marL="17145"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Gain portability, efficiency and security</a:t>
            </a:r>
            <a:endParaRPr b="0" i="0" sz="2400" u="none" cap="none" strike="noStrike">
              <a:solidFill>
                <a:schemeClr val="dk1"/>
              </a:solidFill>
              <a:latin typeface="Arial"/>
              <a:ea typeface="Arial"/>
              <a:cs typeface="Arial"/>
              <a:sym typeface="Arial"/>
            </a:endParaRPr>
          </a:p>
        </p:txBody>
      </p:sp>
      <p:sp>
        <p:nvSpPr>
          <p:cNvPr id="2881" name="Google Shape;2881;p113"/>
          <p:cNvSpPr txBox="1"/>
          <p:nvPr/>
        </p:nvSpPr>
        <p:spPr>
          <a:xfrm>
            <a:off x="2833624" y="3295042"/>
            <a:ext cx="5062220" cy="75576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2400"/>
              <a:buFont typeface="Arial"/>
              <a:buNone/>
            </a:pPr>
            <a:r>
              <a:rPr b="1" i="0" lang="en-GB" sz="2400" u="none" cap="none" strike="noStrike">
                <a:solidFill>
                  <a:schemeClr val="dk1"/>
                </a:solidFill>
                <a:latin typeface="Arial"/>
                <a:ea typeface="Arial"/>
                <a:cs typeface="Arial"/>
                <a:sym typeface="Arial"/>
              </a:rPr>
              <a:t>Transform to Micro services</a:t>
            </a:r>
            <a:endParaRPr b="0" i="0" sz="2400" u="none" cap="none" strike="noStrike">
              <a:solidFill>
                <a:schemeClr val="dk1"/>
              </a:solidFill>
              <a:latin typeface="Arial"/>
              <a:ea typeface="Arial"/>
              <a:cs typeface="Arial"/>
              <a:sym typeface="Arial"/>
            </a:endParaRPr>
          </a:p>
          <a:p>
            <a:pPr indent="0" lvl="0" marL="17145"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Look for shared services to transform</a:t>
            </a:r>
            <a:endParaRPr b="0" i="0" sz="2400" u="none" cap="none" strike="noStrike">
              <a:solidFill>
                <a:schemeClr val="dk1"/>
              </a:solidFill>
              <a:latin typeface="Arial"/>
              <a:ea typeface="Arial"/>
              <a:cs typeface="Arial"/>
              <a:sym typeface="Arial"/>
            </a:endParaRPr>
          </a:p>
        </p:txBody>
      </p:sp>
      <p:sp>
        <p:nvSpPr>
          <p:cNvPr id="2882" name="Google Shape;2882;p113"/>
          <p:cNvSpPr txBox="1"/>
          <p:nvPr/>
        </p:nvSpPr>
        <p:spPr>
          <a:xfrm>
            <a:off x="2863341" y="4940547"/>
            <a:ext cx="4191847" cy="75576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2400"/>
              <a:buFont typeface="Arial"/>
              <a:buNone/>
            </a:pPr>
            <a:r>
              <a:rPr b="1" i="0" lang="en-GB" sz="2400" u="none" cap="none" strike="noStrike">
                <a:solidFill>
                  <a:schemeClr val="dk1"/>
                </a:solidFill>
                <a:latin typeface="Arial"/>
                <a:ea typeface="Arial"/>
                <a:cs typeface="Arial"/>
                <a:sym typeface="Arial"/>
              </a:rPr>
              <a:t>Accelerate New Applications</a:t>
            </a:r>
            <a:endParaRPr b="0" i="0" sz="2400" u="none" cap="none" strike="noStrike">
              <a:solidFill>
                <a:schemeClr val="dk1"/>
              </a:solidFill>
              <a:latin typeface="Arial"/>
              <a:ea typeface="Arial"/>
              <a:cs typeface="Arial"/>
              <a:sym typeface="Arial"/>
            </a:endParaRPr>
          </a:p>
          <a:p>
            <a:pPr indent="0" lvl="0" marL="17145"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Greenfield innovation</a:t>
            </a:r>
            <a:endParaRPr b="0" i="0" sz="2400" u="none" cap="none" strike="noStrike">
              <a:solidFill>
                <a:schemeClr val="dk1"/>
              </a:solidFill>
              <a:latin typeface="Arial"/>
              <a:ea typeface="Arial"/>
              <a:cs typeface="Arial"/>
              <a:sym typeface="Arial"/>
            </a:endParaRPr>
          </a:p>
        </p:txBody>
      </p:sp>
      <p:grpSp>
        <p:nvGrpSpPr>
          <p:cNvPr id="2883" name="Google Shape;2883;p113"/>
          <p:cNvGrpSpPr/>
          <p:nvPr/>
        </p:nvGrpSpPr>
        <p:grpSpPr>
          <a:xfrm>
            <a:off x="8688833" y="1497584"/>
            <a:ext cx="1085086" cy="873760"/>
            <a:chOff x="6516624" y="1123188"/>
            <a:chExt cx="813815" cy="655320"/>
          </a:xfrm>
        </p:grpSpPr>
        <p:sp>
          <p:nvSpPr>
            <p:cNvPr id="2884" name="Google Shape;2884;p113"/>
            <p:cNvSpPr/>
            <p:nvPr/>
          </p:nvSpPr>
          <p:spPr>
            <a:xfrm>
              <a:off x="6516624" y="1443227"/>
              <a:ext cx="448309" cy="326390"/>
            </a:xfrm>
            <a:custGeom>
              <a:rect b="b" l="l" r="r" t="t"/>
              <a:pathLst>
                <a:path extrusionOk="0" h="326389" w="448309">
                  <a:moveTo>
                    <a:pt x="448056" y="241300"/>
                  </a:moveTo>
                  <a:lnTo>
                    <a:pt x="432689" y="227076"/>
                  </a:lnTo>
                  <a:lnTo>
                    <a:pt x="414020" y="227076"/>
                  </a:lnTo>
                  <a:lnTo>
                    <a:pt x="414020" y="259080"/>
                  </a:lnTo>
                  <a:lnTo>
                    <a:pt x="414020" y="262382"/>
                  </a:lnTo>
                  <a:lnTo>
                    <a:pt x="406908" y="268732"/>
                  </a:lnTo>
                  <a:lnTo>
                    <a:pt x="405003" y="269113"/>
                  </a:lnTo>
                  <a:lnTo>
                    <a:pt x="403098" y="268732"/>
                  </a:lnTo>
                  <a:lnTo>
                    <a:pt x="401574" y="268605"/>
                  </a:lnTo>
                  <a:lnTo>
                    <a:pt x="399796" y="267716"/>
                  </a:lnTo>
                  <a:lnTo>
                    <a:pt x="398653" y="266827"/>
                  </a:lnTo>
                  <a:lnTo>
                    <a:pt x="397764" y="265557"/>
                  </a:lnTo>
                  <a:lnTo>
                    <a:pt x="396748" y="264160"/>
                  </a:lnTo>
                  <a:lnTo>
                    <a:pt x="395986" y="262382"/>
                  </a:lnTo>
                  <a:lnTo>
                    <a:pt x="395986" y="259080"/>
                  </a:lnTo>
                  <a:lnTo>
                    <a:pt x="396748" y="257556"/>
                  </a:lnTo>
                  <a:lnTo>
                    <a:pt x="397764" y="256159"/>
                  </a:lnTo>
                  <a:lnTo>
                    <a:pt x="398653" y="254889"/>
                  </a:lnTo>
                  <a:lnTo>
                    <a:pt x="399796" y="253746"/>
                  </a:lnTo>
                  <a:lnTo>
                    <a:pt x="401574" y="253111"/>
                  </a:lnTo>
                  <a:lnTo>
                    <a:pt x="403098" y="252476"/>
                  </a:lnTo>
                  <a:lnTo>
                    <a:pt x="406908" y="252476"/>
                  </a:lnTo>
                  <a:lnTo>
                    <a:pt x="408432" y="253111"/>
                  </a:lnTo>
                  <a:lnTo>
                    <a:pt x="410210" y="253746"/>
                  </a:lnTo>
                  <a:lnTo>
                    <a:pt x="411353" y="254889"/>
                  </a:lnTo>
                  <a:lnTo>
                    <a:pt x="412369" y="256159"/>
                  </a:lnTo>
                  <a:lnTo>
                    <a:pt x="413258" y="257556"/>
                  </a:lnTo>
                  <a:lnTo>
                    <a:pt x="414020" y="259080"/>
                  </a:lnTo>
                  <a:lnTo>
                    <a:pt x="414020" y="227076"/>
                  </a:lnTo>
                  <a:lnTo>
                    <a:pt x="380238" y="227076"/>
                  </a:lnTo>
                  <a:lnTo>
                    <a:pt x="380238" y="260858"/>
                  </a:lnTo>
                  <a:lnTo>
                    <a:pt x="379984" y="262382"/>
                  </a:lnTo>
                  <a:lnTo>
                    <a:pt x="379222" y="264160"/>
                  </a:lnTo>
                  <a:lnTo>
                    <a:pt x="378714" y="265557"/>
                  </a:lnTo>
                  <a:lnTo>
                    <a:pt x="377317" y="266827"/>
                  </a:lnTo>
                  <a:lnTo>
                    <a:pt x="376174" y="267716"/>
                  </a:lnTo>
                  <a:lnTo>
                    <a:pt x="374523" y="268605"/>
                  </a:lnTo>
                  <a:lnTo>
                    <a:pt x="372872" y="268732"/>
                  </a:lnTo>
                  <a:lnTo>
                    <a:pt x="370967" y="269113"/>
                  </a:lnTo>
                  <a:lnTo>
                    <a:pt x="369316" y="268732"/>
                  </a:lnTo>
                  <a:lnTo>
                    <a:pt x="367411" y="268605"/>
                  </a:lnTo>
                  <a:lnTo>
                    <a:pt x="366141" y="267716"/>
                  </a:lnTo>
                  <a:lnTo>
                    <a:pt x="364490" y="266827"/>
                  </a:lnTo>
                  <a:lnTo>
                    <a:pt x="363474" y="265557"/>
                  </a:lnTo>
                  <a:lnTo>
                    <a:pt x="362585" y="264160"/>
                  </a:lnTo>
                  <a:lnTo>
                    <a:pt x="362331" y="262382"/>
                  </a:lnTo>
                  <a:lnTo>
                    <a:pt x="361950" y="260858"/>
                  </a:lnTo>
                  <a:lnTo>
                    <a:pt x="362331" y="259080"/>
                  </a:lnTo>
                  <a:lnTo>
                    <a:pt x="362585" y="257556"/>
                  </a:lnTo>
                  <a:lnTo>
                    <a:pt x="363474" y="256159"/>
                  </a:lnTo>
                  <a:lnTo>
                    <a:pt x="364490" y="254889"/>
                  </a:lnTo>
                  <a:lnTo>
                    <a:pt x="366141" y="253746"/>
                  </a:lnTo>
                  <a:lnTo>
                    <a:pt x="367411" y="253111"/>
                  </a:lnTo>
                  <a:lnTo>
                    <a:pt x="369316" y="252476"/>
                  </a:lnTo>
                  <a:lnTo>
                    <a:pt x="372872" y="252476"/>
                  </a:lnTo>
                  <a:lnTo>
                    <a:pt x="376174" y="253746"/>
                  </a:lnTo>
                  <a:lnTo>
                    <a:pt x="377317" y="254889"/>
                  </a:lnTo>
                  <a:lnTo>
                    <a:pt x="378714" y="256159"/>
                  </a:lnTo>
                  <a:lnTo>
                    <a:pt x="379222" y="257556"/>
                  </a:lnTo>
                  <a:lnTo>
                    <a:pt x="379984" y="259080"/>
                  </a:lnTo>
                  <a:lnTo>
                    <a:pt x="380238" y="260858"/>
                  </a:lnTo>
                  <a:lnTo>
                    <a:pt x="380238" y="227076"/>
                  </a:lnTo>
                  <a:lnTo>
                    <a:pt x="343281" y="227076"/>
                  </a:lnTo>
                  <a:lnTo>
                    <a:pt x="343281" y="260858"/>
                  </a:lnTo>
                  <a:lnTo>
                    <a:pt x="342900" y="262382"/>
                  </a:lnTo>
                  <a:lnTo>
                    <a:pt x="342773" y="264160"/>
                  </a:lnTo>
                  <a:lnTo>
                    <a:pt x="341757" y="265557"/>
                  </a:lnTo>
                  <a:lnTo>
                    <a:pt x="340868" y="266827"/>
                  </a:lnTo>
                  <a:lnTo>
                    <a:pt x="339090" y="267716"/>
                  </a:lnTo>
                  <a:lnTo>
                    <a:pt x="337947" y="268605"/>
                  </a:lnTo>
                  <a:lnTo>
                    <a:pt x="336042" y="268732"/>
                  </a:lnTo>
                  <a:lnTo>
                    <a:pt x="334264" y="269113"/>
                  </a:lnTo>
                  <a:lnTo>
                    <a:pt x="332359" y="268732"/>
                  </a:lnTo>
                  <a:lnTo>
                    <a:pt x="330835" y="268605"/>
                  </a:lnTo>
                  <a:lnTo>
                    <a:pt x="325132" y="261112"/>
                  </a:lnTo>
                  <a:lnTo>
                    <a:pt x="325247" y="259080"/>
                  </a:lnTo>
                  <a:lnTo>
                    <a:pt x="326009" y="257556"/>
                  </a:lnTo>
                  <a:lnTo>
                    <a:pt x="326644" y="256159"/>
                  </a:lnTo>
                  <a:lnTo>
                    <a:pt x="327914" y="254889"/>
                  </a:lnTo>
                  <a:lnTo>
                    <a:pt x="329184" y="253746"/>
                  </a:lnTo>
                  <a:lnTo>
                    <a:pt x="330835" y="253111"/>
                  </a:lnTo>
                  <a:lnTo>
                    <a:pt x="332359" y="252476"/>
                  </a:lnTo>
                  <a:lnTo>
                    <a:pt x="336042" y="252476"/>
                  </a:lnTo>
                  <a:lnTo>
                    <a:pt x="337947" y="253111"/>
                  </a:lnTo>
                  <a:lnTo>
                    <a:pt x="339090" y="253746"/>
                  </a:lnTo>
                  <a:lnTo>
                    <a:pt x="340868" y="254889"/>
                  </a:lnTo>
                  <a:lnTo>
                    <a:pt x="341757" y="256159"/>
                  </a:lnTo>
                  <a:lnTo>
                    <a:pt x="342773" y="257556"/>
                  </a:lnTo>
                  <a:lnTo>
                    <a:pt x="342900" y="259080"/>
                  </a:lnTo>
                  <a:lnTo>
                    <a:pt x="343281" y="260858"/>
                  </a:lnTo>
                  <a:lnTo>
                    <a:pt x="343281" y="227076"/>
                  </a:lnTo>
                  <a:lnTo>
                    <a:pt x="72250" y="227076"/>
                  </a:lnTo>
                  <a:lnTo>
                    <a:pt x="72250" y="264160"/>
                  </a:lnTo>
                  <a:lnTo>
                    <a:pt x="72250" y="289052"/>
                  </a:lnTo>
                  <a:lnTo>
                    <a:pt x="71882" y="290322"/>
                  </a:lnTo>
                  <a:lnTo>
                    <a:pt x="71247" y="291211"/>
                  </a:lnTo>
                  <a:lnTo>
                    <a:pt x="70345" y="292100"/>
                  </a:lnTo>
                  <a:lnTo>
                    <a:pt x="40767" y="292100"/>
                  </a:lnTo>
                  <a:lnTo>
                    <a:pt x="39751" y="291211"/>
                  </a:lnTo>
                  <a:lnTo>
                    <a:pt x="38849" y="290322"/>
                  </a:lnTo>
                  <a:lnTo>
                    <a:pt x="38849" y="262890"/>
                  </a:lnTo>
                  <a:lnTo>
                    <a:pt x="39751" y="262001"/>
                  </a:lnTo>
                  <a:lnTo>
                    <a:pt x="40767" y="261493"/>
                  </a:lnTo>
                  <a:lnTo>
                    <a:pt x="42024" y="261112"/>
                  </a:lnTo>
                  <a:lnTo>
                    <a:pt x="68948" y="261112"/>
                  </a:lnTo>
                  <a:lnTo>
                    <a:pt x="70345" y="261493"/>
                  </a:lnTo>
                  <a:lnTo>
                    <a:pt x="71247" y="262001"/>
                  </a:lnTo>
                  <a:lnTo>
                    <a:pt x="71882" y="262890"/>
                  </a:lnTo>
                  <a:lnTo>
                    <a:pt x="72250" y="264160"/>
                  </a:lnTo>
                  <a:lnTo>
                    <a:pt x="72250" y="227076"/>
                  </a:lnTo>
                  <a:lnTo>
                    <a:pt x="15367" y="227076"/>
                  </a:lnTo>
                  <a:lnTo>
                    <a:pt x="12319" y="227203"/>
                  </a:lnTo>
                  <a:lnTo>
                    <a:pt x="0" y="241300"/>
                  </a:lnTo>
                  <a:lnTo>
                    <a:pt x="0" y="311912"/>
                  </a:lnTo>
                  <a:lnTo>
                    <a:pt x="15367" y="326136"/>
                  </a:lnTo>
                  <a:lnTo>
                    <a:pt x="432689" y="326136"/>
                  </a:lnTo>
                  <a:lnTo>
                    <a:pt x="448056" y="311912"/>
                  </a:lnTo>
                  <a:lnTo>
                    <a:pt x="448056" y="292100"/>
                  </a:lnTo>
                  <a:lnTo>
                    <a:pt x="448056" y="269113"/>
                  </a:lnTo>
                  <a:lnTo>
                    <a:pt x="448056" y="252476"/>
                  </a:lnTo>
                  <a:lnTo>
                    <a:pt x="448056" y="241300"/>
                  </a:lnTo>
                  <a:close/>
                </a:path>
                <a:path extrusionOk="0" h="326389" w="448309">
                  <a:moveTo>
                    <a:pt x="448056" y="127127"/>
                  </a:moveTo>
                  <a:lnTo>
                    <a:pt x="432689" y="112776"/>
                  </a:lnTo>
                  <a:lnTo>
                    <a:pt x="414020" y="112776"/>
                  </a:lnTo>
                  <a:lnTo>
                    <a:pt x="414020" y="144653"/>
                  </a:lnTo>
                  <a:lnTo>
                    <a:pt x="414020" y="148209"/>
                  </a:lnTo>
                  <a:lnTo>
                    <a:pt x="406908" y="154686"/>
                  </a:lnTo>
                  <a:lnTo>
                    <a:pt x="403098" y="154686"/>
                  </a:lnTo>
                  <a:lnTo>
                    <a:pt x="401574" y="154178"/>
                  </a:lnTo>
                  <a:lnTo>
                    <a:pt x="399796" y="153543"/>
                  </a:lnTo>
                  <a:lnTo>
                    <a:pt x="398653" y="152400"/>
                  </a:lnTo>
                  <a:lnTo>
                    <a:pt x="397764" y="151130"/>
                  </a:lnTo>
                  <a:lnTo>
                    <a:pt x="396748" y="149733"/>
                  </a:lnTo>
                  <a:lnTo>
                    <a:pt x="395986" y="148209"/>
                  </a:lnTo>
                  <a:lnTo>
                    <a:pt x="395986" y="144653"/>
                  </a:lnTo>
                  <a:lnTo>
                    <a:pt x="403098" y="138430"/>
                  </a:lnTo>
                  <a:lnTo>
                    <a:pt x="405003" y="138049"/>
                  </a:lnTo>
                  <a:lnTo>
                    <a:pt x="406908" y="138430"/>
                  </a:lnTo>
                  <a:lnTo>
                    <a:pt x="408432" y="138684"/>
                  </a:lnTo>
                  <a:lnTo>
                    <a:pt x="410210" y="139573"/>
                  </a:lnTo>
                  <a:lnTo>
                    <a:pt x="411353" y="140462"/>
                  </a:lnTo>
                  <a:lnTo>
                    <a:pt x="412369" y="141605"/>
                  </a:lnTo>
                  <a:lnTo>
                    <a:pt x="413258" y="143129"/>
                  </a:lnTo>
                  <a:lnTo>
                    <a:pt x="414020" y="144653"/>
                  </a:lnTo>
                  <a:lnTo>
                    <a:pt x="414020" y="112776"/>
                  </a:lnTo>
                  <a:lnTo>
                    <a:pt x="380238" y="112776"/>
                  </a:lnTo>
                  <a:lnTo>
                    <a:pt x="380238" y="146431"/>
                  </a:lnTo>
                  <a:lnTo>
                    <a:pt x="379984" y="148209"/>
                  </a:lnTo>
                  <a:lnTo>
                    <a:pt x="379222" y="149733"/>
                  </a:lnTo>
                  <a:lnTo>
                    <a:pt x="378714" y="151130"/>
                  </a:lnTo>
                  <a:lnTo>
                    <a:pt x="377317" y="152400"/>
                  </a:lnTo>
                  <a:lnTo>
                    <a:pt x="376174" y="153543"/>
                  </a:lnTo>
                  <a:lnTo>
                    <a:pt x="374523" y="154178"/>
                  </a:lnTo>
                  <a:lnTo>
                    <a:pt x="372872" y="154686"/>
                  </a:lnTo>
                  <a:lnTo>
                    <a:pt x="369316" y="154686"/>
                  </a:lnTo>
                  <a:lnTo>
                    <a:pt x="362331" y="148209"/>
                  </a:lnTo>
                  <a:lnTo>
                    <a:pt x="361950" y="146431"/>
                  </a:lnTo>
                  <a:lnTo>
                    <a:pt x="362331" y="144653"/>
                  </a:lnTo>
                  <a:lnTo>
                    <a:pt x="362585" y="143129"/>
                  </a:lnTo>
                  <a:lnTo>
                    <a:pt x="363474" y="141605"/>
                  </a:lnTo>
                  <a:lnTo>
                    <a:pt x="364490" y="140462"/>
                  </a:lnTo>
                  <a:lnTo>
                    <a:pt x="366141" y="139573"/>
                  </a:lnTo>
                  <a:lnTo>
                    <a:pt x="367411" y="138684"/>
                  </a:lnTo>
                  <a:lnTo>
                    <a:pt x="369316" y="138430"/>
                  </a:lnTo>
                  <a:lnTo>
                    <a:pt x="370967" y="138049"/>
                  </a:lnTo>
                  <a:lnTo>
                    <a:pt x="372872" y="138430"/>
                  </a:lnTo>
                  <a:lnTo>
                    <a:pt x="379222" y="143129"/>
                  </a:lnTo>
                  <a:lnTo>
                    <a:pt x="379984" y="144653"/>
                  </a:lnTo>
                  <a:lnTo>
                    <a:pt x="380238" y="146431"/>
                  </a:lnTo>
                  <a:lnTo>
                    <a:pt x="380238" y="112776"/>
                  </a:lnTo>
                  <a:lnTo>
                    <a:pt x="343281" y="112776"/>
                  </a:lnTo>
                  <a:lnTo>
                    <a:pt x="343281" y="146431"/>
                  </a:lnTo>
                  <a:lnTo>
                    <a:pt x="342900" y="148209"/>
                  </a:lnTo>
                  <a:lnTo>
                    <a:pt x="342773" y="149733"/>
                  </a:lnTo>
                  <a:lnTo>
                    <a:pt x="341757" y="151130"/>
                  </a:lnTo>
                  <a:lnTo>
                    <a:pt x="340868" y="152400"/>
                  </a:lnTo>
                  <a:lnTo>
                    <a:pt x="339090" y="153543"/>
                  </a:lnTo>
                  <a:lnTo>
                    <a:pt x="337947" y="154178"/>
                  </a:lnTo>
                  <a:lnTo>
                    <a:pt x="336042" y="154686"/>
                  </a:lnTo>
                  <a:lnTo>
                    <a:pt x="332359" y="154686"/>
                  </a:lnTo>
                  <a:lnTo>
                    <a:pt x="326009" y="149733"/>
                  </a:lnTo>
                  <a:lnTo>
                    <a:pt x="325247" y="148209"/>
                  </a:lnTo>
                  <a:lnTo>
                    <a:pt x="325132" y="146685"/>
                  </a:lnTo>
                  <a:lnTo>
                    <a:pt x="325247" y="144653"/>
                  </a:lnTo>
                  <a:lnTo>
                    <a:pt x="326009" y="143129"/>
                  </a:lnTo>
                  <a:lnTo>
                    <a:pt x="326644" y="141605"/>
                  </a:lnTo>
                  <a:lnTo>
                    <a:pt x="327914" y="140462"/>
                  </a:lnTo>
                  <a:lnTo>
                    <a:pt x="329184" y="139573"/>
                  </a:lnTo>
                  <a:lnTo>
                    <a:pt x="330835" y="138684"/>
                  </a:lnTo>
                  <a:lnTo>
                    <a:pt x="332359" y="138430"/>
                  </a:lnTo>
                  <a:lnTo>
                    <a:pt x="334264" y="138049"/>
                  </a:lnTo>
                  <a:lnTo>
                    <a:pt x="336042" y="138430"/>
                  </a:lnTo>
                  <a:lnTo>
                    <a:pt x="337947" y="138684"/>
                  </a:lnTo>
                  <a:lnTo>
                    <a:pt x="339090" y="139573"/>
                  </a:lnTo>
                  <a:lnTo>
                    <a:pt x="340868" y="140462"/>
                  </a:lnTo>
                  <a:lnTo>
                    <a:pt x="341757" y="141605"/>
                  </a:lnTo>
                  <a:lnTo>
                    <a:pt x="342773" y="143129"/>
                  </a:lnTo>
                  <a:lnTo>
                    <a:pt x="342900" y="144653"/>
                  </a:lnTo>
                  <a:lnTo>
                    <a:pt x="343281" y="146431"/>
                  </a:lnTo>
                  <a:lnTo>
                    <a:pt x="343281" y="112776"/>
                  </a:lnTo>
                  <a:lnTo>
                    <a:pt x="72250" y="112776"/>
                  </a:lnTo>
                  <a:lnTo>
                    <a:pt x="72250" y="174625"/>
                  </a:lnTo>
                  <a:lnTo>
                    <a:pt x="71882" y="175895"/>
                  </a:lnTo>
                  <a:lnTo>
                    <a:pt x="71247" y="177038"/>
                  </a:lnTo>
                  <a:lnTo>
                    <a:pt x="70345" y="177673"/>
                  </a:lnTo>
                  <a:lnTo>
                    <a:pt x="68948" y="177927"/>
                  </a:lnTo>
                  <a:lnTo>
                    <a:pt x="42024" y="177927"/>
                  </a:lnTo>
                  <a:lnTo>
                    <a:pt x="40767" y="177673"/>
                  </a:lnTo>
                  <a:lnTo>
                    <a:pt x="39751" y="177038"/>
                  </a:lnTo>
                  <a:lnTo>
                    <a:pt x="38849" y="175895"/>
                  </a:lnTo>
                  <a:lnTo>
                    <a:pt x="38849" y="148844"/>
                  </a:lnTo>
                  <a:lnTo>
                    <a:pt x="39751" y="147574"/>
                  </a:lnTo>
                  <a:lnTo>
                    <a:pt x="40767" y="146939"/>
                  </a:lnTo>
                  <a:lnTo>
                    <a:pt x="42024" y="146685"/>
                  </a:lnTo>
                  <a:lnTo>
                    <a:pt x="68948" y="146685"/>
                  </a:lnTo>
                  <a:lnTo>
                    <a:pt x="72250" y="174625"/>
                  </a:lnTo>
                  <a:lnTo>
                    <a:pt x="72250" y="112776"/>
                  </a:lnTo>
                  <a:lnTo>
                    <a:pt x="15367" y="112776"/>
                  </a:lnTo>
                  <a:lnTo>
                    <a:pt x="12319" y="113157"/>
                  </a:lnTo>
                  <a:lnTo>
                    <a:pt x="0" y="127127"/>
                  </a:lnTo>
                  <a:lnTo>
                    <a:pt x="0" y="197612"/>
                  </a:lnTo>
                  <a:lnTo>
                    <a:pt x="15367" y="211836"/>
                  </a:lnTo>
                  <a:lnTo>
                    <a:pt x="432689" y="211836"/>
                  </a:lnTo>
                  <a:lnTo>
                    <a:pt x="448056" y="197612"/>
                  </a:lnTo>
                  <a:lnTo>
                    <a:pt x="448056" y="177927"/>
                  </a:lnTo>
                  <a:lnTo>
                    <a:pt x="448056" y="154686"/>
                  </a:lnTo>
                  <a:lnTo>
                    <a:pt x="448056" y="138049"/>
                  </a:lnTo>
                  <a:lnTo>
                    <a:pt x="448056" y="127127"/>
                  </a:lnTo>
                  <a:close/>
                </a:path>
                <a:path extrusionOk="0" h="326389" w="448309">
                  <a:moveTo>
                    <a:pt x="448056" y="14224"/>
                  </a:moveTo>
                  <a:lnTo>
                    <a:pt x="432689" y="0"/>
                  </a:lnTo>
                  <a:lnTo>
                    <a:pt x="414020" y="0"/>
                  </a:lnTo>
                  <a:lnTo>
                    <a:pt x="414020" y="32131"/>
                  </a:lnTo>
                  <a:lnTo>
                    <a:pt x="414020" y="35306"/>
                  </a:lnTo>
                  <a:lnTo>
                    <a:pt x="413258" y="37084"/>
                  </a:lnTo>
                  <a:lnTo>
                    <a:pt x="412369" y="38354"/>
                  </a:lnTo>
                  <a:lnTo>
                    <a:pt x="411353" y="39370"/>
                  </a:lnTo>
                  <a:lnTo>
                    <a:pt x="410210" y="40640"/>
                  </a:lnTo>
                  <a:lnTo>
                    <a:pt x="408432" y="41148"/>
                  </a:lnTo>
                  <a:lnTo>
                    <a:pt x="406908" y="41910"/>
                  </a:lnTo>
                  <a:lnTo>
                    <a:pt x="405003" y="42037"/>
                  </a:lnTo>
                  <a:lnTo>
                    <a:pt x="403098" y="41910"/>
                  </a:lnTo>
                  <a:lnTo>
                    <a:pt x="401574" y="41148"/>
                  </a:lnTo>
                  <a:lnTo>
                    <a:pt x="399796" y="40640"/>
                  </a:lnTo>
                  <a:lnTo>
                    <a:pt x="397764" y="38354"/>
                  </a:lnTo>
                  <a:lnTo>
                    <a:pt x="396748" y="37084"/>
                  </a:lnTo>
                  <a:lnTo>
                    <a:pt x="395986" y="35306"/>
                  </a:lnTo>
                  <a:lnTo>
                    <a:pt x="395986" y="32131"/>
                  </a:lnTo>
                  <a:lnTo>
                    <a:pt x="396748" y="30480"/>
                  </a:lnTo>
                  <a:lnTo>
                    <a:pt x="397764" y="29083"/>
                  </a:lnTo>
                  <a:lnTo>
                    <a:pt x="398653" y="27813"/>
                  </a:lnTo>
                  <a:lnTo>
                    <a:pt x="399796" y="26797"/>
                  </a:lnTo>
                  <a:lnTo>
                    <a:pt x="401574" y="26035"/>
                  </a:lnTo>
                  <a:lnTo>
                    <a:pt x="403098" y="25527"/>
                  </a:lnTo>
                  <a:lnTo>
                    <a:pt x="405003" y="25146"/>
                  </a:lnTo>
                  <a:lnTo>
                    <a:pt x="406908" y="25527"/>
                  </a:lnTo>
                  <a:lnTo>
                    <a:pt x="414020" y="32131"/>
                  </a:lnTo>
                  <a:lnTo>
                    <a:pt x="414020" y="0"/>
                  </a:lnTo>
                  <a:lnTo>
                    <a:pt x="380238" y="0"/>
                  </a:lnTo>
                  <a:lnTo>
                    <a:pt x="380238" y="33909"/>
                  </a:lnTo>
                  <a:lnTo>
                    <a:pt x="379984" y="35306"/>
                  </a:lnTo>
                  <a:lnTo>
                    <a:pt x="379222" y="37084"/>
                  </a:lnTo>
                  <a:lnTo>
                    <a:pt x="378714" y="38354"/>
                  </a:lnTo>
                  <a:lnTo>
                    <a:pt x="377317" y="39370"/>
                  </a:lnTo>
                  <a:lnTo>
                    <a:pt x="376174" y="40640"/>
                  </a:lnTo>
                  <a:lnTo>
                    <a:pt x="374523" y="41148"/>
                  </a:lnTo>
                  <a:lnTo>
                    <a:pt x="372872" y="41910"/>
                  </a:lnTo>
                  <a:lnTo>
                    <a:pt x="370967" y="42037"/>
                  </a:lnTo>
                  <a:lnTo>
                    <a:pt x="369316" y="41910"/>
                  </a:lnTo>
                  <a:lnTo>
                    <a:pt x="366141" y="40640"/>
                  </a:lnTo>
                  <a:lnTo>
                    <a:pt x="364490" y="39370"/>
                  </a:lnTo>
                  <a:lnTo>
                    <a:pt x="363474" y="38354"/>
                  </a:lnTo>
                  <a:lnTo>
                    <a:pt x="362585" y="37084"/>
                  </a:lnTo>
                  <a:lnTo>
                    <a:pt x="362331" y="35306"/>
                  </a:lnTo>
                  <a:lnTo>
                    <a:pt x="361950" y="33909"/>
                  </a:lnTo>
                  <a:lnTo>
                    <a:pt x="362331" y="32131"/>
                  </a:lnTo>
                  <a:lnTo>
                    <a:pt x="362585" y="30480"/>
                  </a:lnTo>
                  <a:lnTo>
                    <a:pt x="363474" y="29083"/>
                  </a:lnTo>
                  <a:lnTo>
                    <a:pt x="364490" y="27813"/>
                  </a:lnTo>
                  <a:lnTo>
                    <a:pt x="367411" y="26035"/>
                  </a:lnTo>
                  <a:lnTo>
                    <a:pt x="369316" y="25527"/>
                  </a:lnTo>
                  <a:lnTo>
                    <a:pt x="370967" y="25146"/>
                  </a:lnTo>
                  <a:lnTo>
                    <a:pt x="372872" y="25527"/>
                  </a:lnTo>
                  <a:lnTo>
                    <a:pt x="374523" y="26035"/>
                  </a:lnTo>
                  <a:lnTo>
                    <a:pt x="376174" y="26797"/>
                  </a:lnTo>
                  <a:lnTo>
                    <a:pt x="378714" y="29083"/>
                  </a:lnTo>
                  <a:lnTo>
                    <a:pt x="379222" y="30480"/>
                  </a:lnTo>
                  <a:lnTo>
                    <a:pt x="379984" y="32131"/>
                  </a:lnTo>
                  <a:lnTo>
                    <a:pt x="380238" y="33909"/>
                  </a:lnTo>
                  <a:lnTo>
                    <a:pt x="380238" y="0"/>
                  </a:lnTo>
                  <a:lnTo>
                    <a:pt x="343281" y="0"/>
                  </a:lnTo>
                  <a:lnTo>
                    <a:pt x="343281" y="33909"/>
                  </a:lnTo>
                  <a:lnTo>
                    <a:pt x="342900" y="35306"/>
                  </a:lnTo>
                  <a:lnTo>
                    <a:pt x="334264" y="42037"/>
                  </a:lnTo>
                  <a:lnTo>
                    <a:pt x="332359" y="41910"/>
                  </a:lnTo>
                  <a:lnTo>
                    <a:pt x="330835" y="41148"/>
                  </a:lnTo>
                  <a:lnTo>
                    <a:pt x="329184" y="40640"/>
                  </a:lnTo>
                  <a:lnTo>
                    <a:pt x="327914" y="39370"/>
                  </a:lnTo>
                  <a:lnTo>
                    <a:pt x="326644" y="38354"/>
                  </a:lnTo>
                  <a:lnTo>
                    <a:pt x="326009" y="37084"/>
                  </a:lnTo>
                  <a:lnTo>
                    <a:pt x="325247" y="35306"/>
                  </a:lnTo>
                  <a:lnTo>
                    <a:pt x="325120" y="34036"/>
                  </a:lnTo>
                  <a:lnTo>
                    <a:pt x="325247" y="32131"/>
                  </a:lnTo>
                  <a:lnTo>
                    <a:pt x="334264" y="25146"/>
                  </a:lnTo>
                  <a:lnTo>
                    <a:pt x="336042" y="25527"/>
                  </a:lnTo>
                  <a:lnTo>
                    <a:pt x="337947" y="26035"/>
                  </a:lnTo>
                  <a:lnTo>
                    <a:pt x="339090" y="26797"/>
                  </a:lnTo>
                  <a:lnTo>
                    <a:pt x="340868" y="27813"/>
                  </a:lnTo>
                  <a:lnTo>
                    <a:pt x="341757" y="29083"/>
                  </a:lnTo>
                  <a:lnTo>
                    <a:pt x="342773" y="30480"/>
                  </a:lnTo>
                  <a:lnTo>
                    <a:pt x="342900" y="32131"/>
                  </a:lnTo>
                  <a:lnTo>
                    <a:pt x="343281" y="33909"/>
                  </a:lnTo>
                  <a:lnTo>
                    <a:pt x="343281" y="0"/>
                  </a:lnTo>
                  <a:lnTo>
                    <a:pt x="72250" y="0"/>
                  </a:lnTo>
                  <a:lnTo>
                    <a:pt x="72250" y="37084"/>
                  </a:lnTo>
                  <a:lnTo>
                    <a:pt x="72250" y="61976"/>
                  </a:lnTo>
                  <a:lnTo>
                    <a:pt x="71882" y="63246"/>
                  </a:lnTo>
                  <a:lnTo>
                    <a:pt x="71247" y="64135"/>
                  </a:lnTo>
                  <a:lnTo>
                    <a:pt x="70345" y="64770"/>
                  </a:lnTo>
                  <a:lnTo>
                    <a:pt x="68948" y="65024"/>
                  </a:lnTo>
                  <a:lnTo>
                    <a:pt x="42024" y="65024"/>
                  </a:lnTo>
                  <a:lnTo>
                    <a:pt x="40767" y="64770"/>
                  </a:lnTo>
                  <a:lnTo>
                    <a:pt x="39751" y="64135"/>
                  </a:lnTo>
                  <a:lnTo>
                    <a:pt x="38849" y="63246"/>
                  </a:lnTo>
                  <a:lnTo>
                    <a:pt x="38849" y="35814"/>
                  </a:lnTo>
                  <a:lnTo>
                    <a:pt x="39751" y="34925"/>
                  </a:lnTo>
                  <a:lnTo>
                    <a:pt x="40767" y="34036"/>
                  </a:lnTo>
                  <a:lnTo>
                    <a:pt x="70345" y="34036"/>
                  </a:lnTo>
                  <a:lnTo>
                    <a:pt x="71247" y="34925"/>
                  </a:lnTo>
                  <a:lnTo>
                    <a:pt x="71882" y="35814"/>
                  </a:lnTo>
                  <a:lnTo>
                    <a:pt x="72250" y="37084"/>
                  </a:lnTo>
                  <a:lnTo>
                    <a:pt x="72250" y="0"/>
                  </a:lnTo>
                  <a:lnTo>
                    <a:pt x="15367" y="0"/>
                  </a:lnTo>
                  <a:lnTo>
                    <a:pt x="12319" y="381"/>
                  </a:lnTo>
                  <a:lnTo>
                    <a:pt x="0" y="14224"/>
                  </a:lnTo>
                  <a:lnTo>
                    <a:pt x="0" y="84836"/>
                  </a:lnTo>
                  <a:lnTo>
                    <a:pt x="6731" y="96393"/>
                  </a:lnTo>
                  <a:lnTo>
                    <a:pt x="9271" y="98044"/>
                  </a:lnTo>
                  <a:lnTo>
                    <a:pt x="12319" y="98933"/>
                  </a:lnTo>
                  <a:lnTo>
                    <a:pt x="15367" y="99060"/>
                  </a:lnTo>
                  <a:lnTo>
                    <a:pt x="432689" y="99060"/>
                  </a:lnTo>
                  <a:lnTo>
                    <a:pt x="435737" y="98933"/>
                  </a:lnTo>
                  <a:lnTo>
                    <a:pt x="438785" y="98044"/>
                  </a:lnTo>
                  <a:lnTo>
                    <a:pt x="441325" y="96393"/>
                  </a:lnTo>
                  <a:lnTo>
                    <a:pt x="443611" y="94996"/>
                  </a:lnTo>
                  <a:lnTo>
                    <a:pt x="445516" y="92710"/>
                  </a:lnTo>
                  <a:lnTo>
                    <a:pt x="446659" y="90170"/>
                  </a:lnTo>
                  <a:lnTo>
                    <a:pt x="447675" y="87503"/>
                  </a:lnTo>
                  <a:lnTo>
                    <a:pt x="448056" y="84836"/>
                  </a:lnTo>
                  <a:lnTo>
                    <a:pt x="448056" y="65024"/>
                  </a:lnTo>
                  <a:lnTo>
                    <a:pt x="448056" y="42037"/>
                  </a:lnTo>
                  <a:lnTo>
                    <a:pt x="448056" y="25146"/>
                  </a:lnTo>
                  <a:lnTo>
                    <a:pt x="448056" y="14224"/>
                  </a:lnTo>
                  <a:close/>
                </a:path>
              </a:pathLst>
            </a:custGeom>
            <a:solidFill>
              <a:srgbClr val="3B3B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85" name="Google Shape;2885;p113"/>
            <p:cNvSpPr/>
            <p:nvPr/>
          </p:nvSpPr>
          <p:spPr>
            <a:xfrm>
              <a:off x="6673595" y="1123188"/>
              <a:ext cx="656844" cy="6553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886" name="Google Shape;2886;p113"/>
          <p:cNvSpPr/>
          <p:nvPr/>
        </p:nvSpPr>
        <p:spPr>
          <a:xfrm>
            <a:off x="8688833" y="3482847"/>
            <a:ext cx="597745" cy="435187"/>
          </a:xfrm>
          <a:custGeom>
            <a:rect b="b" l="l" r="r" t="t"/>
            <a:pathLst>
              <a:path extrusionOk="0" h="326389" w="448309">
                <a:moveTo>
                  <a:pt x="448056" y="241300"/>
                </a:moveTo>
                <a:lnTo>
                  <a:pt x="432689" y="227076"/>
                </a:lnTo>
                <a:lnTo>
                  <a:pt x="414020" y="227076"/>
                </a:lnTo>
                <a:lnTo>
                  <a:pt x="414020" y="259080"/>
                </a:lnTo>
                <a:lnTo>
                  <a:pt x="414020" y="262382"/>
                </a:lnTo>
                <a:lnTo>
                  <a:pt x="406908" y="268732"/>
                </a:lnTo>
                <a:lnTo>
                  <a:pt x="405003" y="269113"/>
                </a:lnTo>
                <a:lnTo>
                  <a:pt x="403098" y="268732"/>
                </a:lnTo>
                <a:lnTo>
                  <a:pt x="401574" y="268605"/>
                </a:lnTo>
                <a:lnTo>
                  <a:pt x="399796" y="267716"/>
                </a:lnTo>
                <a:lnTo>
                  <a:pt x="398653" y="266827"/>
                </a:lnTo>
                <a:lnTo>
                  <a:pt x="397764" y="265557"/>
                </a:lnTo>
                <a:lnTo>
                  <a:pt x="396748" y="264160"/>
                </a:lnTo>
                <a:lnTo>
                  <a:pt x="395986" y="262382"/>
                </a:lnTo>
                <a:lnTo>
                  <a:pt x="395986" y="259080"/>
                </a:lnTo>
                <a:lnTo>
                  <a:pt x="396748" y="257556"/>
                </a:lnTo>
                <a:lnTo>
                  <a:pt x="397764" y="256159"/>
                </a:lnTo>
                <a:lnTo>
                  <a:pt x="398653" y="254889"/>
                </a:lnTo>
                <a:lnTo>
                  <a:pt x="399796" y="253746"/>
                </a:lnTo>
                <a:lnTo>
                  <a:pt x="401574" y="253111"/>
                </a:lnTo>
                <a:lnTo>
                  <a:pt x="403098" y="252476"/>
                </a:lnTo>
                <a:lnTo>
                  <a:pt x="406908" y="252476"/>
                </a:lnTo>
                <a:lnTo>
                  <a:pt x="408432" y="253111"/>
                </a:lnTo>
                <a:lnTo>
                  <a:pt x="410210" y="253746"/>
                </a:lnTo>
                <a:lnTo>
                  <a:pt x="411353" y="254889"/>
                </a:lnTo>
                <a:lnTo>
                  <a:pt x="412369" y="256159"/>
                </a:lnTo>
                <a:lnTo>
                  <a:pt x="413258" y="257556"/>
                </a:lnTo>
                <a:lnTo>
                  <a:pt x="414020" y="259080"/>
                </a:lnTo>
                <a:lnTo>
                  <a:pt x="414020" y="227076"/>
                </a:lnTo>
                <a:lnTo>
                  <a:pt x="380238" y="227076"/>
                </a:lnTo>
                <a:lnTo>
                  <a:pt x="380238" y="260858"/>
                </a:lnTo>
                <a:lnTo>
                  <a:pt x="379984" y="262382"/>
                </a:lnTo>
                <a:lnTo>
                  <a:pt x="379222" y="264160"/>
                </a:lnTo>
                <a:lnTo>
                  <a:pt x="378714" y="265557"/>
                </a:lnTo>
                <a:lnTo>
                  <a:pt x="377317" y="266827"/>
                </a:lnTo>
                <a:lnTo>
                  <a:pt x="376174" y="267716"/>
                </a:lnTo>
                <a:lnTo>
                  <a:pt x="374523" y="268605"/>
                </a:lnTo>
                <a:lnTo>
                  <a:pt x="372872" y="268732"/>
                </a:lnTo>
                <a:lnTo>
                  <a:pt x="370967" y="269113"/>
                </a:lnTo>
                <a:lnTo>
                  <a:pt x="369316" y="268732"/>
                </a:lnTo>
                <a:lnTo>
                  <a:pt x="367411" y="268605"/>
                </a:lnTo>
                <a:lnTo>
                  <a:pt x="366141" y="267716"/>
                </a:lnTo>
                <a:lnTo>
                  <a:pt x="364490" y="266827"/>
                </a:lnTo>
                <a:lnTo>
                  <a:pt x="363474" y="265557"/>
                </a:lnTo>
                <a:lnTo>
                  <a:pt x="362585" y="264160"/>
                </a:lnTo>
                <a:lnTo>
                  <a:pt x="362331" y="262382"/>
                </a:lnTo>
                <a:lnTo>
                  <a:pt x="361950" y="260858"/>
                </a:lnTo>
                <a:lnTo>
                  <a:pt x="362331" y="259080"/>
                </a:lnTo>
                <a:lnTo>
                  <a:pt x="362585" y="257556"/>
                </a:lnTo>
                <a:lnTo>
                  <a:pt x="363474" y="256159"/>
                </a:lnTo>
                <a:lnTo>
                  <a:pt x="364490" y="254889"/>
                </a:lnTo>
                <a:lnTo>
                  <a:pt x="366141" y="253746"/>
                </a:lnTo>
                <a:lnTo>
                  <a:pt x="367411" y="253111"/>
                </a:lnTo>
                <a:lnTo>
                  <a:pt x="369316" y="252476"/>
                </a:lnTo>
                <a:lnTo>
                  <a:pt x="372872" y="252476"/>
                </a:lnTo>
                <a:lnTo>
                  <a:pt x="376174" y="253746"/>
                </a:lnTo>
                <a:lnTo>
                  <a:pt x="377317" y="254889"/>
                </a:lnTo>
                <a:lnTo>
                  <a:pt x="378714" y="256159"/>
                </a:lnTo>
                <a:lnTo>
                  <a:pt x="379222" y="257556"/>
                </a:lnTo>
                <a:lnTo>
                  <a:pt x="379984" y="259080"/>
                </a:lnTo>
                <a:lnTo>
                  <a:pt x="380238" y="260858"/>
                </a:lnTo>
                <a:lnTo>
                  <a:pt x="380238" y="227076"/>
                </a:lnTo>
                <a:lnTo>
                  <a:pt x="343281" y="227076"/>
                </a:lnTo>
                <a:lnTo>
                  <a:pt x="343281" y="260858"/>
                </a:lnTo>
                <a:lnTo>
                  <a:pt x="342900" y="262382"/>
                </a:lnTo>
                <a:lnTo>
                  <a:pt x="342773" y="264160"/>
                </a:lnTo>
                <a:lnTo>
                  <a:pt x="341757" y="265557"/>
                </a:lnTo>
                <a:lnTo>
                  <a:pt x="340868" y="266827"/>
                </a:lnTo>
                <a:lnTo>
                  <a:pt x="339090" y="267716"/>
                </a:lnTo>
                <a:lnTo>
                  <a:pt x="337947" y="268605"/>
                </a:lnTo>
                <a:lnTo>
                  <a:pt x="336042" y="268732"/>
                </a:lnTo>
                <a:lnTo>
                  <a:pt x="334264" y="269113"/>
                </a:lnTo>
                <a:lnTo>
                  <a:pt x="332359" y="268732"/>
                </a:lnTo>
                <a:lnTo>
                  <a:pt x="330835" y="268605"/>
                </a:lnTo>
                <a:lnTo>
                  <a:pt x="325132" y="261112"/>
                </a:lnTo>
                <a:lnTo>
                  <a:pt x="325247" y="259080"/>
                </a:lnTo>
                <a:lnTo>
                  <a:pt x="326009" y="257556"/>
                </a:lnTo>
                <a:lnTo>
                  <a:pt x="326644" y="256159"/>
                </a:lnTo>
                <a:lnTo>
                  <a:pt x="327914" y="254889"/>
                </a:lnTo>
                <a:lnTo>
                  <a:pt x="329184" y="253746"/>
                </a:lnTo>
                <a:lnTo>
                  <a:pt x="330835" y="253111"/>
                </a:lnTo>
                <a:lnTo>
                  <a:pt x="332359" y="252476"/>
                </a:lnTo>
                <a:lnTo>
                  <a:pt x="336042" y="252476"/>
                </a:lnTo>
                <a:lnTo>
                  <a:pt x="337947" y="253111"/>
                </a:lnTo>
                <a:lnTo>
                  <a:pt x="339090" y="253746"/>
                </a:lnTo>
                <a:lnTo>
                  <a:pt x="340868" y="254889"/>
                </a:lnTo>
                <a:lnTo>
                  <a:pt x="341757" y="256159"/>
                </a:lnTo>
                <a:lnTo>
                  <a:pt x="342773" y="257556"/>
                </a:lnTo>
                <a:lnTo>
                  <a:pt x="342900" y="259080"/>
                </a:lnTo>
                <a:lnTo>
                  <a:pt x="343281" y="260858"/>
                </a:lnTo>
                <a:lnTo>
                  <a:pt x="343281" y="227076"/>
                </a:lnTo>
                <a:lnTo>
                  <a:pt x="72250" y="227076"/>
                </a:lnTo>
                <a:lnTo>
                  <a:pt x="72250" y="264160"/>
                </a:lnTo>
                <a:lnTo>
                  <a:pt x="72250" y="289052"/>
                </a:lnTo>
                <a:lnTo>
                  <a:pt x="71882" y="290322"/>
                </a:lnTo>
                <a:lnTo>
                  <a:pt x="71247" y="291211"/>
                </a:lnTo>
                <a:lnTo>
                  <a:pt x="70345" y="292100"/>
                </a:lnTo>
                <a:lnTo>
                  <a:pt x="40767" y="292100"/>
                </a:lnTo>
                <a:lnTo>
                  <a:pt x="39751" y="291211"/>
                </a:lnTo>
                <a:lnTo>
                  <a:pt x="38849" y="290322"/>
                </a:lnTo>
                <a:lnTo>
                  <a:pt x="38849" y="262890"/>
                </a:lnTo>
                <a:lnTo>
                  <a:pt x="39751" y="262001"/>
                </a:lnTo>
                <a:lnTo>
                  <a:pt x="40767" y="261493"/>
                </a:lnTo>
                <a:lnTo>
                  <a:pt x="42024" y="261112"/>
                </a:lnTo>
                <a:lnTo>
                  <a:pt x="68948" y="261112"/>
                </a:lnTo>
                <a:lnTo>
                  <a:pt x="70345" y="261493"/>
                </a:lnTo>
                <a:lnTo>
                  <a:pt x="71247" y="262001"/>
                </a:lnTo>
                <a:lnTo>
                  <a:pt x="71882" y="262890"/>
                </a:lnTo>
                <a:lnTo>
                  <a:pt x="72250" y="264160"/>
                </a:lnTo>
                <a:lnTo>
                  <a:pt x="72250" y="227076"/>
                </a:lnTo>
                <a:lnTo>
                  <a:pt x="15367" y="227076"/>
                </a:lnTo>
                <a:lnTo>
                  <a:pt x="12319" y="227203"/>
                </a:lnTo>
                <a:lnTo>
                  <a:pt x="0" y="241300"/>
                </a:lnTo>
                <a:lnTo>
                  <a:pt x="0" y="311912"/>
                </a:lnTo>
                <a:lnTo>
                  <a:pt x="15367" y="326136"/>
                </a:lnTo>
                <a:lnTo>
                  <a:pt x="432689" y="326136"/>
                </a:lnTo>
                <a:lnTo>
                  <a:pt x="448056" y="311912"/>
                </a:lnTo>
                <a:lnTo>
                  <a:pt x="448056" y="292100"/>
                </a:lnTo>
                <a:lnTo>
                  <a:pt x="448056" y="269113"/>
                </a:lnTo>
                <a:lnTo>
                  <a:pt x="448056" y="252476"/>
                </a:lnTo>
                <a:lnTo>
                  <a:pt x="448056" y="241300"/>
                </a:lnTo>
                <a:close/>
              </a:path>
              <a:path extrusionOk="0" h="326389" w="448309">
                <a:moveTo>
                  <a:pt x="448056" y="127381"/>
                </a:moveTo>
                <a:lnTo>
                  <a:pt x="432689" y="112776"/>
                </a:lnTo>
                <a:lnTo>
                  <a:pt x="414020" y="112776"/>
                </a:lnTo>
                <a:lnTo>
                  <a:pt x="414020" y="145161"/>
                </a:lnTo>
                <a:lnTo>
                  <a:pt x="414020" y="148717"/>
                </a:lnTo>
                <a:lnTo>
                  <a:pt x="408432" y="154813"/>
                </a:lnTo>
                <a:lnTo>
                  <a:pt x="406908" y="155448"/>
                </a:lnTo>
                <a:lnTo>
                  <a:pt x="403098" y="155448"/>
                </a:lnTo>
                <a:lnTo>
                  <a:pt x="401574" y="154813"/>
                </a:lnTo>
                <a:lnTo>
                  <a:pt x="399796" y="154178"/>
                </a:lnTo>
                <a:lnTo>
                  <a:pt x="398653" y="153035"/>
                </a:lnTo>
                <a:lnTo>
                  <a:pt x="397764" y="151765"/>
                </a:lnTo>
                <a:lnTo>
                  <a:pt x="396748" y="150368"/>
                </a:lnTo>
                <a:lnTo>
                  <a:pt x="395986" y="148717"/>
                </a:lnTo>
                <a:lnTo>
                  <a:pt x="395986" y="145161"/>
                </a:lnTo>
                <a:lnTo>
                  <a:pt x="405003" y="138430"/>
                </a:lnTo>
                <a:lnTo>
                  <a:pt x="406908" y="138811"/>
                </a:lnTo>
                <a:lnTo>
                  <a:pt x="414020" y="145161"/>
                </a:lnTo>
                <a:lnTo>
                  <a:pt x="414020" y="112776"/>
                </a:lnTo>
                <a:lnTo>
                  <a:pt x="380238" y="112776"/>
                </a:lnTo>
                <a:lnTo>
                  <a:pt x="380238" y="146939"/>
                </a:lnTo>
                <a:lnTo>
                  <a:pt x="379984" y="148717"/>
                </a:lnTo>
                <a:lnTo>
                  <a:pt x="379171" y="150495"/>
                </a:lnTo>
                <a:lnTo>
                  <a:pt x="378714" y="151765"/>
                </a:lnTo>
                <a:lnTo>
                  <a:pt x="377317" y="153035"/>
                </a:lnTo>
                <a:lnTo>
                  <a:pt x="376174" y="154178"/>
                </a:lnTo>
                <a:lnTo>
                  <a:pt x="372872" y="155448"/>
                </a:lnTo>
                <a:lnTo>
                  <a:pt x="369316" y="155448"/>
                </a:lnTo>
                <a:lnTo>
                  <a:pt x="362331" y="148717"/>
                </a:lnTo>
                <a:lnTo>
                  <a:pt x="361950" y="146939"/>
                </a:lnTo>
                <a:lnTo>
                  <a:pt x="362331" y="145161"/>
                </a:lnTo>
                <a:lnTo>
                  <a:pt x="362585" y="143637"/>
                </a:lnTo>
                <a:lnTo>
                  <a:pt x="363474" y="141986"/>
                </a:lnTo>
                <a:lnTo>
                  <a:pt x="364490" y="140970"/>
                </a:lnTo>
                <a:lnTo>
                  <a:pt x="366141" y="140081"/>
                </a:lnTo>
                <a:lnTo>
                  <a:pt x="367411" y="139192"/>
                </a:lnTo>
                <a:lnTo>
                  <a:pt x="369316" y="138811"/>
                </a:lnTo>
                <a:lnTo>
                  <a:pt x="370967" y="138430"/>
                </a:lnTo>
                <a:lnTo>
                  <a:pt x="372872" y="138811"/>
                </a:lnTo>
                <a:lnTo>
                  <a:pt x="374523" y="139192"/>
                </a:lnTo>
                <a:lnTo>
                  <a:pt x="376174" y="140081"/>
                </a:lnTo>
                <a:lnTo>
                  <a:pt x="377317" y="140970"/>
                </a:lnTo>
                <a:lnTo>
                  <a:pt x="378714" y="141986"/>
                </a:lnTo>
                <a:lnTo>
                  <a:pt x="379222" y="143637"/>
                </a:lnTo>
                <a:lnTo>
                  <a:pt x="379984" y="145161"/>
                </a:lnTo>
                <a:lnTo>
                  <a:pt x="380238" y="146939"/>
                </a:lnTo>
                <a:lnTo>
                  <a:pt x="380238" y="112776"/>
                </a:lnTo>
                <a:lnTo>
                  <a:pt x="343281" y="112776"/>
                </a:lnTo>
                <a:lnTo>
                  <a:pt x="343281" y="146939"/>
                </a:lnTo>
                <a:lnTo>
                  <a:pt x="342900" y="148717"/>
                </a:lnTo>
                <a:lnTo>
                  <a:pt x="342773" y="150368"/>
                </a:lnTo>
                <a:lnTo>
                  <a:pt x="341757" y="151765"/>
                </a:lnTo>
                <a:lnTo>
                  <a:pt x="340868" y="153035"/>
                </a:lnTo>
                <a:lnTo>
                  <a:pt x="339090" y="154178"/>
                </a:lnTo>
                <a:lnTo>
                  <a:pt x="337947" y="154813"/>
                </a:lnTo>
                <a:lnTo>
                  <a:pt x="336042" y="155448"/>
                </a:lnTo>
                <a:lnTo>
                  <a:pt x="332359" y="155448"/>
                </a:lnTo>
                <a:lnTo>
                  <a:pt x="330835" y="154813"/>
                </a:lnTo>
                <a:lnTo>
                  <a:pt x="329184" y="154178"/>
                </a:lnTo>
                <a:lnTo>
                  <a:pt x="327914" y="153035"/>
                </a:lnTo>
                <a:lnTo>
                  <a:pt x="326644" y="151765"/>
                </a:lnTo>
                <a:lnTo>
                  <a:pt x="325247" y="148717"/>
                </a:lnTo>
                <a:lnTo>
                  <a:pt x="325145" y="147320"/>
                </a:lnTo>
                <a:lnTo>
                  <a:pt x="325247" y="145161"/>
                </a:lnTo>
                <a:lnTo>
                  <a:pt x="326009" y="143637"/>
                </a:lnTo>
                <a:lnTo>
                  <a:pt x="326644" y="141986"/>
                </a:lnTo>
                <a:lnTo>
                  <a:pt x="334264" y="138430"/>
                </a:lnTo>
                <a:lnTo>
                  <a:pt x="336042" y="138811"/>
                </a:lnTo>
                <a:lnTo>
                  <a:pt x="337947" y="139192"/>
                </a:lnTo>
                <a:lnTo>
                  <a:pt x="339090" y="140081"/>
                </a:lnTo>
                <a:lnTo>
                  <a:pt x="340868" y="140970"/>
                </a:lnTo>
                <a:lnTo>
                  <a:pt x="341757" y="141986"/>
                </a:lnTo>
                <a:lnTo>
                  <a:pt x="342773" y="143637"/>
                </a:lnTo>
                <a:lnTo>
                  <a:pt x="342900" y="145161"/>
                </a:lnTo>
                <a:lnTo>
                  <a:pt x="343281" y="146939"/>
                </a:lnTo>
                <a:lnTo>
                  <a:pt x="343281" y="112776"/>
                </a:lnTo>
                <a:lnTo>
                  <a:pt x="72250" y="112776"/>
                </a:lnTo>
                <a:lnTo>
                  <a:pt x="72250" y="175641"/>
                </a:lnTo>
                <a:lnTo>
                  <a:pt x="71882" y="176911"/>
                </a:lnTo>
                <a:lnTo>
                  <a:pt x="71247" y="177927"/>
                </a:lnTo>
                <a:lnTo>
                  <a:pt x="70345" y="178689"/>
                </a:lnTo>
                <a:lnTo>
                  <a:pt x="68948" y="178816"/>
                </a:lnTo>
                <a:lnTo>
                  <a:pt x="42024" y="178816"/>
                </a:lnTo>
                <a:lnTo>
                  <a:pt x="40767" y="178689"/>
                </a:lnTo>
                <a:lnTo>
                  <a:pt x="39751" y="177927"/>
                </a:lnTo>
                <a:lnTo>
                  <a:pt x="38849" y="176911"/>
                </a:lnTo>
                <a:lnTo>
                  <a:pt x="38849" y="149479"/>
                </a:lnTo>
                <a:lnTo>
                  <a:pt x="39751" y="148209"/>
                </a:lnTo>
                <a:lnTo>
                  <a:pt x="40767" y="147447"/>
                </a:lnTo>
                <a:lnTo>
                  <a:pt x="42024" y="147320"/>
                </a:lnTo>
                <a:lnTo>
                  <a:pt x="68948" y="147320"/>
                </a:lnTo>
                <a:lnTo>
                  <a:pt x="72250" y="175641"/>
                </a:lnTo>
                <a:lnTo>
                  <a:pt x="72250" y="112776"/>
                </a:lnTo>
                <a:lnTo>
                  <a:pt x="15367" y="112776"/>
                </a:lnTo>
                <a:lnTo>
                  <a:pt x="12319" y="113157"/>
                </a:lnTo>
                <a:lnTo>
                  <a:pt x="0" y="127381"/>
                </a:lnTo>
                <a:lnTo>
                  <a:pt x="0" y="198882"/>
                </a:lnTo>
                <a:lnTo>
                  <a:pt x="15367" y="213360"/>
                </a:lnTo>
                <a:lnTo>
                  <a:pt x="432689" y="213360"/>
                </a:lnTo>
                <a:lnTo>
                  <a:pt x="448056" y="198882"/>
                </a:lnTo>
                <a:lnTo>
                  <a:pt x="448056" y="178816"/>
                </a:lnTo>
                <a:lnTo>
                  <a:pt x="448056" y="155448"/>
                </a:lnTo>
                <a:lnTo>
                  <a:pt x="448056" y="138430"/>
                </a:lnTo>
                <a:lnTo>
                  <a:pt x="448056" y="127381"/>
                </a:lnTo>
                <a:close/>
              </a:path>
              <a:path extrusionOk="0" h="326389" w="448309">
                <a:moveTo>
                  <a:pt x="448056" y="14224"/>
                </a:moveTo>
                <a:lnTo>
                  <a:pt x="432689" y="0"/>
                </a:lnTo>
                <a:lnTo>
                  <a:pt x="414020" y="0"/>
                </a:lnTo>
                <a:lnTo>
                  <a:pt x="414020" y="32131"/>
                </a:lnTo>
                <a:lnTo>
                  <a:pt x="414020" y="35306"/>
                </a:lnTo>
                <a:lnTo>
                  <a:pt x="413258" y="37084"/>
                </a:lnTo>
                <a:lnTo>
                  <a:pt x="412369" y="38354"/>
                </a:lnTo>
                <a:lnTo>
                  <a:pt x="411353" y="39370"/>
                </a:lnTo>
                <a:lnTo>
                  <a:pt x="410210" y="40640"/>
                </a:lnTo>
                <a:lnTo>
                  <a:pt x="408432" y="41148"/>
                </a:lnTo>
                <a:lnTo>
                  <a:pt x="406908" y="41910"/>
                </a:lnTo>
                <a:lnTo>
                  <a:pt x="405003" y="42037"/>
                </a:lnTo>
                <a:lnTo>
                  <a:pt x="403098" y="41910"/>
                </a:lnTo>
                <a:lnTo>
                  <a:pt x="401574" y="41148"/>
                </a:lnTo>
                <a:lnTo>
                  <a:pt x="399796" y="40640"/>
                </a:lnTo>
                <a:lnTo>
                  <a:pt x="397764" y="38354"/>
                </a:lnTo>
                <a:lnTo>
                  <a:pt x="396748" y="37084"/>
                </a:lnTo>
                <a:lnTo>
                  <a:pt x="395986" y="35306"/>
                </a:lnTo>
                <a:lnTo>
                  <a:pt x="395986" y="32131"/>
                </a:lnTo>
                <a:lnTo>
                  <a:pt x="396748" y="30480"/>
                </a:lnTo>
                <a:lnTo>
                  <a:pt x="397764" y="29083"/>
                </a:lnTo>
                <a:lnTo>
                  <a:pt x="398653" y="27813"/>
                </a:lnTo>
                <a:lnTo>
                  <a:pt x="399796" y="26797"/>
                </a:lnTo>
                <a:lnTo>
                  <a:pt x="401574" y="26035"/>
                </a:lnTo>
                <a:lnTo>
                  <a:pt x="403098" y="25527"/>
                </a:lnTo>
                <a:lnTo>
                  <a:pt x="405003" y="25146"/>
                </a:lnTo>
                <a:lnTo>
                  <a:pt x="406908" y="25527"/>
                </a:lnTo>
                <a:lnTo>
                  <a:pt x="414020" y="32131"/>
                </a:lnTo>
                <a:lnTo>
                  <a:pt x="414020" y="0"/>
                </a:lnTo>
                <a:lnTo>
                  <a:pt x="380238" y="0"/>
                </a:lnTo>
                <a:lnTo>
                  <a:pt x="380238" y="33909"/>
                </a:lnTo>
                <a:lnTo>
                  <a:pt x="379984" y="35306"/>
                </a:lnTo>
                <a:lnTo>
                  <a:pt x="379222" y="37084"/>
                </a:lnTo>
                <a:lnTo>
                  <a:pt x="378714" y="38354"/>
                </a:lnTo>
                <a:lnTo>
                  <a:pt x="377317" y="39370"/>
                </a:lnTo>
                <a:lnTo>
                  <a:pt x="376174" y="40640"/>
                </a:lnTo>
                <a:lnTo>
                  <a:pt x="374523" y="41148"/>
                </a:lnTo>
                <a:lnTo>
                  <a:pt x="372872" y="41910"/>
                </a:lnTo>
                <a:lnTo>
                  <a:pt x="370967" y="42037"/>
                </a:lnTo>
                <a:lnTo>
                  <a:pt x="369316" y="41910"/>
                </a:lnTo>
                <a:lnTo>
                  <a:pt x="366141" y="40640"/>
                </a:lnTo>
                <a:lnTo>
                  <a:pt x="364490" y="39370"/>
                </a:lnTo>
                <a:lnTo>
                  <a:pt x="363474" y="38354"/>
                </a:lnTo>
                <a:lnTo>
                  <a:pt x="362585" y="37084"/>
                </a:lnTo>
                <a:lnTo>
                  <a:pt x="362331" y="35306"/>
                </a:lnTo>
                <a:lnTo>
                  <a:pt x="361950" y="33909"/>
                </a:lnTo>
                <a:lnTo>
                  <a:pt x="362331" y="32131"/>
                </a:lnTo>
                <a:lnTo>
                  <a:pt x="362585" y="30480"/>
                </a:lnTo>
                <a:lnTo>
                  <a:pt x="363474" y="29083"/>
                </a:lnTo>
                <a:lnTo>
                  <a:pt x="364490" y="27813"/>
                </a:lnTo>
                <a:lnTo>
                  <a:pt x="367411" y="26035"/>
                </a:lnTo>
                <a:lnTo>
                  <a:pt x="369316" y="25527"/>
                </a:lnTo>
                <a:lnTo>
                  <a:pt x="370967" y="25146"/>
                </a:lnTo>
                <a:lnTo>
                  <a:pt x="372872" y="25527"/>
                </a:lnTo>
                <a:lnTo>
                  <a:pt x="374523" y="26035"/>
                </a:lnTo>
                <a:lnTo>
                  <a:pt x="376174" y="26797"/>
                </a:lnTo>
                <a:lnTo>
                  <a:pt x="378714" y="29083"/>
                </a:lnTo>
                <a:lnTo>
                  <a:pt x="379222" y="30480"/>
                </a:lnTo>
                <a:lnTo>
                  <a:pt x="379984" y="32131"/>
                </a:lnTo>
                <a:lnTo>
                  <a:pt x="380238" y="33909"/>
                </a:lnTo>
                <a:lnTo>
                  <a:pt x="380238" y="0"/>
                </a:lnTo>
                <a:lnTo>
                  <a:pt x="343281" y="0"/>
                </a:lnTo>
                <a:lnTo>
                  <a:pt x="343281" y="33909"/>
                </a:lnTo>
                <a:lnTo>
                  <a:pt x="342900" y="35306"/>
                </a:lnTo>
                <a:lnTo>
                  <a:pt x="334264" y="42037"/>
                </a:lnTo>
                <a:lnTo>
                  <a:pt x="332359" y="41910"/>
                </a:lnTo>
                <a:lnTo>
                  <a:pt x="330835" y="41148"/>
                </a:lnTo>
                <a:lnTo>
                  <a:pt x="329184" y="40640"/>
                </a:lnTo>
                <a:lnTo>
                  <a:pt x="327914" y="39370"/>
                </a:lnTo>
                <a:lnTo>
                  <a:pt x="326644" y="38354"/>
                </a:lnTo>
                <a:lnTo>
                  <a:pt x="326009" y="37084"/>
                </a:lnTo>
                <a:lnTo>
                  <a:pt x="325247" y="35306"/>
                </a:lnTo>
                <a:lnTo>
                  <a:pt x="325120" y="34036"/>
                </a:lnTo>
                <a:lnTo>
                  <a:pt x="325247" y="32131"/>
                </a:lnTo>
                <a:lnTo>
                  <a:pt x="334264" y="25146"/>
                </a:lnTo>
                <a:lnTo>
                  <a:pt x="336042" y="25527"/>
                </a:lnTo>
                <a:lnTo>
                  <a:pt x="337947" y="26035"/>
                </a:lnTo>
                <a:lnTo>
                  <a:pt x="339090" y="26797"/>
                </a:lnTo>
                <a:lnTo>
                  <a:pt x="340868" y="27813"/>
                </a:lnTo>
                <a:lnTo>
                  <a:pt x="341757" y="29083"/>
                </a:lnTo>
                <a:lnTo>
                  <a:pt x="342773" y="30480"/>
                </a:lnTo>
                <a:lnTo>
                  <a:pt x="342900" y="32131"/>
                </a:lnTo>
                <a:lnTo>
                  <a:pt x="343281" y="33909"/>
                </a:lnTo>
                <a:lnTo>
                  <a:pt x="343281" y="0"/>
                </a:lnTo>
                <a:lnTo>
                  <a:pt x="72250" y="0"/>
                </a:lnTo>
                <a:lnTo>
                  <a:pt x="72250" y="37084"/>
                </a:lnTo>
                <a:lnTo>
                  <a:pt x="72250" y="61976"/>
                </a:lnTo>
                <a:lnTo>
                  <a:pt x="71882" y="63246"/>
                </a:lnTo>
                <a:lnTo>
                  <a:pt x="71247" y="64135"/>
                </a:lnTo>
                <a:lnTo>
                  <a:pt x="70345" y="64770"/>
                </a:lnTo>
                <a:lnTo>
                  <a:pt x="68948" y="65024"/>
                </a:lnTo>
                <a:lnTo>
                  <a:pt x="42024" y="65024"/>
                </a:lnTo>
                <a:lnTo>
                  <a:pt x="40767" y="64770"/>
                </a:lnTo>
                <a:lnTo>
                  <a:pt x="39751" y="64135"/>
                </a:lnTo>
                <a:lnTo>
                  <a:pt x="38849" y="63246"/>
                </a:lnTo>
                <a:lnTo>
                  <a:pt x="38849" y="35814"/>
                </a:lnTo>
                <a:lnTo>
                  <a:pt x="39751" y="34925"/>
                </a:lnTo>
                <a:lnTo>
                  <a:pt x="40767" y="34036"/>
                </a:lnTo>
                <a:lnTo>
                  <a:pt x="70345" y="34036"/>
                </a:lnTo>
                <a:lnTo>
                  <a:pt x="71247" y="34925"/>
                </a:lnTo>
                <a:lnTo>
                  <a:pt x="71882" y="35814"/>
                </a:lnTo>
                <a:lnTo>
                  <a:pt x="72250" y="37084"/>
                </a:lnTo>
                <a:lnTo>
                  <a:pt x="72250" y="0"/>
                </a:lnTo>
                <a:lnTo>
                  <a:pt x="15367" y="0"/>
                </a:lnTo>
                <a:lnTo>
                  <a:pt x="12319" y="381"/>
                </a:lnTo>
                <a:lnTo>
                  <a:pt x="0" y="14224"/>
                </a:lnTo>
                <a:lnTo>
                  <a:pt x="0" y="84836"/>
                </a:lnTo>
                <a:lnTo>
                  <a:pt x="6731" y="96393"/>
                </a:lnTo>
                <a:lnTo>
                  <a:pt x="9271" y="98044"/>
                </a:lnTo>
                <a:lnTo>
                  <a:pt x="12319" y="98933"/>
                </a:lnTo>
                <a:lnTo>
                  <a:pt x="15367" y="99060"/>
                </a:lnTo>
                <a:lnTo>
                  <a:pt x="432689" y="99060"/>
                </a:lnTo>
                <a:lnTo>
                  <a:pt x="435737" y="98933"/>
                </a:lnTo>
                <a:lnTo>
                  <a:pt x="438785" y="98044"/>
                </a:lnTo>
                <a:lnTo>
                  <a:pt x="441325" y="96393"/>
                </a:lnTo>
                <a:lnTo>
                  <a:pt x="443611" y="94996"/>
                </a:lnTo>
                <a:lnTo>
                  <a:pt x="445516" y="92710"/>
                </a:lnTo>
                <a:lnTo>
                  <a:pt x="446659" y="90170"/>
                </a:lnTo>
                <a:lnTo>
                  <a:pt x="447675" y="87503"/>
                </a:lnTo>
                <a:lnTo>
                  <a:pt x="448056" y="84836"/>
                </a:lnTo>
                <a:lnTo>
                  <a:pt x="448056" y="65024"/>
                </a:lnTo>
                <a:lnTo>
                  <a:pt x="448056" y="42037"/>
                </a:lnTo>
                <a:lnTo>
                  <a:pt x="448056" y="25146"/>
                </a:lnTo>
                <a:lnTo>
                  <a:pt x="448056" y="14224"/>
                </a:lnTo>
                <a:close/>
              </a:path>
            </a:pathLst>
          </a:custGeom>
          <a:solidFill>
            <a:srgbClr val="3B3B3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87" name="Google Shape;2887;p113"/>
          <p:cNvSpPr/>
          <p:nvPr/>
        </p:nvSpPr>
        <p:spPr>
          <a:xfrm>
            <a:off x="9906000" y="3476752"/>
            <a:ext cx="585216" cy="54660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88" name="Google Shape;2888;p113"/>
          <p:cNvSpPr/>
          <p:nvPr/>
        </p:nvSpPr>
        <p:spPr>
          <a:xfrm>
            <a:off x="9190736" y="3096768"/>
            <a:ext cx="1008380" cy="378460"/>
          </a:xfrm>
          <a:custGeom>
            <a:rect b="b" l="l" r="r" t="t"/>
            <a:pathLst>
              <a:path extrusionOk="0" h="283844" w="756284">
                <a:moveTo>
                  <a:pt x="0" y="283463"/>
                </a:moveTo>
                <a:lnTo>
                  <a:pt x="0" y="188468"/>
                </a:lnTo>
                <a:lnTo>
                  <a:pt x="6737" y="138391"/>
                </a:lnTo>
                <a:lnTo>
                  <a:pt x="25748" y="93377"/>
                </a:lnTo>
                <a:lnTo>
                  <a:pt x="55229" y="55229"/>
                </a:lnTo>
                <a:lnTo>
                  <a:pt x="93377" y="25748"/>
                </a:lnTo>
                <a:lnTo>
                  <a:pt x="138391" y="6737"/>
                </a:lnTo>
                <a:lnTo>
                  <a:pt x="188468" y="0"/>
                </a:lnTo>
                <a:lnTo>
                  <a:pt x="532002" y="0"/>
                </a:lnTo>
                <a:lnTo>
                  <a:pt x="582079" y="6737"/>
                </a:lnTo>
                <a:lnTo>
                  <a:pt x="627093" y="25748"/>
                </a:lnTo>
                <a:lnTo>
                  <a:pt x="665241" y="55229"/>
                </a:lnTo>
                <a:lnTo>
                  <a:pt x="694722" y="93377"/>
                </a:lnTo>
                <a:lnTo>
                  <a:pt x="713733" y="138391"/>
                </a:lnTo>
                <a:lnTo>
                  <a:pt x="720471" y="188468"/>
                </a:lnTo>
                <a:lnTo>
                  <a:pt x="755903" y="188468"/>
                </a:lnTo>
                <a:lnTo>
                  <a:pt x="716279" y="283463"/>
                </a:lnTo>
                <a:lnTo>
                  <a:pt x="676782" y="188468"/>
                </a:lnTo>
                <a:lnTo>
                  <a:pt x="712216" y="188468"/>
                </a:lnTo>
                <a:lnTo>
                  <a:pt x="705781" y="140546"/>
                </a:lnTo>
                <a:lnTo>
                  <a:pt x="687620" y="97493"/>
                </a:lnTo>
                <a:lnTo>
                  <a:pt x="659447" y="61023"/>
                </a:lnTo>
                <a:lnTo>
                  <a:pt x="622977" y="32850"/>
                </a:lnTo>
                <a:lnTo>
                  <a:pt x="579924" y="14689"/>
                </a:lnTo>
                <a:lnTo>
                  <a:pt x="532002" y="8255"/>
                </a:lnTo>
                <a:lnTo>
                  <a:pt x="188468" y="8255"/>
                </a:lnTo>
                <a:lnTo>
                  <a:pt x="140546" y="14689"/>
                </a:lnTo>
                <a:lnTo>
                  <a:pt x="97493" y="32850"/>
                </a:lnTo>
                <a:lnTo>
                  <a:pt x="61023" y="61023"/>
                </a:lnTo>
                <a:lnTo>
                  <a:pt x="32850" y="97493"/>
                </a:lnTo>
                <a:lnTo>
                  <a:pt x="14689" y="140546"/>
                </a:lnTo>
                <a:lnTo>
                  <a:pt x="8254" y="188468"/>
                </a:lnTo>
                <a:lnTo>
                  <a:pt x="8254" y="283463"/>
                </a:lnTo>
                <a:lnTo>
                  <a:pt x="0" y="283463"/>
                </a:lnTo>
                <a:close/>
              </a:path>
            </a:pathLst>
          </a:custGeom>
          <a:noFill/>
          <a:ln cap="flat" cmpd="sng" w="9525">
            <a:solidFill>
              <a:srgbClr val="24435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nvGrpSpPr>
          <p:cNvPr id="2889" name="Google Shape;2889;p113"/>
          <p:cNvGrpSpPr/>
          <p:nvPr/>
        </p:nvGrpSpPr>
        <p:grpSpPr>
          <a:xfrm>
            <a:off x="9926319" y="4927599"/>
            <a:ext cx="737615" cy="833289"/>
            <a:chOff x="7444739" y="3695699"/>
            <a:chExt cx="553212" cy="624967"/>
          </a:xfrm>
        </p:grpSpPr>
        <p:sp>
          <p:nvSpPr>
            <p:cNvPr id="2890" name="Google Shape;2890;p113"/>
            <p:cNvSpPr/>
            <p:nvPr/>
          </p:nvSpPr>
          <p:spPr>
            <a:xfrm>
              <a:off x="7755635" y="4134611"/>
              <a:ext cx="215265" cy="186055"/>
            </a:xfrm>
            <a:custGeom>
              <a:rect b="b" l="l" r="r" t="t"/>
              <a:pathLst>
                <a:path extrusionOk="0" h="186054" w="215265">
                  <a:moveTo>
                    <a:pt x="168148" y="0"/>
                  </a:moveTo>
                  <a:lnTo>
                    <a:pt x="46736" y="0"/>
                  </a:lnTo>
                  <a:lnTo>
                    <a:pt x="0" y="92963"/>
                  </a:lnTo>
                  <a:lnTo>
                    <a:pt x="46736" y="185928"/>
                  </a:lnTo>
                  <a:lnTo>
                    <a:pt x="168148" y="185928"/>
                  </a:lnTo>
                  <a:lnTo>
                    <a:pt x="214884" y="92963"/>
                  </a:lnTo>
                  <a:lnTo>
                    <a:pt x="168148" y="0"/>
                  </a:lnTo>
                  <a:close/>
                </a:path>
              </a:pathLst>
            </a:custGeom>
            <a:solidFill>
              <a:srgbClr val="845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1" name="Google Shape;2891;p113"/>
            <p:cNvSpPr/>
            <p:nvPr/>
          </p:nvSpPr>
          <p:spPr>
            <a:xfrm>
              <a:off x="7755635" y="4134611"/>
              <a:ext cx="215265" cy="186055"/>
            </a:xfrm>
            <a:custGeom>
              <a:rect b="b" l="l" r="r" t="t"/>
              <a:pathLst>
                <a:path extrusionOk="0" h="186054" w="215265">
                  <a:moveTo>
                    <a:pt x="214884" y="92963"/>
                  </a:moveTo>
                  <a:lnTo>
                    <a:pt x="168148" y="185928"/>
                  </a:lnTo>
                  <a:lnTo>
                    <a:pt x="46736" y="185928"/>
                  </a:lnTo>
                  <a:lnTo>
                    <a:pt x="0" y="92963"/>
                  </a:lnTo>
                  <a:lnTo>
                    <a:pt x="46736" y="0"/>
                  </a:lnTo>
                  <a:lnTo>
                    <a:pt x="168148" y="0"/>
                  </a:lnTo>
                  <a:lnTo>
                    <a:pt x="214884" y="92963"/>
                  </a:lnTo>
                  <a:close/>
                </a:path>
              </a:pathLst>
            </a:custGeom>
            <a:noFill/>
            <a:ln cap="flat" cmpd="sng" w="12175">
              <a:solidFill>
                <a:srgbClr val="845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2" name="Google Shape;2892;p113"/>
            <p:cNvSpPr/>
            <p:nvPr/>
          </p:nvSpPr>
          <p:spPr>
            <a:xfrm>
              <a:off x="7784591" y="3915155"/>
              <a:ext cx="213360" cy="186055"/>
            </a:xfrm>
            <a:custGeom>
              <a:rect b="b" l="l" r="r" t="t"/>
              <a:pathLst>
                <a:path extrusionOk="0" h="186054" w="213359">
                  <a:moveTo>
                    <a:pt x="167004" y="0"/>
                  </a:moveTo>
                  <a:lnTo>
                    <a:pt x="46354" y="0"/>
                  </a:lnTo>
                  <a:lnTo>
                    <a:pt x="0" y="92964"/>
                  </a:lnTo>
                  <a:lnTo>
                    <a:pt x="46354" y="185928"/>
                  </a:lnTo>
                  <a:lnTo>
                    <a:pt x="167004" y="185928"/>
                  </a:lnTo>
                  <a:lnTo>
                    <a:pt x="213359" y="92964"/>
                  </a:lnTo>
                  <a:lnTo>
                    <a:pt x="167004"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3" name="Google Shape;2893;p113"/>
            <p:cNvSpPr/>
            <p:nvPr/>
          </p:nvSpPr>
          <p:spPr>
            <a:xfrm>
              <a:off x="7784591" y="3915155"/>
              <a:ext cx="213360" cy="186055"/>
            </a:xfrm>
            <a:custGeom>
              <a:rect b="b" l="l" r="r" t="t"/>
              <a:pathLst>
                <a:path extrusionOk="0" h="186054" w="213359">
                  <a:moveTo>
                    <a:pt x="213359" y="92964"/>
                  </a:moveTo>
                  <a:lnTo>
                    <a:pt x="167004" y="185928"/>
                  </a:lnTo>
                  <a:lnTo>
                    <a:pt x="46354" y="185928"/>
                  </a:lnTo>
                  <a:lnTo>
                    <a:pt x="0" y="92964"/>
                  </a:lnTo>
                  <a:lnTo>
                    <a:pt x="46354" y="0"/>
                  </a:lnTo>
                  <a:lnTo>
                    <a:pt x="167004" y="0"/>
                  </a:lnTo>
                  <a:lnTo>
                    <a:pt x="213359" y="92964"/>
                  </a:lnTo>
                  <a:close/>
                </a:path>
              </a:pathLst>
            </a:custGeom>
            <a:noFill/>
            <a:ln cap="flat" cmpd="sng" w="12175">
              <a:solidFill>
                <a:srgbClr val="1AAAF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4" name="Google Shape;2894;p113"/>
            <p:cNvSpPr/>
            <p:nvPr/>
          </p:nvSpPr>
          <p:spPr>
            <a:xfrm>
              <a:off x="7583423" y="3995927"/>
              <a:ext cx="213360" cy="186055"/>
            </a:xfrm>
            <a:custGeom>
              <a:rect b="b" l="l" r="r" t="t"/>
              <a:pathLst>
                <a:path extrusionOk="0" h="186054" w="213359">
                  <a:moveTo>
                    <a:pt x="167004" y="0"/>
                  </a:moveTo>
                  <a:lnTo>
                    <a:pt x="46354" y="0"/>
                  </a:lnTo>
                  <a:lnTo>
                    <a:pt x="0" y="92964"/>
                  </a:lnTo>
                  <a:lnTo>
                    <a:pt x="46354" y="185928"/>
                  </a:lnTo>
                  <a:lnTo>
                    <a:pt x="167004" y="185928"/>
                  </a:lnTo>
                  <a:lnTo>
                    <a:pt x="213359" y="92964"/>
                  </a:lnTo>
                  <a:lnTo>
                    <a:pt x="167004" y="0"/>
                  </a:lnTo>
                  <a:close/>
                </a:path>
              </a:pathLst>
            </a:custGeom>
            <a:solidFill>
              <a:srgbClr val="1387C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5" name="Google Shape;2895;p113"/>
            <p:cNvSpPr/>
            <p:nvPr/>
          </p:nvSpPr>
          <p:spPr>
            <a:xfrm>
              <a:off x="7583423" y="3995927"/>
              <a:ext cx="213360" cy="186055"/>
            </a:xfrm>
            <a:custGeom>
              <a:rect b="b" l="l" r="r" t="t"/>
              <a:pathLst>
                <a:path extrusionOk="0" h="186054" w="213359">
                  <a:moveTo>
                    <a:pt x="213359" y="92964"/>
                  </a:moveTo>
                  <a:lnTo>
                    <a:pt x="167004" y="185928"/>
                  </a:lnTo>
                  <a:lnTo>
                    <a:pt x="46354" y="185928"/>
                  </a:lnTo>
                  <a:lnTo>
                    <a:pt x="0" y="92964"/>
                  </a:lnTo>
                  <a:lnTo>
                    <a:pt x="46354" y="0"/>
                  </a:lnTo>
                  <a:lnTo>
                    <a:pt x="167004" y="0"/>
                  </a:lnTo>
                  <a:lnTo>
                    <a:pt x="213359" y="92964"/>
                  </a:lnTo>
                  <a:close/>
                </a:path>
              </a:pathLst>
            </a:custGeom>
            <a:noFill/>
            <a:ln cap="flat" cmpd="sng" w="12175">
              <a:solidFill>
                <a:srgbClr val="1387C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6" name="Google Shape;2896;p113"/>
            <p:cNvSpPr/>
            <p:nvPr/>
          </p:nvSpPr>
          <p:spPr>
            <a:xfrm>
              <a:off x="7444739" y="3695699"/>
              <a:ext cx="186055" cy="215265"/>
            </a:xfrm>
            <a:custGeom>
              <a:rect b="b" l="l" r="r" t="t"/>
              <a:pathLst>
                <a:path extrusionOk="0" h="215264" w="186054">
                  <a:moveTo>
                    <a:pt x="92963" y="0"/>
                  </a:moveTo>
                  <a:lnTo>
                    <a:pt x="0" y="46736"/>
                  </a:lnTo>
                  <a:lnTo>
                    <a:pt x="0" y="168147"/>
                  </a:lnTo>
                  <a:lnTo>
                    <a:pt x="92963" y="214884"/>
                  </a:lnTo>
                  <a:lnTo>
                    <a:pt x="185927" y="168147"/>
                  </a:lnTo>
                  <a:lnTo>
                    <a:pt x="185927" y="46736"/>
                  </a:lnTo>
                  <a:lnTo>
                    <a:pt x="92963" y="0"/>
                  </a:lnTo>
                  <a:close/>
                </a:path>
              </a:pathLst>
            </a:custGeom>
            <a:solidFill>
              <a:srgbClr val="42687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897" name="Google Shape;2897;p113"/>
            <p:cNvSpPr/>
            <p:nvPr/>
          </p:nvSpPr>
          <p:spPr>
            <a:xfrm>
              <a:off x="7444739" y="3695699"/>
              <a:ext cx="186055" cy="215265"/>
            </a:xfrm>
            <a:custGeom>
              <a:rect b="b" l="l" r="r" t="t"/>
              <a:pathLst>
                <a:path extrusionOk="0" h="215264" w="186054">
                  <a:moveTo>
                    <a:pt x="92963" y="0"/>
                  </a:moveTo>
                  <a:lnTo>
                    <a:pt x="185927" y="46736"/>
                  </a:lnTo>
                  <a:lnTo>
                    <a:pt x="185927" y="168147"/>
                  </a:lnTo>
                  <a:lnTo>
                    <a:pt x="92963" y="214884"/>
                  </a:lnTo>
                  <a:lnTo>
                    <a:pt x="0" y="168147"/>
                  </a:lnTo>
                  <a:lnTo>
                    <a:pt x="0" y="46736"/>
                  </a:lnTo>
                  <a:lnTo>
                    <a:pt x="92963" y="0"/>
                  </a:lnTo>
                  <a:close/>
                </a:path>
              </a:pathLst>
            </a:custGeom>
            <a:noFill/>
            <a:ln cap="flat" cmpd="sng" w="12175">
              <a:solidFill>
                <a:srgbClr val="2E464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898" name="Google Shape;2898;p113"/>
          <p:cNvGrpSpPr/>
          <p:nvPr/>
        </p:nvGrpSpPr>
        <p:grpSpPr>
          <a:xfrm>
            <a:off x="8770111" y="4850384"/>
            <a:ext cx="1076960" cy="625856"/>
            <a:chOff x="6577583" y="3637788"/>
            <a:chExt cx="807720" cy="469392"/>
          </a:xfrm>
        </p:grpSpPr>
        <p:sp>
          <p:nvSpPr>
            <p:cNvPr id="2899" name="Google Shape;2899;p113"/>
            <p:cNvSpPr/>
            <p:nvPr/>
          </p:nvSpPr>
          <p:spPr>
            <a:xfrm>
              <a:off x="6733031" y="3663696"/>
              <a:ext cx="225552" cy="1981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00" name="Google Shape;2900;p113"/>
            <p:cNvSpPr/>
            <p:nvPr/>
          </p:nvSpPr>
          <p:spPr>
            <a:xfrm>
              <a:off x="6577583" y="3884676"/>
              <a:ext cx="225552" cy="1981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01" name="Google Shape;2901;p113"/>
            <p:cNvSpPr/>
            <p:nvPr/>
          </p:nvSpPr>
          <p:spPr>
            <a:xfrm>
              <a:off x="6949439" y="3881628"/>
              <a:ext cx="198120" cy="22555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02" name="Google Shape;2902;p113"/>
            <p:cNvSpPr/>
            <p:nvPr/>
          </p:nvSpPr>
          <p:spPr>
            <a:xfrm>
              <a:off x="7187183" y="3637788"/>
              <a:ext cx="198120" cy="22555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903" name="Google Shape;2903;p113"/>
          <p:cNvSpPr/>
          <p:nvPr/>
        </p:nvSpPr>
        <p:spPr>
          <a:xfrm>
            <a:off x="1502748" y="831410"/>
            <a:ext cx="60960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GB" sz="4800" u="none" cap="none" strike="noStrike">
                <a:solidFill>
                  <a:schemeClr val="dk1"/>
                </a:solidFill>
                <a:latin typeface="Arial"/>
                <a:ea typeface="Arial"/>
                <a:cs typeface="Arial"/>
                <a:sym typeface="Arial"/>
              </a:rPr>
              <a:t> 1</a:t>
            </a:r>
            <a:endParaRPr b="0" i="0" sz="4800" u="none" cap="none" strike="noStrike">
              <a:solidFill>
                <a:schemeClr val="dk1"/>
              </a:solidFill>
              <a:latin typeface="Calibri"/>
              <a:ea typeface="Calibri"/>
              <a:cs typeface="Calibri"/>
              <a:sym typeface="Calibri"/>
            </a:endParaRPr>
          </a:p>
        </p:txBody>
      </p:sp>
      <p:sp>
        <p:nvSpPr>
          <p:cNvPr id="2904" name="Google Shape;2904;p113"/>
          <p:cNvSpPr txBox="1"/>
          <p:nvPr/>
        </p:nvSpPr>
        <p:spPr>
          <a:xfrm>
            <a:off x="1618421" y="3274905"/>
            <a:ext cx="373380" cy="75576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4800"/>
              <a:buFont typeface="Arial"/>
              <a:buNone/>
            </a:pPr>
            <a:r>
              <a:rPr b="1" i="0" lang="en-GB" sz="4800" u="none" cap="none" strike="noStrike">
                <a:solidFill>
                  <a:schemeClr val="dk1"/>
                </a:solidFill>
                <a:latin typeface="Arial"/>
                <a:ea typeface="Arial"/>
                <a:cs typeface="Arial"/>
                <a:sym typeface="Arial"/>
              </a:rPr>
              <a:t>2</a:t>
            </a:r>
            <a:endParaRPr b="0" i="0" sz="4800" u="none" cap="none" strike="noStrike">
              <a:solidFill>
                <a:schemeClr val="dk1"/>
              </a:solidFill>
              <a:latin typeface="Arial"/>
              <a:ea typeface="Arial"/>
              <a:cs typeface="Arial"/>
              <a:sym typeface="Arial"/>
            </a:endParaRPr>
          </a:p>
        </p:txBody>
      </p:sp>
      <p:sp>
        <p:nvSpPr>
          <p:cNvPr id="2905" name="Google Shape;2905;p113"/>
          <p:cNvSpPr txBox="1"/>
          <p:nvPr/>
        </p:nvSpPr>
        <p:spPr>
          <a:xfrm>
            <a:off x="1616389" y="4971220"/>
            <a:ext cx="373380" cy="75576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4800"/>
              <a:buFont typeface="Arial"/>
              <a:buNone/>
            </a:pPr>
            <a:r>
              <a:rPr b="1" i="0" lang="en-GB" sz="4800" u="none" cap="none" strike="noStrike">
                <a:solidFill>
                  <a:schemeClr val="dk1"/>
                </a:solidFill>
                <a:latin typeface="Arial"/>
                <a:ea typeface="Arial"/>
                <a:cs typeface="Arial"/>
                <a:sym typeface="Arial"/>
              </a:rPr>
              <a:t>3</a:t>
            </a:r>
            <a:endParaRPr b="0" i="0" sz="4800" u="none" cap="none" strike="noStrike">
              <a:solidFill>
                <a:schemeClr val="dk1"/>
              </a:solidFill>
              <a:latin typeface="Arial"/>
              <a:ea typeface="Arial"/>
              <a:cs typeface="Arial"/>
              <a:sym typeface="Arial"/>
            </a:endParaRPr>
          </a:p>
        </p:txBody>
      </p:sp>
      <p:sp>
        <p:nvSpPr>
          <p:cNvPr id="2906" name="Google Shape;2906;p113"/>
          <p:cNvSpPr/>
          <p:nvPr/>
        </p:nvSpPr>
        <p:spPr>
          <a:xfrm>
            <a:off x="9627615" y="5425439"/>
            <a:ext cx="264160" cy="30073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07" name="Google Shape;2907;p11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114"/>
          <p:cNvSpPr txBox="1"/>
          <p:nvPr/>
        </p:nvSpPr>
        <p:spPr>
          <a:xfrm>
            <a:off x="420449" y="96550"/>
            <a:ext cx="10649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Difference between VM Image and VM instance</a:t>
            </a:r>
            <a:endParaRPr i="0" sz="3200" u="none" cap="none" strike="noStrike">
              <a:solidFill>
                <a:schemeClr val="accent2"/>
              </a:solidFill>
              <a:latin typeface="Raleway"/>
              <a:ea typeface="Raleway"/>
              <a:cs typeface="Raleway"/>
              <a:sym typeface="Raleway"/>
            </a:endParaRPr>
          </a:p>
        </p:txBody>
      </p:sp>
      <p:sp>
        <p:nvSpPr>
          <p:cNvPr id="2914" name="Google Shape;2914;p114"/>
          <p:cNvSpPr/>
          <p:nvPr/>
        </p:nvSpPr>
        <p:spPr>
          <a:xfrm>
            <a:off x="420452" y="1115234"/>
            <a:ext cx="11309730" cy="1746119"/>
          </a:xfrm>
          <a:prstGeom prst="rect">
            <a:avLst/>
          </a:prstGeom>
          <a:noFill/>
          <a:ln>
            <a:noFill/>
          </a:ln>
        </p:spPr>
        <p:txBody>
          <a:bodyPr anchorCtr="0" anchor="t" bIns="45700" lIns="91425" spcFirstLastPara="1" rIns="91425" wrap="square" tIns="45700">
            <a:spAutoFit/>
          </a:bodyPr>
          <a:lstStyle/>
          <a:p>
            <a:pPr indent="-207645" lvl="0" marL="207645" marR="370205" rtl="0" algn="l">
              <a:lnSpc>
                <a:spcPct val="120000"/>
              </a:lnSpc>
              <a:spcBef>
                <a:spcPts val="0"/>
              </a:spcBef>
              <a:spcAft>
                <a:spcPts val="0"/>
              </a:spcAft>
              <a:buClr>
                <a:srgbClr val="434DD6"/>
              </a:buClr>
              <a:buSzPts val="1170"/>
              <a:buFont typeface="Times New Roman"/>
              <a:buChar char="•"/>
            </a:pPr>
            <a:r>
              <a:rPr b="0" i="0" lang="en-GB" sz="1800" u="none" cap="none" strike="noStrike">
                <a:solidFill>
                  <a:schemeClr val="dk1"/>
                </a:solidFill>
                <a:latin typeface="Arial"/>
                <a:ea typeface="Arial"/>
                <a:cs typeface="Arial"/>
                <a:sym typeface="Arial"/>
              </a:rPr>
              <a:t>A virtual Machine Image (VMI) is a file (e.g., XML) that describes the software configurations of a virtual machine. </a:t>
            </a:r>
            <a:endParaRPr b="0" i="0" sz="1800" u="none" cap="none" strike="noStrike">
              <a:solidFill>
                <a:schemeClr val="dk1"/>
              </a:solidFill>
              <a:latin typeface="Calibri"/>
              <a:ea typeface="Calibri"/>
              <a:cs typeface="Calibri"/>
              <a:sym typeface="Calibri"/>
            </a:endParaRPr>
          </a:p>
          <a:p>
            <a:pPr indent="-207645" lvl="0" marL="207645" marR="370205" rtl="0" algn="l">
              <a:lnSpc>
                <a:spcPct val="120000"/>
              </a:lnSpc>
              <a:spcBef>
                <a:spcPts val="370"/>
              </a:spcBef>
              <a:spcAft>
                <a:spcPts val="0"/>
              </a:spcAft>
              <a:buClr>
                <a:srgbClr val="434DD6"/>
              </a:buClr>
              <a:buSzPts val="1170"/>
              <a:buFont typeface="Times New Roman"/>
              <a:buChar char="•"/>
            </a:pPr>
            <a:r>
              <a:rPr b="0" i="0" lang="en-GB" sz="1800" u="none" cap="none" strike="noStrike">
                <a:solidFill>
                  <a:schemeClr val="dk1"/>
                </a:solidFill>
                <a:latin typeface="Arial"/>
                <a:ea typeface="Arial"/>
                <a:cs typeface="Arial"/>
                <a:sym typeface="Arial"/>
              </a:rPr>
              <a:t>From an VMI, you launch an instance, which is a copy of the VMI running as a virtual server in the cloud.  An instance type has hardware configurations.</a:t>
            </a:r>
            <a:endParaRPr b="0" i="0" sz="1200" u="none" cap="none" strike="noStrike">
              <a:solidFill>
                <a:schemeClr val="dk1"/>
              </a:solidFill>
              <a:latin typeface="Arial"/>
              <a:ea typeface="Arial"/>
              <a:cs typeface="Arial"/>
              <a:sym typeface="Arial"/>
            </a:endParaRPr>
          </a:p>
          <a:p>
            <a:pPr indent="-156210" lvl="0" marL="207645" marR="370205" rtl="0" algn="l">
              <a:lnSpc>
                <a:spcPct val="120000"/>
              </a:lnSpc>
              <a:spcBef>
                <a:spcPts val="37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grpSp>
        <p:nvGrpSpPr>
          <p:cNvPr id="2915" name="Google Shape;2915;p114"/>
          <p:cNvGrpSpPr/>
          <p:nvPr/>
        </p:nvGrpSpPr>
        <p:grpSpPr>
          <a:xfrm>
            <a:off x="1690153" y="2861353"/>
            <a:ext cx="4020165" cy="1784622"/>
            <a:chOff x="343" y="1136"/>
            <a:chExt cx="5081" cy="2055"/>
          </a:xfrm>
        </p:grpSpPr>
        <p:sp>
          <p:nvSpPr>
            <p:cNvPr id="2916" name="Google Shape;2916;p114"/>
            <p:cNvSpPr/>
            <p:nvPr/>
          </p:nvSpPr>
          <p:spPr>
            <a:xfrm>
              <a:off x="343" y="1136"/>
              <a:ext cx="5074" cy="20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917" name="Google Shape;2917;p114"/>
            <p:cNvPicPr preferRelativeResize="0"/>
            <p:nvPr/>
          </p:nvPicPr>
          <p:blipFill rotWithShape="1">
            <a:blip r:embed="rId3">
              <a:alphaModFix/>
            </a:blip>
            <a:srcRect b="0" l="0" r="0" t="0"/>
            <a:stretch/>
          </p:blipFill>
          <p:spPr>
            <a:xfrm>
              <a:off x="343" y="1136"/>
              <a:ext cx="5081" cy="2055"/>
            </a:xfrm>
            <a:prstGeom prst="rect">
              <a:avLst/>
            </a:prstGeom>
            <a:noFill/>
            <a:ln>
              <a:noFill/>
            </a:ln>
          </p:spPr>
        </p:pic>
      </p:grpSp>
      <p:grpSp>
        <p:nvGrpSpPr>
          <p:cNvPr id="2918" name="Google Shape;2918;p114"/>
          <p:cNvGrpSpPr/>
          <p:nvPr/>
        </p:nvGrpSpPr>
        <p:grpSpPr>
          <a:xfrm>
            <a:off x="6596502" y="2982925"/>
            <a:ext cx="4708246" cy="3057832"/>
            <a:chOff x="2297" y="3072"/>
            <a:chExt cx="3352" cy="2177"/>
          </a:xfrm>
        </p:grpSpPr>
        <p:sp>
          <p:nvSpPr>
            <p:cNvPr id="2919" name="Google Shape;2919;p114"/>
            <p:cNvSpPr/>
            <p:nvPr/>
          </p:nvSpPr>
          <p:spPr>
            <a:xfrm>
              <a:off x="2297" y="3072"/>
              <a:ext cx="3345" cy="21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2920" name="Google Shape;2920;p114"/>
            <p:cNvPicPr preferRelativeResize="0"/>
            <p:nvPr/>
          </p:nvPicPr>
          <p:blipFill rotWithShape="1">
            <a:blip r:embed="rId4">
              <a:alphaModFix/>
            </a:blip>
            <a:srcRect b="0" l="0" r="0" t="0"/>
            <a:stretch/>
          </p:blipFill>
          <p:spPr>
            <a:xfrm>
              <a:off x="2297" y="3072"/>
              <a:ext cx="3352" cy="2177"/>
            </a:xfrm>
            <a:prstGeom prst="rect">
              <a:avLst/>
            </a:prstGeom>
            <a:noFill/>
            <a:ln>
              <a:noFill/>
            </a:ln>
          </p:spPr>
        </p:pic>
      </p:grpSp>
      <p:pic>
        <p:nvPicPr>
          <p:cNvPr id="2921" name="Google Shape;2921;p114"/>
          <p:cNvPicPr preferRelativeResize="0"/>
          <p:nvPr/>
        </p:nvPicPr>
        <p:blipFill rotWithShape="1">
          <a:blip r:embed="rId5">
            <a:alphaModFix/>
          </a:blip>
          <a:srcRect b="0" l="0" r="0" t="0"/>
          <a:stretch/>
        </p:blipFill>
        <p:spPr>
          <a:xfrm>
            <a:off x="1754833" y="5241103"/>
            <a:ext cx="3969398" cy="1105470"/>
          </a:xfrm>
          <a:prstGeom prst="rect">
            <a:avLst/>
          </a:prstGeom>
          <a:noFill/>
          <a:ln>
            <a:noFill/>
          </a:ln>
        </p:spPr>
      </p:pic>
      <p:sp>
        <p:nvSpPr>
          <p:cNvPr id="2922" name="Google Shape;2922;p114"/>
          <p:cNvSpPr txBox="1"/>
          <p:nvPr/>
        </p:nvSpPr>
        <p:spPr>
          <a:xfrm>
            <a:off x="1934519" y="2583585"/>
            <a:ext cx="2971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Table 1:  VMI Configurations</a:t>
            </a:r>
            <a:endParaRPr b="0" i="0" sz="1800" u="none" cap="none" strike="noStrike">
              <a:solidFill>
                <a:schemeClr val="dk1"/>
              </a:solidFill>
              <a:latin typeface="Calibri"/>
              <a:ea typeface="Calibri"/>
              <a:cs typeface="Calibri"/>
              <a:sym typeface="Calibri"/>
            </a:endParaRPr>
          </a:p>
        </p:txBody>
      </p:sp>
      <p:sp>
        <p:nvSpPr>
          <p:cNvPr id="2923" name="Google Shape;2923;p114"/>
          <p:cNvSpPr txBox="1"/>
          <p:nvPr/>
        </p:nvSpPr>
        <p:spPr>
          <a:xfrm>
            <a:off x="6853382" y="2664614"/>
            <a:ext cx="4876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Table 2:  Numerical Instance Configurations</a:t>
            </a:r>
            <a:endParaRPr b="0" i="0" sz="1800" u="none" cap="none" strike="noStrike">
              <a:solidFill>
                <a:schemeClr val="dk1"/>
              </a:solidFill>
              <a:latin typeface="Calibri"/>
              <a:ea typeface="Calibri"/>
              <a:cs typeface="Calibri"/>
              <a:sym typeface="Calibri"/>
            </a:endParaRPr>
          </a:p>
        </p:txBody>
      </p:sp>
      <p:sp>
        <p:nvSpPr>
          <p:cNvPr id="2924" name="Google Shape;2924;p114"/>
          <p:cNvSpPr txBox="1"/>
          <p:nvPr/>
        </p:nvSpPr>
        <p:spPr>
          <a:xfrm>
            <a:off x="1899413" y="4662407"/>
            <a:ext cx="359610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Table 2.1:  Non-numerical Instance Configurations</a:t>
            </a:r>
            <a:endParaRPr b="0" i="0" sz="1800" u="none" cap="none" strike="noStrike">
              <a:solidFill>
                <a:schemeClr val="dk1"/>
              </a:solidFill>
              <a:latin typeface="Calibri"/>
              <a:ea typeface="Calibri"/>
              <a:cs typeface="Calibri"/>
              <a:sym typeface="Calibri"/>
            </a:endParaRPr>
          </a:p>
        </p:txBody>
      </p:sp>
      <p:sp>
        <p:nvSpPr>
          <p:cNvPr id="2925" name="Google Shape;2925;p11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15"/>
          <p:cNvSpPr txBox="1"/>
          <p:nvPr/>
        </p:nvSpPr>
        <p:spPr>
          <a:xfrm>
            <a:off x="420448" y="106700"/>
            <a:ext cx="10181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Docker Orchestration</a:t>
            </a:r>
            <a:endParaRPr i="0" sz="3200" u="none" cap="none" strike="noStrike">
              <a:solidFill>
                <a:schemeClr val="accent2"/>
              </a:solidFill>
              <a:latin typeface="Raleway"/>
              <a:ea typeface="Raleway"/>
              <a:cs typeface="Raleway"/>
              <a:sym typeface="Raleway"/>
            </a:endParaRPr>
          </a:p>
        </p:txBody>
      </p:sp>
      <p:sp>
        <p:nvSpPr>
          <p:cNvPr id="2932" name="Google Shape;2932;p115"/>
          <p:cNvSpPr/>
          <p:nvPr/>
        </p:nvSpPr>
        <p:spPr>
          <a:xfrm>
            <a:off x="1958109" y="1376217"/>
            <a:ext cx="7758589" cy="326043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1270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Three tools for orchestrating distributed applications with Docker</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79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Docker Machine</a:t>
            </a:r>
            <a:endParaRPr b="0" i="0" sz="2000" u="none" cap="none" strike="noStrike">
              <a:solidFill>
                <a:schemeClr val="dk1"/>
              </a:solidFill>
              <a:latin typeface="Times"/>
              <a:ea typeface="Times"/>
              <a:cs typeface="Times"/>
              <a:sym typeface="Times"/>
            </a:endParaRPr>
          </a:p>
          <a:p>
            <a:pPr indent="0" lvl="0" marL="268605" marR="0" rtl="0" algn="l">
              <a:lnSpc>
                <a:spcPct val="100000"/>
              </a:lnSpc>
              <a:spcBef>
                <a:spcPts val="79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Tool that provides Docker Hosts and install the Docker Engine on them.</a:t>
            </a:r>
            <a:endParaRPr b="0" i="0" sz="2000" u="none" cap="none" strike="noStrike">
              <a:solidFill>
                <a:schemeClr val="lt1"/>
              </a:solidFill>
              <a:latin typeface="Times"/>
              <a:ea typeface="Times"/>
              <a:cs typeface="Times"/>
              <a:sym typeface="Times"/>
            </a:endParaRPr>
          </a:p>
          <a:p>
            <a:pPr indent="-228600" lvl="0" marL="241300" marR="0" rtl="0" algn="l">
              <a:lnSpc>
                <a:spcPct val="100000"/>
              </a:lnSpc>
              <a:spcBef>
                <a:spcPts val="74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Docker Swarm</a:t>
            </a:r>
            <a:endParaRPr b="0" i="0" sz="2000" u="none" cap="none" strike="noStrike">
              <a:solidFill>
                <a:schemeClr val="dk1"/>
              </a:solidFill>
              <a:latin typeface="Times"/>
              <a:ea typeface="Times"/>
              <a:cs typeface="Times"/>
              <a:sym typeface="Times"/>
            </a:endParaRPr>
          </a:p>
          <a:p>
            <a:pPr indent="0" lvl="0" marL="268605" marR="0" rtl="0" algn="l">
              <a:lnSpc>
                <a:spcPct val="100000"/>
              </a:lnSpc>
              <a:spcBef>
                <a:spcPts val="72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Tool that clusters many Engines and schedules containers.</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81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Docker Compose</a:t>
            </a:r>
            <a:endParaRPr b="0" i="0" sz="2000" u="none" cap="none" strike="noStrike">
              <a:solidFill>
                <a:schemeClr val="lt1"/>
              </a:solidFill>
              <a:latin typeface="Times"/>
              <a:ea typeface="Times"/>
              <a:cs typeface="Times"/>
              <a:sym typeface="Times"/>
            </a:endParaRPr>
          </a:p>
          <a:p>
            <a:pPr indent="0" lvl="0" marL="286385" marR="0" rtl="0" algn="l">
              <a:lnSpc>
                <a:spcPct val="100000"/>
              </a:lnSpc>
              <a:spcBef>
                <a:spcPts val="78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Tool to create and manage multi-container application.</a:t>
            </a:r>
            <a:endParaRPr b="0" i="0" sz="2000" u="none" cap="none" strike="noStrike">
              <a:solidFill>
                <a:schemeClr val="dk1"/>
              </a:solidFill>
              <a:latin typeface="Times"/>
              <a:ea typeface="Times"/>
              <a:cs typeface="Times"/>
              <a:sym typeface="Times"/>
            </a:endParaRPr>
          </a:p>
        </p:txBody>
      </p:sp>
      <p:sp>
        <p:nvSpPr>
          <p:cNvPr id="2933" name="Google Shape;2933;p11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11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Foundation: Docker Engine</a:t>
            </a:r>
            <a:endParaRPr i="0" sz="3200" u="none" cap="none" strike="noStrike">
              <a:solidFill>
                <a:schemeClr val="accent2"/>
              </a:solidFill>
              <a:latin typeface="Raleway"/>
              <a:ea typeface="Raleway"/>
              <a:cs typeface="Raleway"/>
              <a:sym typeface="Raleway"/>
            </a:endParaRPr>
          </a:p>
        </p:txBody>
      </p:sp>
      <p:graphicFrame>
        <p:nvGraphicFramePr>
          <p:cNvPr id="2940" name="Google Shape;2940;p116"/>
          <p:cNvGraphicFramePr/>
          <p:nvPr/>
        </p:nvGraphicFramePr>
        <p:xfrm>
          <a:off x="894421" y="3224916"/>
          <a:ext cx="3000000" cy="3000000"/>
        </p:xfrm>
        <a:graphic>
          <a:graphicData uri="http://schemas.openxmlformats.org/drawingml/2006/table">
            <a:tbl>
              <a:tblPr>
                <a:noFill/>
                <a:tableStyleId>{BF136102-B35A-49AD-85ED-5924682B774B}</a:tableStyleId>
              </a:tblPr>
              <a:tblGrid>
                <a:gridCol w="2475650"/>
                <a:gridCol w="2501050"/>
                <a:gridCol w="2484125"/>
              </a:tblGrid>
              <a:tr h="646175">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latin typeface="Times New Roman"/>
                        <a:ea typeface="Times New Roman"/>
                        <a:cs typeface="Times New Roman"/>
                        <a:sym typeface="Times New Roman"/>
                      </a:endParaRPr>
                    </a:p>
                    <a:p>
                      <a:pPr indent="0" lvl="0" marL="0" marR="3175" rtl="0" algn="ctr">
                        <a:lnSpc>
                          <a:spcPct val="100000"/>
                        </a:lnSpc>
                        <a:spcBef>
                          <a:spcPts val="0"/>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Security</a:t>
                      </a:r>
                      <a:endParaRPr sz="1300" u="none" cap="none" strike="noStrike">
                        <a:latin typeface="Arial"/>
                        <a:ea typeface="Arial"/>
                        <a:cs typeface="Arial"/>
                        <a:sym typeface="Arial"/>
                      </a:endParaRPr>
                    </a:p>
                  </a:txBody>
                  <a:tcPr marT="1700" marB="0" marR="0" marL="0">
                    <a:lnR cap="flat" cmpd="sng" w="28575">
                      <a:solidFill>
                        <a:srgbClr val="FFFFFF"/>
                      </a:solidFill>
                      <a:prstDash val="solid"/>
                      <a:round/>
                      <a:headEnd len="sm" w="sm" type="none"/>
                      <a:tailEnd len="sm" w="sm" type="none"/>
                    </a:lnR>
                    <a:lnB cap="flat" cmpd="sng" w="38100">
                      <a:solidFill>
                        <a:srgbClr val="FFFFFF"/>
                      </a:solidFill>
                      <a:prstDash val="solid"/>
                      <a:round/>
                      <a:headEnd len="sm" w="sm" type="none"/>
                      <a:tailEnd len="sm" w="sm" type="none"/>
                    </a:lnB>
                    <a:solidFill>
                      <a:srgbClr val="244355"/>
                    </a:solidFill>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Network</a:t>
                      </a:r>
                      <a:endParaRPr sz="1300" u="none" cap="none" strike="noStrike">
                        <a:latin typeface="Arial"/>
                        <a:ea typeface="Arial"/>
                        <a:cs typeface="Arial"/>
                        <a:sym typeface="Arial"/>
                      </a:endParaRPr>
                    </a:p>
                  </a:txBody>
                  <a:tcPr marT="1700" marB="0" marR="0" marL="0">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B cap="flat" cmpd="sng" w="38100">
                      <a:solidFill>
                        <a:srgbClr val="FFFFFF"/>
                      </a:solidFill>
                      <a:prstDash val="solid"/>
                      <a:round/>
                      <a:headEnd len="sm" w="sm" type="none"/>
                      <a:tailEnd len="sm" w="sm" type="none"/>
                    </a:lnB>
                    <a:solidFill>
                      <a:srgbClr val="244355"/>
                    </a:solidFill>
                  </a:tcPr>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latin typeface="Times New Roman"/>
                        <a:ea typeface="Times New Roman"/>
                        <a:cs typeface="Times New Roman"/>
                        <a:sym typeface="Times New Roman"/>
                      </a:endParaRPr>
                    </a:p>
                    <a:p>
                      <a:pPr indent="0" lvl="0" marL="20320" marR="0" rtl="0" algn="ctr">
                        <a:lnSpc>
                          <a:spcPct val="100000"/>
                        </a:lnSpc>
                        <a:spcBef>
                          <a:spcPts val="0"/>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Volumes</a:t>
                      </a:r>
                      <a:endParaRPr sz="1300" u="none" cap="none" strike="noStrike">
                        <a:latin typeface="Arial"/>
                        <a:ea typeface="Arial"/>
                        <a:cs typeface="Arial"/>
                        <a:sym typeface="Arial"/>
                      </a:endParaRPr>
                    </a:p>
                  </a:txBody>
                  <a:tcPr marT="1700" marB="0" marR="0" marL="0">
                    <a:lnL cap="flat" cmpd="sng" w="38100">
                      <a:solidFill>
                        <a:srgbClr val="FFFFFF"/>
                      </a:solidFill>
                      <a:prstDash val="solid"/>
                      <a:round/>
                      <a:headEnd len="sm" w="sm" type="none"/>
                      <a:tailEnd len="sm" w="sm" type="none"/>
                    </a:lnL>
                    <a:lnB cap="flat" cmpd="sng" w="38100">
                      <a:solidFill>
                        <a:srgbClr val="FFFFFF"/>
                      </a:solidFill>
                      <a:prstDash val="solid"/>
                      <a:round/>
                      <a:headEnd len="sm" w="sm" type="none"/>
                      <a:tailEnd len="sm" w="sm" type="none"/>
                    </a:lnB>
                    <a:solidFill>
                      <a:srgbClr val="244355"/>
                    </a:solidFill>
                  </a:tcPr>
                </a:tc>
              </a:tr>
              <a:tr h="646175">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0" marR="6350" rtl="0" algn="ctr">
                        <a:lnSpc>
                          <a:spcPct val="100000"/>
                        </a:lnSpc>
                        <a:spcBef>
                          <a:spcPts val="5"/>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Distributed State</a:t>
                      </a:r>
                      <a:endParaRPr sz="1300" u="none" cap="none" strike="noStrike">
                        <a:latin typeface="Arial"/>
                        <a:ea typeface="Arial"/>
                        <a:cs typeface="Arial"/>
                        <a:sym typeface="Arial"/>
                      </a:endParaRPr>
                    </a:p>
                  </a:txBody>
                  <a:tcPr marT="5075" marB="0" marR="0" marL="0">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244355"/>
                    </a:solidFill>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Container Runtime</a:t>
                      </a:r>
                      <a:endParaRPr sz="1300" u="none" cap="none" strike="noStrike">
                        <a:latin typeface="Arial"/>
                        <a:ea typeface="Arial"/>
                        <a:cs typeface="Arial"/>
                        <a:sym typeface="Arial"/>
                      </a:endParaRPr>
                    </a:p>
                  </a:txBody>
                  <a:tcPr marT="5075" marB="0" marR="0" marL="0">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244355"/>
                    </a:solidFill>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17780" marR="0" rtl="0" algn="ctr">
                        <a:lnSpc>
                          <a:spcPct val="100000"/>
                        </a:lnSpc>
                        <a:spcBef>
                          <a:spcPts val="5"/>
                        </a:spcBef>
                        <a:spcAft>
                          <a:spcPts val="0"/>
                        </a:spcAft>
                        <a:buClr>
                          <a:srgbClr val="FFFFFF"/>
                        </a:buClr>
                        <a:buSzPts val="1300"/>
                        <a:buFont typeface="Arial"/>
                        <a:buNone/>
                      </a:pPr>
                      <a:r>
                        <a:rPr b="1" lang="en-GB" sz="1300" u="none" cap="none" strike="noStrike">
                          <a:solidFill>
                            <a:srgbClr val="FFFFFF"/>
                          </a:solidFill>
                          <a:latin typeface="Arial"/>
                          <a:ea typeface="Arial"/>
                          <a:cs typeface="Arial"/>
                          <a:sym typeface="Arial"/>
                        </a:rPr>
                        <a:t>Orchestration</a:t>
                      </a:r>
                      <a:endParaRPr sz="1300" u="none" cap="none" strike="noStrike">
                        <a:latin typeface="Arial"/>
                        <a:ea typeface="Arial"/>
                        <a:cs typeface="Arial"/>
                        <a:sym typeface="Arial"/>
                      </a:endParaRPr>
                    </a:p>
                  </a:txBody>
                  <a:tcPr marT="5075" marB="0" marR="0" marL="0">
                    <a:lnL cap="flat" cmpd="sng" w="38100">
                      <a:solidFill>
                        <a:srgbClr val="FFFFFF"/>
                      </a:solidFill>
                      <a:prstDash val="solid"/>
                      <a:round/>
                      <a:headEnd len="sm" w="sm" type="none"/>
                      <a:tailEnd len="sm" w="sm" type="none"/>
                    </a:lnL>
                    <a:lnT cap="flat" cmpd="sng" w="38100">
                      <a:solidFill>
                        <a:srgbClr val="FFFFFF"/>
                      </a:solidFill>
                      <a:prstDash val="solid"/>
                      <a:round/>
                      <a:headEnd len="sm" w="sm" type="none"/>
                      <a:tailEnd len="sm" w="sm" type="none"/>
                    </a:lnT>
                    <a:solidFill>
                      <a:srgbClr val="845FFF"/>
                    </a:solidFill>
                  </a:tcPr>
                </a:tc>
              </a:tr>
            </a:tbl>
          </a:graphicData>
        </a:graphic>
      </p:graphicFrame>
      <p:sp>
        <p:nvSpPr>
          <p:cNvPr id="2941" name="Google Shape;2941;p116"/>
          <p:cNvSpPr/>
          <p:nvPr/>
        </p:nvSpPr>
        <p:spPr>
          <a:xfrm>
            <a:off x="8730505" y="3529715"/>
            <a:ext cx="657860" cy="439420"/>
          </a:xfrm>
          <a:custGeom>
            <a:rect b="b" l="l" r="r" t="t"/>
            <a:pathLst>
              <a:path extrusionOk="0" h="329564" w="493395">
                <a:moveTo>
                  <a:pt x="385943" y="63118"/>
                </a:moveTo>
                <a:lnTo>
                  <a:pt x="378958" y="76453"/>
                </a:lnTo>
                <a:lnTo>
                  <a:pt x="372401" y="87022"/>
                </a:lnTo>
                <a:lnTo>
                  <a:pt x="368131" y="98520"/>
                </a:lnTo>
                <a:lnTo>
                  <a:pt x="365813" y="110636"/>
                </a:lnTo>
                <a:lnTo>
                  <a:pt x="365115" y="123062"/>
                </a:lnTo>
                <a:lnTo>
                  <a:pt x="365760" y="129119"/>
                </a:lnTo>
                <a:lnTo>
                  <a:pt x="367702" y="136747"/>
                </a:lnTo>
                <a:lnTo>
                  <a:pt x="370955" y="144994"/>
                </a:lnTo>
                <a:lnTo>
                  <a:pt x="375529" y="152907"/>
                </a:lnTo>
                <a:lnTo>
                  <a:pt x="369058" y="155406"/>
                </a:lnTo>
                <a:lnTo>
                  <a:pt x="360336" y="157559"/>
                </a:lnTo>
                <a:lnTo>
                  <a:pt x="349686" y="159069"/>
                </a:lnTo>
                <a:lnTo>
                  <a:pt x="337429" y="159638"/>
                </a:lnTo>
                <a:lnTo>
                  <a:pt x="4943" y="159638"/>
                </a:lnTo>
                <a:lnTo>
                  <a:pt x="1387" y="162940"/>
                </a:lnTo>
                <a:lnTo>
                  <a:pt x="3149" y="211153"/>
                </a:lnTo>
                <a:lnTo>
                  <a:pt x="36058" y="279272"/>
                </a:lnTo>
                <a:lnTo>
                  <a:pt x="91033" y="316706"/>
                </a:lnTo>
                <a:lnTo>
                  <a:pt x="164201" y="329183"/>
                </a:lnTo>
                <a:lnTo>
                  <a:pt x="214217" y="325945"/>
                </a:lnTo>
                <a:lnTo>
                  <a:pt x="260105" y="316309"/>
                </a:lnTo>
                <a:lnTo>
                  <a:pt x="301564" y="300392"/>
                </a:lnTo>
                <a:lnTo>
                  <a:pt x="338291" y="278312"/>
                </a:lnTo>
                <a:lnTo>
                  <a:pt x="369983" y="250188"/>
                </a:lnTo>
                <a:lnTo>
                  <a:pt x="396340" y="216136"/>
                </a:lnTo>
                <a:lnTo>
                  <a:pt x="417058" y="176275"/>
                </a:lnTo>
                <a:lnTo>
                  <a:pt x="432730" y="175756"/>
                </a:lnTo>
                <a:lnTo>
                  <a:pt x="451665" y="172116"/>
                </a:lnTo>
                <a:lnTo>
                  <a:pt x="470600" y="162238"/>
                </a:lnTo>
                <a:lnTo>
                  <a:pt x="486273" y="143001"/>
                </a:lnTo>
                <a:lnTo>
                  <a:pt x="489829" y="139700"/>
                </a:lnTo>
                <a:lnTo>
                  <a:pt x="493258" y="136270"/>
                </a:lnTo>
                <a:lnTo>
                  <a:pt x="493258" y="132969"/>
                </a:lnTo>
                <a:lnTo>
                  <a:pt x="482844" y="126364"/>
                </a:lnTo>
                <a:lnTo>
                  <a:pt x="472709" y="120618"/>
                </a:lnTo>
                <a:lnTo>
                  <a:pt x="468200" y="119760"/>
                </a:lnTo>
                <a:lnTo>
                  <a:pt x="427472" y="119760"/>
                </a:lnTo>
                <a:lnTo>
                  <a:pt x="423590" y="105888"/>
                </a:lnTo>
                <a:lnTo>
                  <a:pt x="417089" y="93932"/>
                </a:lnTo>
                <a:lnTo>
                  <a:pt x="407969" y="83238"/>
                </a:lnTo>
                <a:lnTo>
                  <a:pt x="396230" y="73151"/>
                </a:lnTo>
                <a:lnTo>
                  <a:pt x="385943" y="63118"/>
                </a:lnTo>
                <a:close/>
              </a:path>
              <a:path extrusionOk="0" h="329564" w="493395">
                <a:moveTo>
                  <a:pt x="91430" y="106425"/>
                </a:moveTo>
                <a:lnTo>
                  <a:pt x="39487" y="106425"/>
                </a:lnTo>
                <a:lnTo>
                  <a:pt x="39487" y="149606"/>
                </a:lnTo>
                <a:lnTo>
                  <a:pt x="91430" y="149606"/>
                </a:lnTo>
                <a:lnTo>
                  <a:pt x="91430" y="106425"/>
                </a:lnTo>
                <a:close/>
              </a:path>
              <a:path extrusionOk="0" h="329564" w="493395">
                <a:moveTo>
                  <a:pt x="150358" y="106425"/>
                </a:moveTo>
                <a:lnTo>
                  <a:pt x="98415" y="106425"/>
                </a:lnTo>
                <a:lnTo>
                  <a:pt x="98415" y="149606"/>
                </a:lnTo>
                <a:lnTo>
                  <a:pt x="150358" y="149606"/>
                </a:lnTo>
                <a:lnTo>
                  <a:pt x="150358" y="106425"/>
                </a:lnTo>
                <a:close/>
              </a:path>
              <a:path extrusionOk="0" h="329564" w="493395">
                <a:moveTo>
                  <a:pt x="209286" y="106425"/>
                </a:moveTo>
                <a:lnTo>
                  <a:pt x="160772" y="106425"/>
                </a:lnTo>
                <a:lnTo>
                  <a:pt x="160772" y="149606"/>
                </a:lnTo>
                <a:lnTo>
                  <a:pt x="209286" y="149606"/>
                </a:lnTo>
                <a:lnTo>
                  <a:pt x="209286" y="106425"/>
                </a:lnTo>
                <a:close/>
              </a:path>
              <a:path extrusionOk="0" h="329564" w="493395">
                <a:moveTo>
                  <a:pt x="271643" y="106425"/>
                </a:moveTo>
                <a:lnTo>
                  <a:pt x="219573" y="106425"/>
                </a:lnTo>
                <a:lnTo>
                  <a:pt x="219573" y="149606"/>
                </a:lnTo>
                <a:lnTo>
                  <a:pt x="271643" y="149606"/>
                </a:lnTo>
                <a:lnTo>
                  <a:pt x="271643" y="106425"/>
                </a:lnTo>
                <a:close/>
              </a:path>
              <a:path extrusionOk="0" h="329564" w="493395">
                <a:moveTo>
                  <a:pt x="330444" y="106425"/>
                </a:moveTo>
                <a:lnTo>
                  <a:pt x="278501" y="106425"/>
                </a:lnTo>
                <a:lnTo>
                  <a:pt x="278501" y="149606"/>
                </a:lnTo>
                <a:lnTo>
                  <a:pt x="330444" y="149606"/>
                </a:lnTo>
                <a:lnTo>
                  <a:pt x="330444" y="106425"/>
                </a:lnTo>
                <a:close/>
              </a:path>
              <a:path extrusionOk="0" h="329564" w="493395">
                <a:moveTo>
                  <a:pt x="443392" y="117935"/>
                </a:moveTo>
                <a:lnTo>
                  <a:pt x="427472" y="119760"/>
                </a:lnTo>
                <a:lnTo>
                  <a:pt x="468200" y="119760"/>
                </a:lnTo>
                <a:lnTo>
                  <a:pt x="459015" y="118014"/>
                </a:lnTo>
                <a:lnTo>
                  <a:pt x="443392" y="117935"/>
                </a:lnTo>
                <a:close/>
              </a:path>
              <a:path extrusionOk="0" h="329564" w="493395">
                <a:moveTo>
                  <a:pt x="150358" y="53212"/>
                </a:moveTo>
                <a:lnTo>
                  <a:pt x="98415" y="53212"/>
                </a:lnTo>
                <a:lnTo>
                  <a:pt x="98415" y="96393"/>
                </a:lnTo>
                <a:lnTo>
                  <a:pt x="150358" y="96393"/>
                </a:lnTo>
                <a:lnTo>
                  <a:pt x="150358" y="53212"/>
                </a:lnTo>
                <a:close/>
              </a:path>
              <a:path extrusionOk="0" h="329564" w="493395">
                <a:moveTo>
                  <a:pt x="209286" y="53212"/>
                </a:moveTo>
                <a:lnTo>
                  <a:pt x="160772" y="53212"/>
                </a:lnTo>
                <a:lnTo>
                  <a:pt x="160772" y="96393"/>
                </a:lnTo>
                <a:lnTo>
                  <a:pt x="209286" y="96393"/>
                </a:lnTo>
                <a:lnTo>
                  <a:pt x="209286" y="53212"/>
                </a:lnTo>
                <a:close/>
              </a:path>
              <a:path extrusionOk="0" h="329564" w="493395">
                <a:moveTo>
                  <a:pt x="271643" y="53212"/>
                </a:moveTo>
                <a:lnTo>
                  <a:pt x="219573" y="53212"/>
                </a:lnTo>
                <a:lnTo>
                  <a:pt x="219573" y="96393"/>
                </a:lnTo>
                <a:lnTo>
                  <a:pt x="271643" y="96393"/>
                </a:lnTo>
                <a:lnTo>
                  <a:pt x="271643" y="53212"/>
                </a:lnTo>
                <a:close/>
              </a:path>
              <a:path extrusionOk="0" h="329564" w="493395">
                <a:moveTo>
                  <a:pt x="271643" y="0"/>
                </a:moveTo>
                <a:lnTo>
                  <a:pt x="219573" y="0"/>
                </a:lnTo>
                <a:lnTo>
                  <a:pt x="219573" y="43179"/>
                </a:lnTo>
                <a:lnTo>
                  <a:pt x="271643" y="43179"/>
                </a:lnTo>
                <a:lnTo>
                  <a:pt x="271643" y="0"/>
                </a:lnTo>
                <a:close/>
              </a:path>
            </a:pathLst>
          </a:custGeom>
          <a:solidFill>
            <a:srgbClr val="24435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2942" name="Google Shape;2942;p116"/>
          <p:cNvSpPr txBox="1"/>
          <p:nvPr/>
        </p:nvSpPr>
        <p:spPr>
          <a:xfrm>
            <a:off x="9665890" y="3603884"/>
            <a:ext cx="1631687" cy="294097"/>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Docker Engine</a:t>
            </a:r>
            <a:endParaRPr b="0" i="0" sz="1800" u="none" cap="none" strike="noStrike">
              <a:solidFill>
                <a:schemeClr val="dk1"/>
              </a:solidFill>
              <a:latin typeface="Arial"/>
              <a:ea typeface="Arial"/>
              <a:cs typeface="Arial"/>
              <a:sym typeface="Arial"/>
            </a:endParaRPr>
          </a:p>
        </p:txBody>
      </p:sp>
      <p:sp>
        <p:nvSpPr>
          <p:cNvPr id="2943" name="Google Shape;2943;p116"/>
          <p:cNvSpPr txBox="1"/>
          <p:nvPr/>
        </p:nvSpPr>
        <p:spPr>
          <a:xfrm>
            <a:off x="3621481" y="2801602"/>
            <a:ext cx="2391391" cy="294089"/>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Integrated Security</a:t>
            </a:r>
            <a:endParaRPr b="0" i="0" sz="1800" u="none" cap="none" strike="noStrike">
              <a:solidFill>
                <a:schemeClr val="dk1"/>
              </a:solidFill>
              <a:latin typeface="Arial"/>
              <a:ea typeface="Arial"/>
              <a:cs typeface="Arial"/>
              <a:sym typeface="Arial"/>
            </a:endParaRPr>
          </a:p>
        </p:txBody>
      </p:sp>
      <p:sp>
        <p:nvSpPr>
          <p:cNvPr id="2944" name="Google Shape;2944;p11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117"/>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Building a Secure Supply Chain</a:t>
            </a:r>
            <a:endParaRPr i="0" sz="3200" u="none" cap="none" strike="noStrike">
              <a:solidFill>
                <a:schemeClr val="accent2"/>
              </a:solidFill>
              <a:latin typeface="Raleway"/>
              <a:ea typeface="Raleway"/>
              <a:cs typeface="Raleway"/>
              <a:sym typeface="Raleway"/>
            </a:endParaRPr>
          </a:p>
        </p:txBody>
      </p:sp>
      <p:graphicFrame>
        <p:nvGraphicFramePr>
          <p:cNvPr id="2951" name="Google Shape;2951;p117"/>
          <p:cNvGraphicFramePr/>
          <p:nvPr/>
        </p:nvGraphicFramePr>
        <p:xfrm>
          <a:off x="799419" y="1772353"/>
          <a:ext cx="3000000" cy="3000000"/>
        </p:xfrm>
        <a:graphic>
          <a:graphicData uri="http://schemas.openxmlformats.org/drawingml/2006/table">
            <a:tbl>
              <a:tblPr>
                <a:noFill/>
                <a:tableStyleId>{BF136102-B35A-49AD-85ED-5924682B774B}</a:tableStyleId>
              </a:tblPr>
              <a:tblGrid>
                <a:gridCol w="2433300"/>
                <a:gridCol w="2552725"/>
                <a:gridCol w="2479050"/>
              </a:tblGrid>
              <a:tr h="646175">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Private Image Registry</a:t>
                      </a:r>
                      <a:endParaRPr sz="1300" u="none" cap="none" strike="noStrike">
                        <a:latin typeface="Arial"/>
                        <a:ea typeface="Arial"/>
                        <a:cs typeface="Arial"/>
                        <a:sym typeface="Arial"/>
                      </a:endParaRPr>
                    </a:p>
                  </a:txBody>
                  <a:tcPr marT="1700" marB="0" marR="0" marL="0">
                    <a:lnR cap="flat" cmpd="sng" w="28575">
                      <a:solidFill>
                        <a:srgbClr val="FFFFFF"/>
                      </a:solidFill>
                      <a:prstDash val="solid"/>
                      <a:round/>
                      <a:headEnd len="sm" w="sm" type="none"/>
                      <a:tailEnd len="sm" w="sm" type="none"/>
                    </a:lnR>
                    <a:lnB cap="flat" cmpd="sng" w="38100">
                      <a:solidFill>
                        <a:srgbClr val="FFFFFF"/>
                      </a:solidFill>
                      <a:prstDash val="solid"/>
                      <a:round/>
                      <a:headEnd len="sm" w="sm" type="none"/>
                      <a:tailEnd len="sm" w="sm" type="none"/>
                    </a:lnB>
                    <a:solidFill>
                      <a:srgbClr val="6F8491"/>
                    </a:solidFill>
                  </a:tcPr>
                </a:tc>
                <a:tc>
                  <a:txBody>
                    <a:bodyPr/>
                    <a:lstStyle/>
                    <a:p>
                      <a:pPr indent="-325120" lvl="0" marL="565150" marR="238759" rtl="0" algn="l">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Secure Access and User  Management</a:t>
                      </a:r>
                      <a:endParaRPr sz="1300" u="none" cap="none" strike="noStrike">
                        <a:latin typeface="Arial"/>
                        <a:ea typeface="Arial"/>
                        <a:cs typeface="Arial"/>
                        <a:sym typeface="Arial"/>
                      </a:endParaRPr>
                    </a:p>
                  </a:txBody>
                  <a:tcPr marT="104150" marB="0" marR="0" marL="0">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B cap="flat" cmpd="sng" w="38100">
                      <a:solidFill>
                        <a:srgbClr val="FFFFFF"/>
                      </a:solidFill>
                      <a:prstDash val="solid"/>
                      <a:round/>
                      <a:headEnd len="sm" w="sm" type="none"/>
                      <a:tailEnd len="sm" w="sm" type="none"/>
                    </a:lnB>
                    <a:solidFill>
                      <a:srgbClr val="6F8491"/>
                    </a:solidFill>
                  </a:tcPr>
                </a:tc>
                <a:tc>
                  <a:txBody>
                    <a:bodyPr/>
                    <a:lstStyle/>
                    <a:p>
                      <a:pPr indent="-279400" lvl="0" marL="570865" marR="261620" rtl="0" algn="l">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Application and Cluster  Management</a:t>
                      </a:r>
                      <a:endParaRPr sz="1300" u="none" cap="none" strike="noStrike">
                        <a:latin typeface="Arial"/>
                        <a:ea typeface="Arial"/>
                        <a:cs typeface="Arial"/>
                        <a:sym typeface="Arial"/>
                      </a:endParaRPr>
                    </a:p>
                  </a:txBody>
                  <a:tcPr marT="104150" marB="0" marR="0" marL="0">
                    <a:lnL cap="flat" cmpd="sng" w="38100">
                      <a:solidFill>
                        <a:srgbClr val="FFFFFF"/>
                      </a:solidFill>
                      <a:prstDash val="solid"/>
                      <a:round/>
                      <a:headEnd len="sm" w="sm" type="none"/>
                      <a:tailEnd len="sm" w="sm" type="none"/>
                    </a:lnL>
                    <a:lnB cap="flat" cmpd="sng" w="38100">
                      <a:solidFill>
                        <a:srgbClr val="FFFFFF"/>
                      </a:solidFill>
                      <a:prstDash val="solid"/>
                      <a:round/>
                      <a:headEnd len="sm" w="sm" type="none"/>
                      <a:tailEnd len="sm" w="sm" type="none"/>
                    </a:lnB>
                    <a:solidFill>
                      <a:srgbClr val="6F8491"/>
                    </a:solidFill>
                  </a:tcPr>
                </a:tc>
              </a:tr>
              <a:tr h="646175">
                <a:tc rowSpan="3">
                  <a:txBody>
                    <a:bodyPr/>
                    <a:lstStyle/>
                    <a:p>
                      <a:pPr indent="0" lvl="0" marL="348615" marR="348615" rtl="0" algn="ctr">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Image Scanning and  Monitoring</a:t>
                      </a:r>
                      <a:endParaRPr sz="13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Clr>
                          <a:schemeClr val="dk1"/>
                        </a:buClr>
                        <a:buSzPts val="1700"/>
                        <a:buFont typeface="Calibri"/>
                        <a:buNone/>
                      </a:pPr>
                      <a:r>
                        <a:t/>
                      </a:r>
                      <a:endParaRPr sz="1700" u="none" cap="none" strike="noStrike">
                        <a:latin typeface="Times New Roman"/>
                        <a:ea typeface="Times New Roman"/>
                        <a:cs typeface="Times New Roman"/>
                        <a:sym typeface="Times New Roman"/>
                      </a:endParaRPr>
                    </a:p>
                    <a:p>
                      <a:pPr indent="0" lvl="0" marL="0" marR="7620" rtl="0" algn="ctr">
                        <a:lnSpc>
                          <a:spcPct val="100000"/>
                        </a:lnSpc>
                        <a:spcBef>
                          <a:spcPts val="5"/>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Security</a:t>
                      </a:r>
                      <a:endParaRPr sz="1300" u="none" cap="none" strike="noStrike">
                        <a:latin typeface="Arial"/>
                        <a:ea typeface="Arial"/>
                        <a:cs typeface="Arial"/>
                        <a:sym typeface="Arial"/>
                      </a:endParaRPr>
                    </a:p>
                  </a:txBody>
                  <a:tcPr marT="127850" marB="0" marR="0" marL="0">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rowSpan="3">
                  <a:txBody>
                    <a:bodyPr/>
                    <a:lstStyle/>
                    <a:p>
                      <a:pPr indent="0" lvl="0" marL="429894" marR="428625" rtl="0" algn="ctr">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Content Trust and  Verification</a:t>
                      </a:r>
                      <a:endParaRPr sz="1300" u="none" cap="none" strike="noStrike">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50"/>
                        </a:spcBef>
                        <a:spcAft>
                          <a:spcPts val="0"/>
                        </a:spcAft>
                        <a:buClr>
                          <a:schemeClr val="dk1"/>
                        </a:buClr>
                        <a:buSzPts val="1700"/>
                        <a:buFont typeface="Calibri"/>
                        <a:buNone/>
                      </a:pPr>
                      <a:r>
                        <a:t/>
                      </a:r>
                      <a:endParaRPr sz="1700" u="none" cap="none" strike="noStrike">
                        <a:latin typeface="Times New Roman"/>
                        <a:ea typeface="Times New Roman"/>
                        <a:cs typeface="Times New Roman"/>
                        <a:sym typeface="Times New Roman"/>
                      </a:endParaRPr>
                    </a:p>
                    <a:p>
                      <a:pPr indent="0" lvl="0" marL="0" marR="12700" rtl="0" algn="ctr">
                        <a:lnSpc>
                          <a:spcPct val="100000"/>
                        </a:lnSpc>
                        <a:spcBef>
                          <a:spcPts val="5"/>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Network</a:t>
                      </a:r>
                      <a:endParaRPr sz="1300" u="none" cap="none" strike="noStrike">
                        <a:latin typeface="Arial"/>
                        <a:ea typeface="Arial"/>
                        <a:cs typeface="Arial"/>
                        <a:sym typeface="Arial"/>
                      </a:endParaRPr>
                    </a:p>
                  </a:txBody>
                  <a:tcPr marT="127850" marB="0" marR="0" marL="0">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22860" marR="0" rtl="0" algn="ctr">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Policy Management</a:t>
                      </a:r>
                      <a:endParaRPr sz="1300" u="none" cap="none" strike="noStrike">
                        <a:latin typeface="Arial"/>
                        <a:ea typeface="Arial"/>
                        <a:cs typeface="Arial"/>
                        <a:sym typeface="Arial"/>
                      </a:endParaRPr>
                    </a:p>
                  </a:txBody>
                  <a:tcPr marT="5075" marB="0" marR="0" marL="0">
                    <a:lnL cap="flat" cmpd="sng" w="38100">
                      <a:solidFill>
                        <a:srgbClr val="FFFFFF"/>
                      </a:solidFill>
                      <a:prstDash val="solid"/>
                      <a:round/>
                      <a:headEnd len="sm" w="sm" type="none"/>
                      <a:tailEnd len="sm" w="sm" type="none"/>
                    </a:lnL>
                    <a:lnT cap="flat" cmpd="sng" w="38100">
                      <a:solidFill>
                        <a:srgbClr val="FFFFFF"/>
                      </a:solidFill>
                      <a:prstDash val="solid"/>
                      <a:round/>
                      <a:headEnd len="sm" w="sm" type="none"/>
                      <a:tailEnd len="sm" w="sm" type="none"/>
                    </a:lnT>
                    <a:solidFill>
                      <a:srgbClr val="6F8491"/>
                    </a:solidFill>
                  </a:tcPr>
                </a:tc>
              </a:tr>
              <a:tr h="131075">
                <a:tc vMerge="1"/>
                <a:tc vMerge="1"/>
                <a:tc>
                  <a:txBody>
                    <a:bodyPr/>
                    <a:lstStyle/>
                    <a:p>
                      <a:pPr indent="0" lvl="0" marL="0" marR="0" rtl="0" algn="l">
                        <a:lnSpc>
                          <a:spcPct val="100000"/>
                        </a:lnSpc>
                        <a:spcBef>
                          <a:spcPts val="0"/>
                        </a:spcBef>
                        <a:spcAft>
                          <a:spcPts val="0"/>
                        </a:spcAft>
                        <a:buClr>
                          <a:schemeClr val="dk1"/>
                        </a:buClr>
                        <a:buSzPts val="700"/>
                        <a:buFont typeface="Calibri"/>
                        <a:buNone/>
                      </a:pPr>
                      <a:r>
                        <a:t/>
                      </a:r>
                      <a:endParaRPr sz="700" u="none" cap="none" strike="noStrike">
                        <a:latin typeface="Times New Roman"/>
                        <a:ea typeface="Times New Roman"/>
                        <a:cs typeface="Times New Roman"/>
                        <a:sym typeface="Times New Roman"/>
                      </a:endParaRPr>
                    </a:p>
                  </a:txBody>
                  <a:tcPr marT="0" marB="0" marR="0" marL="0">
                    <a:lnL cap="flat" cmpd="sng" w="38100">
                      <a:solidFill>
                        <a:srgbClr val="FFFFFF"/>
                      </a:solidFill>
                      <a:prstDash val="solid"/>
                      <a:round/>
                      <a:headEnd len="sm" w="sm" type="none"/>
                      <a:tailEnd len="sm" w="sm" type="none"/>
                    </a:lnL>
                  </a:tcPr>
                </a:tc>
              </a:tr>
              <a:tr h="646175">
                <a:tc vMerge="1"/>
                <a:tc vMerge="1"/>
                <a:tc>
                  <a:txBody>
                    <a:bodyPr/>
                    <a:lstStyle/>
                    <a:p>
                      <a:pPr indent="0" lvl="0" marL="0" marR="0" rtl="0" algn="l">
                        <a:lnSpc>
                          <a:spcPct val="100000"/>
                        </a:lnSpc>
                        <a:spcBef>
                          <a:spcPts val="0"/>
                        </a:spcBef>
                        <a:spcAft>
                          <a:spcPts val="0"/>
                        </a:spcAft>
                        <a:buClr>
                          <a:schemeClr val="dk1"/>
                        </a:buClr>
                        <a:buSzPts val="1400"/>
                        <a:buFont typeface="Calibri"/>
                        <a:buNone/>
                      </a:pPr>
                      <a:r>
                        <a:t/>
                      </a:r>
                      <a:endParaRPr sz="1400" u="none" cap="none" strike="noStrike">
                        <a:latin typeface="Times New Roman"/>
                        <a:ea typeface="Times New Roman"/>
                        <a:cs typeface="Times New Roman"/>
                        <a:sym typeface="Times New Roman"/>
                      </a:endParaRPr>
                    </a:p>
                    <a:p>
                      <a:pPr indent="0" lvl="0" marL="10795" marR="0" rtl="0" algn="ctr">
                        <a:lnSpc>
                          <a:spcPct val="100000"/>
                        </a:lnSpc>
                        <a:spcBef>
                          <a:spcPts val="0"/>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Volumes</a:t>
                      </a:r>
                      <a:endParaRPr sz="1300" u="none" cap="none" strike="noStrike">
                        <a:latin typeface="Arial"/>
                        <a:ea typeface="Arial"/>
                        <a:cs typeface="Arial"/>
                        <a:sym typeface="Arial"/>
                      </a:endParaRPr>
                    </a:p>
                  </a:txBody>
                  <a:tcPr marT="1700" marB="0" marR="0" marL="0">
                    <a:lnL cap="flat" cmpd="sng" w="38100">
                      <a:solidFill>
                        <a:srgbClr val="FFFFFF"/>
                      </a:solidFill>
                      <a:prstDash val="solid"/>
                      <a:round/>
                      <a:headEnd len="sm" w="sm" type="none"/>
                      <a:tailEnd len="sm" w="sm" type="none"/>
                    </a:lnL>
                    <a:lnB cap="flat" cmpd="sng" w="38100">
                      <a:solidFill>
                        <a:srgbClr val="FFFFFF"/>
                      </a:solidFill>
                      <a:prstDash val="solid"/>
                      <a:round/>
                      <a:headEnd len="sm" w="sm" type="none"/>
                      <a:tailEnd len="sm" w="sm" type="none"/>
                    </a:lnB>
                    <a:solidFill>
                      <a:srgbClr val="244355"/>
                    </a:solidFill>
                  </a:tcPr>
                </a:tc>
              </a:tr>
              <a:tr h="646175">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0" marR="11430" rtl="0" algn="ctr">
                        <a:lnSpc>
                          <a:spcPct val="100000"/>
                        </a:lnSpc>
                        <a:spcBef>
                          <a:spcPts val="5"/>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Distributed State</a:t>
                      </a:r>
                      <a:endParaRPr sz="1300" u="none" cap="none" strike="noStrike">
                        <a:latin typeface="Arial"/>
                        <a:ea typeface="Arial"/>
                        <a:cs typeface="Arial"/>
                        <a:sym typeface="Arial"/>
                      </a:endParaRPr>
                    </a:p>
                  </a:txBody>
                  <a:tcPr marT="5075" marB="0" marR="0" marL="0">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244355"/>
                    </a:solidFill>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402590" marR="0" rtl="0" algn="l">
                        <a:lnSpc>
                          <a:spcPct val="100000"/>
                        </a:lnSpc>
                        <a:spcBef>
                          <a:spcPts val="5"/>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Container Runtime</a:t>
                      </a:r>
                      <a:endParaRPr sz="1300" u="none" cap="none" strike="noStrike">
                        <a:latin typeface="Arial"/>
                        <a:ea typeface="Arial"/>
                        <a:cs typeface="Arial"/>
                        <a:sym typeface="Arial"/>
                      </a:endParaRPr>
                    </a:p>
                  </a:txBody>
                  <a:tcPr marT="5075" marB="0" marR="0" marL="0">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solidFill>
                      <a:srgbClr val="244355"/>
                    </a:solidFill>
                  </a:tcPr>
                </a:tc>
                <a:tc>
                  <a:txBody>
                    <a:bodyPr/>
                    <a:lstStyle/>
                    <a:p>
                      <a:pPr indent="0" lvl="0" marL="0" marR="0" rtl="0" algn="l">
                        <a:lnSpc>
                          <a:spcPct val="100000"/>
                        </a:lnSpc>
                        <a:spcBef>
                          <a:spcPts val="0"/>
                        </a:spcBef>
                        <a:spcAft>
                          <a:spcPts val="0"/>
                        </a:spcAft>
                        <a:buClr>
                          <a:schemeClr val="dk1"/>
                        </a:buClr>
                        <a:buSzPts val="1500"/>
                        <a:buFont typeface="Calibri"/>
                        <a:buNone/>
                      </a:pPr>
                      <a:r>
                        <a:t/>
                      </a:r>
                      <a:endParaRPr sz="1500" u="none" cap="none" strike="noStrike">
                        <a:latin typeface="Times New Roman"/>
                        <a:ea typeface="Times New Roman"/>
                        <a:cs typeface="Times New Roman"/>
                        <a:sym typeface="Times New Roman"/>
                      </a:endParaRPr>
                    </a:p>
                    <a:p>
                      <a:pPr indent="0" lvl="0" marL="9525" marR="0" rtl="0" algn="ctr">
                        <a:lnSpc>
                          <a:spcPct val="100000"/>
                        </a:lnSpc>
                        <a:spcBef>
                          <a:spcPts val="5"/>
                        </a:spcBef>
                        <a:spcAft>
                          <a:spcPts val="0"/>
                        </a:spcAft>
                        <a:buClr>
                          <a:srgbClr val="FFFFFF"/>
                        </a:buClr>
                        <a:buSzPts val="1300"/>
                        <a:buFont typeface="Arial"/>
                        <a:buNone/>
                      </a:pPr>
                      <a:r>
                        <a:rPr lang="en-GB" sz="1300" u="none" cap="none" strike="noStrike">
                          <a:solidFill>
                            <a:srgbClr val="FFFFFF"/>
                          </a:solidFill>
                          <a:latin typeface="Arial"/>
                          <a:ea typeface="Arial"/>
                          <a:cs typeface="Arial"/>
                          <a:sym typeface="Arial"/>
                        </a:rPr>
                        <a:t>Orchestration</a:t>
                      </a:r>
                      <a:endParaRPr sz="1300" u="none" cap="none" strike="noStrike">
                        <a:latin typeface="Arial"/>
                        <a:ea typeface="Arial"/>
                        <a:cs typeface="Arial"/>
                        <a:sym typeface="Arial"/>
                      </a:endParaRPr>
                    </a:p>
                  </a:txBody>
                  <a:tcPr marT="5075" marB="0" marR="0" marL="0">
                    <a:lnL cap="flat" cmpd="sng" w="38100">
                      <a:solidFill>
                        <a:srgbClr val="FFFFFF"/>
                      </a:solidFill>
                      <a:prstDash val="solid"/>
                      <a:round/>
                      <a:headEnd len="sm" w="sm" type="none"/>
                      <a:tailEnd len="sm" w="sm" type="none"/>
                    </a:lnL>
                    <a:lnT cap="flat" cmpd="sng" w="38100">
                      <a:solidFill>
                        <a:srgbClr val="FFFFFF"/>
                      </a:solidFill>
                      <a:prstDash val="solid"/>
                      <a:round/>
                      <a:headEnd len="sm" w="sm" type="none"/>
                      <a:tailEnd len="sm" w="sm" type="none"/>
                    </a:lnT>
                    <a:solidFill>
                      <a:srgbClr val="845FFF"/>
                    </a:solidFill>
                  </a:tcPr>
                </a:tc>
              </a:tr>
            </a:tbl>
          </a:graphicData>
        </a:graphic>
      </p:graphicFrame>
      <p:sp>
        <p:nvSpPr>
          <p:cNvPr id="2952" name="Google Shape;2952;p117"/>
          <p:cNvSpPr/>
          <p:nvPr/>
        </p:nvSpPr>
        <p:spPr>
          <a:xfrm>
            <a:off x="606381" y="4865056"/>
            <a:ext cx="2523913" cy="817033"/>
          </a:xfrm>
          <a:custGeom>
            <a:rect b="b" l="l" r="r" t="t"/>
            <a:pathLst>
              <a:path extrusionOk="0" h="612775" w="1892935">
                <a:moveTo>
                  <a:pt x="1892808" y="0"/>
                </a:moveTo>
                <a:lnTo>
                  <a:pt x="0" y="0"/>
                </a:lnTo>
                <a:lnTo>
                  <a:pt x="0" y="612647"/>
                </a:lnTo>
                <a:lnTo>
                  <a:pt x="1892808" y="612647"/>
                </a:lnTo>
                <a:lnTo>
                  <a:pt x="1892808"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53" name="Google Shape;2953;p117"/>
          <p:cNvSpPr/>
          <p:nvPr/>
        </p:nvSpPr>
        <p:spPr>
          <a:xfrm>
            <a:off x="3231724" y="4873184"/>
            <a:ext cx="2570480" cy="817033"/>
          </a:xfrm>
          <a:custGeom>
            <a:rect b="b" l="l" r="r" t="t"/>
            <a:pathLst>
              <a:path extrusionOk="0" h="612775" w="1927860">
                <a:moveTo>
                  <a:pt x="1927859" y="0"/>
                </a:moveTo>
                <a:lnTo>
                  <a:pt x="0" y="0"/>
                </a:lnTo>
                <a:lnTo>
                  <a:pt x="0" y="612648"/>
                </a:lnTo>
                <a:lnTo>
                  <a:pt x="1927859" y="612648"/>
                </a:lnTo>
                <a:lnTo>
                  <a:pt x="1927859" y="0"/>
                </a:lnTo>
                <a:close/>
              </a:path>
            </a:pathLst>
          </a:custGeom>
          <a:solidFill>
            <a:srgbClr val="24435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lt1"/>
              </a:solidFill>
              <a:latin typeface="Arial"/>
              <a:ea typeface="Arial"/>
              <a:cs typeface="Arial"/>
              <a:sym typeface="Arial"/>
            </a:endParaRPr>
          </a:p>
        </p:txBody>
      </p:sp>
      <p:sp>
        <p:nvSpPr>
          <p:cNvPr id="2954" name="Google Shape;2954;p117"/>
          <p:cNvSpPr/>
          <p:nvPr/>
        </p:nvSpPr>
        <p:spPr>
          <a:xfrm>
            <a:off x="5942411" y="4865056"/>
            <a:ext cx="2532380" cy="817033"/>
          </a:xfrm>
          <a:custGeom>
            <a:rect b="b" l="l" r="r" t="t"/>
            <a:pathLst>
              <a:path extrusionOk="0" h="612775" w="1899285">
                <a:moveTo>
                  <a:pt x="1898904" y="0"/>
                </a:moveTo>
                <a:lnTo>
                  <a:pt x="0" y="0"/>
                </a:lnTo>
                <a:lnTo>
                  <a:pt x="0" y="612647"/>
                </a:lnTo>
                <a:lnTo>
                  <a:pt x="1898904" y="612647"/>
                </a:lnTo>
                <a:lnTo>
                  <a:pt x="1898904" y="0"/>
                </a:lnTo>
                <a:close/>
              </a:path>
            </a:pathLst>
          </a:custGeom>
          <a:solidFill>
            <a:srgbClr val="FFB46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55" name="Google Shape;2955;p117"/>
          <p:cNvSpPr txBox="1"/>
          <p:nvPr/>
        </p:nvSpPr>
        <p:spPr>
          <a:xfrm>
            <a:off x="1386396" y="4956225"/>
            <a:ext cx="894080" cy="591743"/>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Usable  Security</a:t>
            </a:r>
            <a:endParaRPr b="0" i="0" sz="1865" u="none" cap="none" strike="noStrike">
              <a:solidFill>
                <a:schemeClr val="dk1"/>
              </a:solidFill>
              <a:latin typeface="Arial"/>
              <a:ea typeface="Arial"/>
              <a:cs typeface="Arial"/>
              <a:sym typeface="Arial"/>
            </a:endParaRPr>
          </a:p>
        </p:txBody>
      </p:sp>
      <p:sp>
        <p:nvSpPr>
          <p:cNvPr id="2956" name="Google Shape;2956;p117"/>
          <p:cNvSpPr txBox="1"/>
          <p:nvPr/>
        </p:nvSpPr>
        <p:spPr>
          <a:xfrm>
            <a:off x="4035717" y="4944033"/>
            <a:ext cx="889000" cy="591743"/>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chemeClr val="lt1"/>
              </a:buClr>
              <a:buSzPts val="1867"/>
              <a:buFont typeface="Arial"/>
              <a:buNone/>
            </a:pPr>
            <a:r>
              <a:rPr b="0" i="0" lang="en-GB" sz="1865" u="none" cap="none" strike="noStrike">
                <a:solidFill>
                  <a:schemeClr val="lt1"/>
                </a:solidFill>
                <a:latin typeface="Arial"/>
                <a:ea typeface="Arial"/>
                <a:cs typeface="Arial"/>
                <a:sym typeface="Arial"/>
              </a:rPr>
              <a:t>Trusted  Delivery</a:t>
            </a:r>
            <a:endParaRPr b="0" i="0" sz="1800" u="none" cap="none" strike="noStrike">
              <a:solidFill>
                <a:schemeClr val="dk1"/>
              </a:solidFill>
              <a:latin typeface="Calibri"/>
              <a:ea typeface="Calibri"/>
              <a:cs typeface="Calibri"/>
              <a:sym typeface="Calibri"/>
            </a:endParaRPr>
          </a:p>
        </p:txBody>
      </p:sp>
      <p:sp>
        <p:nvSpPr>
          <p:cNvPr id="2957" name="Google Shape;2957;p117"/>
          <p:cNvSpPr txBox="1"/>
          <p:nvPr/>
        </p:nvSpPr>
        <p:spPr>
          <a:xfrm>
            <a:off x="5942411" y="4865055"/>
            <a:ext cx="2532380" cy="536109"/>
          </a:xfrm>
          <a:prstGeom prst="rect">
            <a:avLst/>
          </a:prstGeom>
          <a:noFill/>
          <a:ln>
            <a:noFill/>
          </a:ln>
        </p:spPr>
        <p:txBody>
          <a:bodyPr anchorCtr="0" anchor="t" bIns="0" lIns="0" spcFirstLastPara="1" rIns="0" wrap="square" tIns="2525">
            <a:sp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0" lvl="0" marL="848995" marR="0" rtl="0" algn="l">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Portable</a:t>
            </a:r>
            <a:endParaRPr b="0" i="0" sz="1865" u="none" cap="none" strike="noStrike">
              <a:solidFill>
                <a:schemeClr val="dk1"/>
              </a:solidFill>
              <a:latin typeface="Arial"/>
              <a:ea typeface="Arial"/>
              <a:cs typeface="Arial"/>
              <a:sym typeface="Arial"/>
            </a:endParaRPr>
          </a:p>
        </p:txBody>
      </p:sp>
      <p:grpSp>
        <p:nvGrpSpPr>
          <p:cNvPr id="2958" name="Google Shape;2958;p117"/>
          <p:cNvGrpSpPr/>
          <p:nvPr/>
        </p:nvGrpSpPr>
        <p:grpSpPr>
          <a:xfrm>
            <a:off x="823804" y="5054031"/>
            <a:ext cx="335280" cy="414867"/>
            <a:chOff x="413004" y="4431791"/>
            <a:chExt cx="251460" cy="311150"/>
          </a:xfrm>
        </p:grpSpPr>
        <p:sp>
          <p:nvSpPr>
            <p:cNvPr id="2959" name="Google Shape;2959;p117"/>
            <p:cNvSpPr/>
            <p:nvPr/>
          </p:nvSpPr>
          <p:spPr>
            <a:xfrm>
              <a:off x="413004" y="4431791"/>
              <a:ext cx="251460" cy="311150"/>
            </a:xfrm>
            <a:custGeom>
              <a:rect b="b" l="l" r="r" t="t"/>
              <a:pathLst>
                <a:path extrusionOk="0" h="311150" w="251459">
                  <a:moveTo>
                    <a:pt x="7454" y="29324"/>
                  </a:moveTo>
                  <a:lnTo>
                    <a:pt x="4965" y="29324"/>
                  </a:lnTo>
                  <a:lnTo>
                    <a:pt x="2984" y="30327"/>
                  </a:lnTo>
                  <a:lnTo>
                    <a:pt x="1485" y="31851"/>
                  </a:lnTo>
                  <a:lnTo>
                    <a:pt x="0" y="33870"/>
                  </a:lnTo>
                  <a:lnTo>
                    <a:pt x="0" y="179463"/>
                  </a:lnTo>
                  <a:lnTo>
                    <a:pt x="15126" y="225014"/>
                  </a:lnTo>
                  <a:lnTo>
                    <a:pt x="50566" y="263694"/>
                  </a:lnTo>
                  <a:lnTo>
                    <a:pt x="91409" y="292990"/>
                  </a:lnTo>
                  <a:lnTo>
                    <a:pt x="123736" y="310896"/>
                  </a:lnTo>
                  <a:lnTo>
                    <a:pt x="127711" y="310896"/>
                  </a:lnTo>
                  <a:lnTo>
                    <a:pt x="128219" y="310388"/>
                  </a:lnTo>
                  <a:lnTo>
                    <a:pt x="151894" y="297243"/>
                  </a:lnTo>
                  <a:lnTo>
                    <a:pt x="125729" y="297243"/>
                  </a:lnTo>
                  <a:lnTo>
                    <a:pt x="98040" y="281542"/>
                  </a:lnTo>
                  <a:lnTo>
                    <a:pt x="60378" y="254655"/>
                  </a:lnTo>
                  <a:lnTo>
                    <a:pt x="27189" y="219617"/>
                  </a:lnTo>
                  <a:lnTo>
                    <a:pt x="12915" y="179463"/>
                  </a:lnTo>
                  <a:lnTo>
                    <a:pt x="12915" y="45491"/>
                  </a:lnTo>
                  <a:lnTo>
                    <a:pt x="81915" y="45491"/>
                  </a:lnTo>
                  <a:lnTo>
                    <a:pt x="90692" y="42654"/>
                  </a:lnTo>
                  <a:lnTo>
                    <a:pt x="97087" y="38925"/>
                  </a:lnTo>
                  <a:lnTo>
                    <a:pt x="48196" y="38925"/>
                  </a:lnTo>
                  <a:lnTo>
                    <a:pt x="37952" y="38284"/>
                  </a:lnTo>
                  <a:lnTo>
                    <a:pt x="28078" y="36458"/>
                  </a:lnTo>
                  <a:lnTo>
                    <a:pt x="18573" y="33589"/>
                  </a:lnTo>
                  <a:lnTo>
                    <a:pt x="9436" y="29819"/>
                  </a:lnTo>
                  <a:lnTo>
                    <a:pt x="7454" y="29324"/>
                  </a:lnTo>
                  <a:close/>
                </a:path>
                <a:path extrusionOk="0" h="311150" w="251459">
                  <a:moveTo>
                    <a:pt x="250964" y="45491"/>
                  </a:moveTo>
                  <a:lnTo>
                    <a:pt x="239039" y="45491"/>
                  </a:lnTo>
                  <a:lnTo>
                    <a:pt x="239039" y="179463"/>
                  </a:lnTo>
                  <a:lnTo>
                    <a:pt x="224828" y="219617"/>
                  </a:lnTo>
                  <a:lnTo>
                    <a:pt x="191700" y="254655"/>
                  </a:lnTo>
                  <a:lnTo>
                    <a:pt x="153914" y="281542"/>
                  </a:lnTo>
                  <a:lnTo>
                    <a:pt x="125729" y="297243"/>
                  </a:lnTo>
                  <a:lnTo>
                    <a:pt x="151894" y="297243"/>
                  </a:lnTo>
                  <a:lnTo>
                    <a:pt x="159555" y="292990"/>
                  </a:lnTo>
                  <a:lnTo>
                    <a:pt x="200398" y="263694"/>
                  </a:lnTo>
                  <a:lnTo>
                    <a:pt x="235838" y="225014"/>
                  </a:lnTo>
                  <a:lnTo>
                    <a:pt x="250964" y="179463"/>
                  </a:lnTo>
                  <a:lnTo>
                    <a:pt x="250964" y="45491"/>
                  </a:lnTo>
                  <a:close/>
                </a:path>
                <a:path extrusionOk="0" h="311150" w="251459">
                  <a:moveTo>
                    <a:pt x="81915" y="45491"/>
                  </a:moveTo>
                  <a:lnTo>
                    <a:pt x="12915" y="45491"/>
                  </a:lnTo>
                  <a:lnTo>
                    <a:pt x="21503" y="47934"/>
                  </a:lnTo>
                  <a:lnTo>
                    <a:pt x="30184" y="49855"/>
                  </a:lnTo>
                  <a:lnTo>
                    <a:pt x="39051" y="51111"/>
                  </a:lnTo>
                  <a:lnTo>
                    <a:pt x="48196" y="51562"/>
                  </a:lnTo>
                  <a:lnTo>
                    <a:pt x="70096" y="49311"/>
                  </a:lnTo>
                  <a:lnTo>
                    <a:pt x="81915" y="45491"/>
                  </a:lnTo>
                  <a:close/>
                </a:path>
                <a:path extrusionOk="0" h="311150" w="251459">
                  <a:moveTo>
                    <a:pt x="144078" y="16687"/>
                  </a:moveTo>
                  <a:lnTo>
                    <a:pt x="125729" y="16687"/>
                  </a:lnTo>
                  <a:lnTo>
                    <a:pt x="142034" y="31518"/>
                  </a:lnTo>
                  <a:lnTo>
                    <a:pt x="160761" y="42464"/>
                  </a:lnTo>
                  <a:lnTo>
                    <a:pt x="181353" y="49240"/>
                  </a:lnTo>
                  <a:lnTo>
                    <a:pt x="203250" y="51562"/>
                  </a:lnTo>
                  <a:lnTo>
                    <a:pt x="212266" y="51254"/>
                  </a:lnTo>
                  <a:lnTo>
                    <a:pt x="221330" y="50236"/>
                  </a:lnTo>
                  <a:lnTo>
                    <a:pt x="230302" y="48363"/>
                  </a:lnTo>
                  <a:lnTo>
                    <a:pt x="239039" y="45491"/>
                  </a:lnTo>
                  <a:lnTo>
                    <a:pt x="250964" y="45491"/>
                  </a:lnTo>
                  <a:lnTo>
                    <a:pt x="250964" y="38925"/>
                  </a:lnTo>
                  <a:lnTo>
                    <a:pt x="203250" y="38925"/>
                  </a:lnTo>
                  <a:lnTo>
                    <a:pt x="182482" y="36516"/>
                  </a:lnTo>
                  <a:lnTo>
                    <a:pt x="163063" y="29510"/>
                  </a:lnTo>
                  <a:lnTo>
                    <a:pt x="145598" y="18238"/>
                  </a:lnTo>
                  <a:lnTo>
                    <a:pt x="144078" y="16687"/>
                  </a:lnTo>
                  <a:close/>
                </a:path>
                <a:path extrusionOk="0" h="311150" w="251459">
                  <a:moveTo>
                    <a:pt x="128219" y="0"/>
                  </a:moveTo>
                  <a:lnTo>
                    <a:pt x="123240" y="0"/>
                  </a:lnTo>
                  <a:lnTo>
                    <a:pt x="120764" y="3035"/>
                  </a:lnTo>
                  <a:lnTo>
                    <a:pt x="105930" y="18238"/>
                  </a:lnTo>
                  <a:lnTo>
                    <a:pt x="88580" y="29510"/>
                  </a:lnTo>
                  <a:lnTo>
                    <a:pt x="69181" y="36516"/>
                  </a:lnTo>
                  <a:lnTo>
                    <a:pt x="48196" y="38925"/>
                  </a:lnTo>
                  <a:lnTo>
                    <a:pt x="97087" y="38925"/>
                  </a:lnTo>
                  <a:lnTo>
                    <a:pt x="109423" y="31732"/>
                  </a:lnTo>
                  <a:lnTo>
                    <a:pt x="125729" y="16687"/>
                  </a:lnTo>
                  <a:lnTo>
                    <a:pt x="144078" y="16687"/>
                  </a:lnTo>
                  <a:lnTo>
                    <a:pt x="130695" y="3035"/>
                  </a:lnTo>
                  <a:lnTo>
                    <a:pt x="128219" y="0"/>
                  </a:lnTo>
                  <a:close/>
                </a:path>
                <a:path extrusionOk="0" h="311150" w="251459">
                  <a:moveTo>
                    <a:pt x="246494" y="29324"/>
                  </a:moveTo>
                  <a:lnTo>
                    <a:pt x="244500" y="29324"/>
                  </a:lnTo>
                  <a:lnTo>
                    <a:pt x="242023" y="29819"/>
                  </a:lnTo>
                  <a:lnTo>
                    <a:pt x="232816" y="33589"/>
                  </a:lnTo>
                  <a:lnTo>
                    <a:pt x="223194" y="36458"/>
                  </a:lnTo>
                  <a:lnTo>
                    <a:pt x="213293" y="38284"/>
                  </a:lnTo>
                  <a:lnTo>
                    <a:pt x="203250" y="38925"/>
                  </a:lnTo>
                  <a:lnTo>
                    <a:pt x="250964" y="38925"/>
                  </a:lnTo>
                  <a:lnTo>
                    <a:pt x="250964" y="35382"/>
                  </a:lnTo>
                  <a:lnTo>
                    <a:pt x="251459" y="33870"/>
                  </a:lnTo>
                  <a:lnTo>
                    <a:pt x="250469" y="31851"/>
                  </a:lnTo>
                  <a:lnTo>
                    <a:pt x="248475" y="30327"/>
                  </a:lnTo>
                  <a:lnTo>
                    <a:pt x="246494" y="293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60" name="Google Shape;2960;p117"/>
            <p:cNvSpPr/>
            <p:nvPr/>
          </p:nvSpPr>
          <p:spPr>
            <a:xfrm>
              <a:off x="469392" y="4507991"/>
              <a:ext cx="140208" cy="1417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961" name="Google Shape;2961;p117"/>
          <p:cNvSpPr/>
          <p:nvPr/>
        </p:nvSpPr>
        <p:spPr>
          <a:xfrm>
            <a:off x="3144298" y="5747493"/>
            <a:ext cx="487680" cy="345439"/>
          </a:xfrm>
          <a:custGeom>
            <a:rect b="b" l="l" r="r" t="t"/>
            <a:pathLst>
              <a:path extrusionOk="0" h="259079" w="365760">
                <a:moveTo>
                  <a:pt x="161559" y="238760"/>
                </a:moveTo>
                <a:lnTo>
                  <a:pt x="132324" y="238760"/>
                </a:lnTo>
                <a:lnTo>
                  <a:pt x="149090" y="247650"/>
                </a:lnTo>
                <a:lnTo>
                  <a:pt x="174811" y="259080"/>
                </a:lnTo>
                <a:lnTo>
                  <a:pt x="184140" y="259080"/>
                </a:lnTo>
                <a:lnTo>
                  <a:pt x="191125" y="256540"/>
                </a:lnTo>
                <a:lnTo>
                  <a:pt x="199253" y="248920"/>
                </a:lnTo>
                <a:lnTo>
                  <a:pt x="200491" y="247650"/>
                </a:lnTo>
                <a:lnTo>
                  <a:pt x="180838" y="247650"/>
                </a:lnTo>
                <a:lnTo>
                  <a:pt x="175631" y="245110"/>
                </a:lnTo>
                <a:lnTo>
                  <a:pt x="166423" y="241300"/>
                </a:lnTo>
                <a:lnTo>
                  <a:pt x="161559" y="238760"/>
                </a:lnTo>
                <a:close/>
              </a:path>
              <a:path extrusionOk="0" h="259079" w="365760">
                <a:moveTo>
                  <a:pt x="53528" y="0"/>
                </a:moveTo>
                <a:lnTo>
                  <a:pt x="41265" y="0"/>
                </a:lnTo>
                <a:lnTo>
                  <a:pt x="39614" y="2540"/>
                </a:lnTo>
                <a:lnTo>
                  <a:pt x="34682" y="7620"/>
                </a:lnTo>
                <a:lnTo>
                  <a:pt x="24739" y="21590"/>
                </a:lnTo>
                <a:lnTo>
                  <a:pt x="13057" y="44450"/>
                </a:lnTo>
                <a:lnTo>
                  <a:pt x="2911" y="73660"/>
                </a:lnTo>
                <a:lnTo>
                  <a:pt x="0" y="92710"/>
                </a:lnTo>
                <a:lnTo>
                  <a:pt x="2006" y="109220"/>
                </a:lnTo>
                <a:lnTo>
                  <a:pt x="8179" y="123190"/>
                </a:lnTo>
                <a:lnTo>
                  <a:pt x="17770" y="135890"/>
                </a:lnTo>
                <a:lnTo>
                  <a:pt x="11928" y="147320"/>
                </a:lnTo>
                <a:lnTo>
                  <a:pt x="12055" y="149860"/>
                </a:lnTo>
                <a:lnTo>
                  <a:pt x="10531" y="151130"/>
                </a:lnTo>
                <a:lnTo>
                  <a:pt x="12563" y="152400"/>
                </a:lnTo>
                <a:lnTo>
                  <a:pt x="33726" y="191770"/>
                </a:lnTo>
                <a:lnTo>
                  <a:pt x="68050" y="227330"/>
                </a:lnTo>
                <a:lnTo>
                  <a:pt x="104475" y="246380"/>
                </a:lnTo>
                <a:lnTo>
                  <a:pt x="111877" y="250190"/>
                </a:lnTo>
                <a:lnTo>
                  <a:pt x="113782" y="250190"/>
                </a:lnTo>
                <a:lnTo>
                  <a:pt x="117338" y="248920"/>
                </a:lnTo>
                <a:lnTo>
                  <a:pt x="118862" y="247650"/>
                </a:lnTo>
                <a:lnTo>
                  <a:pt x="127371" y="242570"/>
                </a:lnTo>
                <a:lnTo>
                  <a:pt x="132324" y="238760"/>
                </a:lnTo>
                <a:lnTo>
                  <a:pt x="161559" y="238760"/>
                </a:lnTo>
                <a:lnTo>
                  <a:pt x="154263" y="234950"/>
                </a:lnTo>
                <a:lnTo>
                  <a:pt x="113782" y="234950"/>
                </a:lnTo>
                <a:lnTo>
                  <a:pt x="108194" y="233680"/>
                </a:lnTo>
                <a:lnTo>
                  <a:pt x="100574" y="231140"/>
                </a:lnTo>
                <a:lnTo>
                  <a:pt x="90922" y="227330"/>
                </a:lnTo>
                <a:lnTo>
                  <a:pt x="98199" y="219710"/>
                </a:lnTo>
                <a:lnTo>
                  <a:pt x="80762" y="219710"/>
                </a:lnTo>
                <a:lnTo>
                  <a:pt x="75047" y="215900"/>
                </a:lnTo>
                <a:lnTo>
                  <a:pt x="68951" y="212090"/>
                </a:lnTo>
                <a:lnTo>
                  <a:pt x="64760" y="207010"/>
                </a:lnTo>
                <a:lnTo>
                  <a:pt x="73432" y="196850"/>
                </a:lnTo>
                <a:lnTo>
                  <a:pt x="54346" y="196850"/>
                </a:lnTo>
                <a:lnTo>
                  <a:pt x="45456" y="184150"/>
                </a:lnTo>
                <a:lnTo>
                  <a:pt x="41265" y="179070"/>
                </a:lnTo>
                <a:lnTo>
                  <a:pt x="50936" y="166370"/>
                </a:lnTo>
                <a:lnTo>
                  <a:pt x="34280" y="166370"/>
                </a:lnTo>
                <a:lnTo>
                  <a:pt x="29581" y="158750"/>
                </a:lnTo>
                <a:lnTo>
                  <a:pt x="27168" y="152400"/>
                </a:lnTo>
                <a:lnTo>
                  <a:pt x="24882" y="149860"/>
                </a:lnTo>
                <a:lnTo>
                  <a:pt x="27652" y="144780"/>
                </a:lnTo>
                <a:lnTo>
                  <a:pt x="31708" y="138430"/>
                </a:lnTo>
                <a:lnTo>
                  <a:pt x="37240" y="133350"/>
                </a:lnTo>
                <a:lnTo>
                  <a:pt x="44440" y="130810"/>
                </a:lnTo>
                <a:lnTo>
                  <a:pt x="48123" y="130810"/>
                </a:lnTo>
                <a:lnTo>
                  <a:pt x="49901" y="129540"/>
                </a:lnTo>
                <a:lnTo>
                  <a:pt x="66114" y="129540"/>
                </a:lnTo>
                <a:lnTo>
                  <a:pt x="65670" y="125730"/>
                </a:lnTo>
                <a:lnTo>
                  <a:pt x="25644" y="125730"/>
                </a:lnTo>
                <a:lnTo>
                  <a:pt x="18645" y="115570"/>
                </a:lnTo>
                <a:lnTo>
                  <a:pt x="14134" y="104140"/>
                </a:lnTo>
                <a:lnTo>
                  <a:pt x="12553" y="92710"/>
                </a:lnTo>
                <a:lnTo>
                  <a:pt x="14341" y="77470"/>
                </a:lnTo>
                <a:lnTo>
                  <a:pt x="22092" y="54610"/>
                </a:lnTo>
                <a:lnTo>
                  <a:pt x="31200" y="35560"/>
                </a:lnTo>
                <a:lnTo>
                  <a:pt x="39879" y="21590"/>
                </a:lnTo>
                <a:lnTo>
                  <a:pt x="46345" y="12700"/>
                </a:lnTo>
                <a:lnTo>
                  <a:pt x="113649" y="12700"/>
                </a:lnTo>
                <a:lnTo>
                  <a:pt x="104757" y="10160"/>
                </a:lnTo>
                <a:lnTo>
                  <a:pt x="74666" y="3810"/>
                </a:lnTo>
                <a:lnTo>
                  <a:pt x="53528" y="0"/>
                </a:lnTo>
                <a:close/>
              </a:path>
              <a:path extrusionOk="0" h="259079" w="365760">
                <a:moveTo>
                  <a:pt x="159883" y="195580"/>
                </a:moveTo>
                <a:lnTo>
                  <a:pt x="156200" y="195580"/>
                </a:lnTo>
                <a:lnTo>
                  <a:pt x="153152" y="199390"/>
                </a:lnTo>
                <a:lnTo>
                  <a:pt x="153279" y="201930"/>
                </a:lnTo>
                <a:lnTo>
                  <a:pt x="154041" y="207010"/>
                </a:lnTo>
                <a:lnTo>
                  <a:pt x="155819" y="207010"/>
                </a:lnTo>
                <a:lnTo>
                  <a:pt x="192268" y="236220"/>
                </a:lnTo>
                <a:lnTo>
                  <a:pt x="189093" y="240030"/>
                </a:lnTo>
                <a:lnTo>
                  <a:pt x="184140" y="245110"/>
                </a:lnTo>
                <a:lnTo>
                  <a:pt x="180838" y="247650"/>
                </a:lnTo>
                <a:lnTo>
                  <a:pt x="200491" y="247650"/>
                </a:lnTo>
                <a:lnTo>
                  <a:pt x="204206" y="243840"/>
                </a:lnTo>
                <a:lnTo>
                  <a:pt x="236845" y="243840"/>
                </a:lnTo>
                <a:lnTo>
                  <a:pt x="245227" y="237490"/>
                </a:lnTo>
                <a:lnTo>
                  <a:pt x="246116" y="234950"/>
                </a:lnTo>
                <a:lnTo>
                  <a:pt x="217668" y="234950"/>
                </a:lnTo>
                <a:lnTo>
                  <a:pt x="208016" y="231140"/>
                </a:lnTo>
                <a:lnTo>
                  <a:pt x="206238" y="231140"/>
                </a:lnTo>
                <a:lnTo>
                  <a:pt x="163693" y="196850"/>
                </a:lnTo>
                <a:lnTo>
                  <a:pt x="159883" y="195580"/>
                </a:lnTo>
                <a:close/>
              </a:path>
              <a:path extrusionOk="0" h="259079" w="365760">
                <a:moveTo>
                  <a:pt x="236845" y="243840"/>
                </a:moveTo>
                <a:lnTo>
                  <a:pt x="204206" y="243840"/>
                </a:lnTo>
                <a:lnTo>
                  <a:pt x="209794" y="245110"/>
                </a:lnTo>
                <a:lnTo>
                  <a:pt x="217414" y="247650"/>
                </a:lnTo>
                <a:lnTo>
                  <a:pt x="226304" y="247650"/>
                </a:lnTo>
                <a:lnTo>
                  <a:pt x="229987" y="246380"/>
                </a:lnTo>
                <a:lnTo>
                  <a:pt x="233543" y="246380"/>
                </a:lnTo>
                <a:lnTo>
                  <a:pt x="236845" y="243840"/>
                </a:lnTo>
                <a:close/>
              </a:path>
              <a:path extrusionOk="0" h="259079" w="365760">
                <a:moveTo>
                  <a:pt x="144283" y="200660"/>
                </a:moveTo>
                <a:lnTo>
                  <a:pt x="124196" y="200660"/>
                </a:lnTo>
                <a:lnTo>
                  <a:pt x="131562" y="201930"/>
                </a:lnTo>
                <a:lnTo>
                  <a:pt x="131816" y="204470"/>
                </a:lnTo>
                <a:lnTo>
                  <a:pt x="115560" y="234950"/>
                </a:lnTo>
                <a:lnTo>
                  <a:pt x="154263" y="234950"/>
                </a:lnTo>
                <a:lnTo>
                  <a:pt x="140198" y="228600"/>
                </a:lnTo>
                <a:lnTo>
                  <a:pt x="143256" y="220980"/>
                </a:lnTo>
                <a:lnTo>
                  <a:pt x="145420" y="213360"/>
                </a:lnTo>
                <a:lnTo>
                  <a:pt x="145895" y="205740"/>
                </a:lnTo>
                <a:lnTo>
                  <a:pt x="144283" y="200660"/>
                </a:lnTo>
                <a:close/>
              </a:path>
              <a:path extrusionOk="0" h="259079" w="365760">
                <a:moveTo>
                  <a:pt x="177028" y="156210"/>
                </a:moveTo>
                <a:lnTo>
                  <a:pt x="173345" y="157480"/>
                </a:lnTo>
                <a:lnTo>
                  <a:pt x="170043" y="158750"/>
                </a:lnTo>
                <a:lnTo>
                  <a:pt x="170297" y="161290"/>
                </a:lnTo>
                <a:lnTo>
                  <a:pt x="168646" y="162560"/>
                </a:lnTo>
                <a:lnTo>
                  <a:pt x="169154" y="166370"/>
                </a:lnTo>
                <a:lnTo>
                  <a:pt x="171186" y="167640"/>
                </a:lnTo>
                <a:lnTo>
                  <a:pt x="236083" y="222250"/>
                </a:lnTo>
                <a:lnTo>
                  <a:pt x="236464" y="226060"/>
                </a:lnTo>
                <a:lnTo>
                  <a:pt x="233416" y="229870"/>
                </a:lnTo>
                <a:lnTo>
                  <a:pt x="228209" y="232410"/>
                </a:lnTo>
                <a:lnTo>
                  <a:pt x="228463" y="233680"/>
                </a:lnTo>
                <a:lnTo>
                  <a:pt x="226558" y="233680"/>
                </a:lnTo>
                <a:lnTo>
                  <a:pt x="217668" y="234950"/>
                </a:lnTo>
                <a:lnTo>
                  <a:pt x="246116" y="234950"/>
                </a:lnTo>
                <a:lnTo>
                  <a:pt x="247894" y="229870"/>
                </a:lnTo>
                <a:lnTo>
                  <a:pt x="249291" y="226060"/>
                </a:lnTo>
                <a:lnTo>
                  <a:pt x="256530" y="224790"/>
                </a:lnTo>
                <a:lnTo>
                  <a:pt x="265039" y="220980"/>
                </a:lnTo>
                <a:lnTo>
                  <a:pt x="271770" y="215900"/>
                </a:lnTo>
                <a:lnTo>
                  <a:pt x="274189" y="213360"/>
                </a:lnTo>
                <a:lnTo>
                  <a:pt x="245989" y="213360"/>
                </a:lnTo>
                <a:lnTo>
                  <a:pt x="180838" y="157480"/>
                </a:lnTo>
                <a:lnTo>
                  <a:pt x="177028" y="156210"/>
                </a:lnTo>
                <a:close/>
              </a:path>
              <a:path extrusionOk="0" h="259079" w="365760">
                <a:moveTo>
                  <a:pt x="120788" y="168910"/>
                </a:moveTo>
                <a:lnTo>
                  <a:pt x="105654" y="168910"/>
                </a:lnTo>
                <a:lnTo>
                  <a:pt x="107813" y="172720"/>
                </a:lnTo>
                <a:lnTo>
                  <a:pt x="108067" y="173990"/>
                </a:lnTo>
                <a:lnTo>
                  <a:pt x="112512" y="180340"/>
                </a:lnTo>
                <a:lnTo>
                  <a:pt x="108321" y="190500"/>
                </a:lnTo>
                <a:lnTo>
                  <a:pt x="108448" y="191770"/>
                </a:lnTo>
                <a:lnTo>
                  <a:pt x="80762" y="219710"/>
                </a:lnTo>
                <a:lnTo>
                  <a:pt x="98199" y="219710"/>
                </a:lnTo>
                <a:lnTo>
                  <a:pt x="115179" y="201930"/>
                </a:lnTo>
                <a:lnTo>
                  <a:pt x="124196" y="200660"/>
                </a:lnTo>
                <a:lnTo>
                  <a:pt x="144283" y="200660"/>
                </a:lnTo>
                <a:lnTo>
                  <a:pt x="143881" y="199390"/>
                </a:lnTo>
                <a:lnTo>
                  <a:pt x="141214" y="191770"/>
                </a:lnTo>
                <a:lnTo>
                  <a:pt x="135964" y="189230"/>
                </a:lnTo>
                <a:lnTo>
                  <a:pt x="122672" y="189230"/>
                </a:lnTo>
                <a:lnTo>
                  <a:pt x="123815" y="182880"/>
                </a:lnTo>
                <a:lnTo>
                  <a:pt x="124704" y="175260"/>
                </a:lnTo>
                <a:lnTo>
                  <a:pt x="120788" y="168910"/>
                </a:lnTo>
                <a:close/>
              </a:path>
              <a:path extrusionOk="0" h="259079" w="365760">
                <a:moveTo>
                  <a:pt x="194427" y="119380"/>
                </a:moveTo>
                <a:lnTo>
                  <a:pt x="188966" y="120650"/>
                </a:lnTo>
                <a:lnTo>
                  <a:pt x="187569" y="124460"/>
                </a:lnTo>
                <a:lnTo>
                  <a:pt x="185791" y="124460"/>
                </a:lnTo>
                <a:lnTo>
                  <a:pt x="186299" y="128270"/>
                </a:lnTo>
                <a:lnTo>
                  <a:pt x="186680" y="132080"/>
                </a:lnTo>
                <a:lnTo>
                  <a:pt x="188712" y="133350"/>
                </a:lnTo>
                <a:lnTo>
                  <a:pt x="266817" y="190500"/>
                </a:lnTo>
                <a:lnTo>
                  <a:pt x="267325" y="194310"/>
                </a:lnTo>
                <a:lnTo>
                  <a:pt x="266436" y="201930"/>
                </a:lnTo>
                <a:lnTo>
                  <a:pt x="260086" y="209550"/>
                </a:lnTo>
                <a:lnTo>
                  <a:pt x="251323" y="213360"/>
                </a:lnTo>
                <a:lnTo>
                  <a:pt x="274189" y="213360"/>
                </a:lnTo>
                <a:lnTo>
                  <a:pt x="276607" y="210820"/>
                </a:lnTo>
                <a:lnTo>
                  <a:pt x="279136" y="204470"/>
                </a:lnTo>
                <a:lnTo>
                  <a:pt x="279949" y="196850"/>
                </a:lnTo>
                <a:lnTo>
                  <a:pt x="279644" y="191770"/>
                </a:lnTo>
                <a:lnTo>
                  <a:pt x="285105" y="190500"/>
                </a:lnTo>
                <a:lnTo>
                  <a:pt x="295392" y="185420"/>
                </a:lnTo>
                <a:lnTo>
                  <a:pt x="298476" y="179070"/>
                </a:lnTo>
                <a:lnTo>
                  <a:pt x="274564" y="179070"/>
                </a:lnTo>
                <a:lnTo>
                  <a:pt x="196586" y="123190"/>
                </a:lnTo>
                <a:lnTo>
                  <a:pt x="194427" y="119380"/>
                </a:lnTo>
                <a:close/>
              </a:path>
              <a:path extrusionOk="0" h="259079" w="365760">
                <a:moveTo>
                  <a:pt x="96147" y="140970"/>
                </a:moveTo>
                <a:lnTo>
                  <a:pt x="76698" y="140970"/>
                </a:lnTo>
                <a:lnTo>
                  <a:pt x="80508" y="142240"/>
                </a:lnTo>
                <a:lnTo>
                  <a:pt x="82794" y="146050"/>
                </a:lnTo>
                <a:lnTo>
                  <a:pt x="91049" y="153670"/>
                </a:lnTo>
                <a:lnTo>
                  <a:pt x="86350" y="160020"/>
                </a:lnTo>
                <a:lnTo>
                  <a:pt x="86604" y="162560"/>
                </a:lnTo>
                <a:lnTo>
                  <a:pt x="54346" y="196850"/>
                </a:lnTo>
                <a:lnTo>
                  <a:pt x="73432" y="196850"/>
                </a:lnTo>
                <a:lnTo>
                  <a:pt x="95113" y="171450"/>
                </a:lnTo>
                <a:lnTo>
                  <a:pt x="94859" y="170180"/>
                </a:lnTo>
                <a:lnTo>
                  <a:pt x="105654" y="168910"/>
                </a:lnTo>
                <a:lnTo>
                  <a:pt x="120788" y="168910"/>
                </a:lnTo>
                <a:lnTo>
                  <a:pt x="120005" y="167640"/>
                </a:lnTo>
                <a:lnTo>
                  <a:pt x="115560" y="160020"/>
                </a:lnTo>
                <a:lnTo>
                  <a:pt x="109718" y="157480"/>
                </a:lnTo>
                <a:lnTo>
                  <a:pt x="100447" y="156210"/>
                </a:lnTo>
                <a:lnTo>
                  <a:pt x="101590" y="151130"/>
                </a:lnTo>
                <a:lnTo>
                  <a:pt x="98923" y="144780"/>
                </a:lnTo>
                <a:lnTo>
                  <a:pt x="96147" y="140970"/>
                </a:lnTo>
                <a:close/>
              </a:path>
              <a:path extrusionOk="0" h="259079" w="365760">
                <a:moveTo>
                  <a:pt x="133340" y="187960"/>
                </a:moveTo>
                <a:lnTo>
                  <a:pt x="122672" y="189230"/>
                </a:lnTo>
                <a:lnTo>
                  <a:pt x="135964" y="189230"/>
                </a:lnTo>
                <a:lnTo>
                  <a:pt x="133340" y="187960"/>
                </a:lnTo>
                <a:close/>
              </a:path>
              <a:path extrusionOk="0" h="259079" w="365760">
                <a:moveTo>
                  <a:pt x="200123" y="80010"/>
                </a:moveTo>
                <a:lnTo>
                  <a:pt x="176774" y="80010"/>
                </a:lnTo>
                <a:lnTo>
                  <a:pt x="287772" y="153670"/>
                </a:lnTo>
                <a:lnTo>
                  <a:pt x="290566" y="161290"/>
                </a:lnTo>
                <a:lnTo>
                  <a:pt x="291201" y="166370"/>
                </a:lnTo>
                <a:lnTo>
                  <a:pt x="288026" y="170180"/>
                </a:lnTo>
                <a:lnTo>
                  <a:pt x="285105" y="176530"/>
                </a:lnTo>
                <a:lnTo>
                  <a:pt x="278120" y="179070"/>
                </a:lnTo>
                <a:lnTo>
                  <a:pt x="298476" y="179070"/>
                </a:lnTo>
                <a:lnTo>
                  <a:pt x="299710" y="176530"/>
                </a:lnTo>
                <a:lnTo>
                  <a:pt x="302093" y="170180"/>
                </a:lnTo>
                <a:lnTo>
                  <a:pt x="302773" y="163830"/>
                </a:lnTo>
                <a:lnTo>
                  <a:pt x="302049" y="157480"/>
                </a:lnTo>
                <a:lnTo>
                  <a:pt x="300218" y="151130"/>
                </a:lnTo>
                <a:lnTo>
                  <a:pt x="320842" y="140970"/>
                </a:lnTo>
                <a:lnTo>
                  <a:pt x="291709" y="140970"/>
                </a:lnTo>
                <a:lnTo>
                  <a:pt x="289677" y="138430"/>
                </a:lnTo>
                <a:lnTo>
                  <a:pt x="245895" y="110490"/>
                </a:lnTo>
                <a:lnTo>
                  <a:pt x="212889" y="88900"/>
                </a:lnTo>
                <a:lnTo>
                  <a:pt x="200123" y="80010"/>
                </a:lnTo>
                <a:close/>
              </a:path>
              <a:path extrusionOk="0" h="259079" w="365760">
                <a:moveTo>
                  <a:pt x="66114" y="129540"/>
                </a:moveTo>
                <a:lnTo>
                  <a:pt x="49901" y="129540"/>
                </a:lnTo>
                <a:lnTo>
                  <a:pt x="55743" y="133350"/>
                </a:lnTo>
                <a:lnTo>
                  <a:pt x="56124" y="137160"/>
                </a:lnTo>
                <a:lnTo>
                  <a:pt x="56378" y="138430"/>
                </a:lnTo>
                <a:lnTo>
                  <a:pt x="34280" y="166370"/>
                </a:lnTo>
                <a:lnTo>
                  <a:pt x="50936" y="166370"/>
                </a:lnTo>
                <a:lnTo>
                  <a:pt x="66411" y="146050"/>
                </a:lnTo>
                <a:lnTo>
                  <a:pt x="67935" y="144780"/>
                </a:lnTo>
                <a:lnTo>
                  <a:pt x="69586" y="142240"/>
                </a:lnTo>
                <a:lnTo>
                  <a:pt x="76698" y="140970"/>
                </a:lnTo>
                <a:lnTo>
                  <a:pt x="96147" y="140970"/>
                </a:lnTo>
                <a:lnTo>
                  <a:pt x="92446" y="135890"/>
                </a:lnTo>
                <a:lnTo>
                  <a:pt x="86467" y="132080"/>
                </a:lnTo>
                <a:lnTo>
                  <a:pt x="66411" y="132080"/>
                </a:lnTo>
                <a:lnTo>
                  <a:pt x="66114" y="129540"/>
                </a:lnTo>
                <a:close/>
              </a:path>
              <a:path extrusionOk="0" h="259079" w="365760">
                <a:moveTo>
                  <a:pt x="303039" y="17780"/>
                </a:moveTo>
                <a:lnTo>
                  <a:pt x="285740" y="17780"/>
                </a:lnTo>
                <a:lnTo>
                  <a:pt x="350764" y="102870"/>
                </a:lnTo>
                <a:lnTo>
                  <a:pt x="345815" y="107950"/>
                </a:lnTo>
                <a:lnTo>
                  <a:pt x="311282" y="130810"/>
                </a:lnTo>
                <a:lnTo>
                  <a:pt x="303075" y="134620"/>
                </a:lnTo>
                <a:lnTo>
                  <a:pt x="291709" y="140970"/>
                </a:lnTo>
                <a:lnTo>
                  <a:pt x="320842" y="140970"/>
                </a:lnTo>
                <a:lnTo>
                  <a:pt x="325999" y="138430"/>
                </a:lnTo>
                <a:lnTo>
                  <a:pt x="340451" y="129540"/>
                </a:lnTo>
                <a:lnTo>
                  <a:pt x="352176" y="119380"/>
                </a:lnTo>
                <a:lnTo>
                  <a:pt x="360306" y="110490"/>
                </a:lnTo>
                <a:lnTo>
                  <a:pt x="365623" y="104140"/>
                </a:lnTo>
                <a:lnTo>
                  <a:pt x="365115" y="100330"/>
                </a:lnTo>
                <a:lnTo>
                  <a:pt x="364988" y="99060"/>
                </a:lnTo>
                <a:lnTo>
                  <a:pt x="303039" y="17780"/>
                </a:lnTo>
                <a:close/>
              </a:path>
              <a:path extrusionOk="0" h="259079" w="365760">
                <a:moveTo>
                  <a:pt x="80333" y="129540"/>
                </a:moveTo>
                <a:lnTo>
                  <a:pt x="73747" y="129540"/>
                </a:lnTo>
                <a:lnTo>
                  <a:pt x="66411" y="132080"/>
                </a:lnTo>
                <a:lnTo>
                  <a:pt x="86467" y="132080"/>
                </a:lnTo>
                <a:lnTo>
                  <a:pt x="80333" y="129540"/>
                </a:lnTo>
                <a:close/>
              </a:path>
              <a:path extrusionOk="0" h="259079" w="365760">
                <a:moveTo>
                  <a:pt x="48377" y="118110"/>
                </a:moveTo>
                <a:lnTo>
                  <a:pt x="46472" y="118110"/>
                </a:lnTo>
                <a:lnTo>
                  <a:pt x="35804" y="119380"/>
                </a:lnTo>
                <a:lnTo>
                  <a:pt x="30597" y="121920"/>
                </a:lnTo>
                <a:lnTo>
                  <a:pt x="25644" y="125730"/>
                </a:lnTo>
                <a:lnTo>
                  <a:pt x="65670" y="125730"/>
                </a:lnTo>
                <a:lnTo>
                  <a:pt x="65522" y="124460"/>
                </a:lnTo>
                <a:lnTo>
                  <a:pt x="59553" y="119380"/>
                </a:lnTo>
                <a:lnTo>
                  <a:pt x="52187" y="119380"/>
                </a:lnTo>
                <a:lnTo>
                  <a:pt x="48377" y="118110"/>
                </a:lnTo>
                <a:close/>
              </a:path>
              <a:path extrusionOk="0" h="259079" w="365760">
                <a:moveTo>
                  <a:pt x="113649" y="12700"/>
                </a:moveTo>
                <a:lnTo>
                  <a:pt x="46345" y="12700"/>
                </a:lnTo>
                <a:lnTo>
                  <a:pt x="98226" y="21590"/>
                </a:lnTo>
                <a:lnTo>
                  <a:pt x="123053" y="27940"/>
                </a:lnTo>
                <a:lnTo>
                  <a:pt x="92192" y="44450"/>
                </a:lnTo>
                <a:lnTo>
                  <a:pt x="90668" y="46990"/>
                </a:lnTo>
                <a:lnTo>
                  <a:pt x="88890" y="46990"/>
                </a:lnTo>
                <a:lnTo>
                  <a:pt x="81016" y="57150"/>
                </a:lnTo>
                <a:lnTo>
                  <a:pt x="80508" y="68580"/>
                </a:lnTo>
                <a:lnTo>
                  <a:pt x="81016" y="71120"/>
                </a:lnTo>
                <a:lnTo>
                  <a:pt x="124156" y="91440"/>
                </a:lnTo>
                <a:lnTo>
                  <a:pt x="139690" y="90170"/>
                </a:lnTo>
                <a:lnTo>
                  <a:pt x="149324" y="88900"/>
                </a:lnTo>
                <a:lnTo>
                  <a:pt x="159041" y="86360"/>
                </a:lnTo>
                <a:lnTo>
                  <a:pt x="168354" y="83820"/>
                </a:lnTo>
                <a:lnTo>
                  <a:pt x="176774" y="80010"/>
                </a:lnTo>
                <a:lnTo>
                  <a:pt x="200123" y="80010"/>
                </a:lnTo>
                <a:lnTo>
                  <a:pt x="198299" y="78740"/>
                </a:lnTo>
                <a:lnTo>
                  <a:pt x="125366" y="78740"/>
                </a:lnTo>
                <a:lnTo>
                  <a:pt x="114067" y="77470"/>
                </a:lnTo>
                <a:lnTo>
                  <a:pt x="104626" y="74930"/>
                </a:lnTo>
                <a:lnTo>
                  <a:pt x="97399" y="71120"/>
                </a:lnTo>
                <a:lnTo>
                  <a:pt x="93335" y="68580"/>
                </a:lnTo>
                <a:lnTo>
                  <a:pt x="93081" y="66040"/>
                </a:lnTo>
                <a:lnTo>
                  <a:pt x="92700" y="63500"/>
                </a:lnTo>
                <a:lnTo>
                  <a:pt x="97653" y="58420"/>
                </a:lnTo>
                <a:lnTo>
                  <a:pt x="99177" y="57150"/>
                </a:lnTo>
                <a:lnTo>
                  <a:pt x="166944" y="20320"/>
                </a:lnTo>
                <a:lnTo>
                  <a:pt x="140325" y="20320"/>
                </a:lnTo>
                <a:lnTo>
                  <a:pt x="113649" y="12700"/>
                </a:lnTo>
                <a:close/>
              </a:path>
              <a:path extrusionOk="0" h="259079" w="365760">
                <a:moveTo>
                  <a:pt x="178552" y="64770"/>
                </a:moveTo>
                <a:lnTo>
                  <a:pt x="174996" y="66040"/>
                </a:lnTo>
                <a:lnTo>
                  <a:pt x="175250" y="67310"/>
                </a:lnTo>
                <a:lnTo>
                  <a:pt x="166080" y="71120"/>
                </a:lnTo>
                <a:lnTo>
                  <a:pt x="147550" y="76200"/>
                </a:lnTo>
                <a:lnTo>
                  <a:pt x="138166" y="77470"/>
                </a:lnTo>
                <a:lnTo>
                  <a:pt x="125366" y="78740"/>
                </a:lnTo>
                <a:lnTo>
                  <a:pt x="198299" y="78740"/>
                </a:lnTo>
                <a:lnTo>
                  <a:pt x="191004" y="73660"/>
                </a:lnTo>
                <a:lnTo>
                  <a:pt x="180584" y="67310"/>
                </a:lnTo>
                <a:lnTo>
                  <a:pt x="178552" y="64770"/>
                </a:lnTo>
                <a:close/>
              </a:path>
              <a:path extrusionOk="0" h="259079" w="365760">
                <a:moveTo>
                  <a:pt x="291074" y="2540"/>
                </a:moveTo>
                <a:lnTo>
                  <a:pt x="285740" y="2540"/>
                </a:lnTo>
                <a:lnTo>
                  <a:pt x="242179" y="19050"/>
                </a:lnTo>
                <a:lnTo>
                  <a:pt x="169281" y="19050"/>
                </a:lnTo>
                <a:lnTo>
                  <a:pt x="241925" y="31750"/>
                </a:lnTo>
                <a:lnTo>
                  <a:pt x="243957" y="33020"/>
                </a:lnTo>
                <a:lnTo>
                  <a:pt x="245481" y="31750"/>
                </a:lnTo>
                <a:lnTo>
                  <a:pt x="285740" y="17780"/>
                </a:lnTo>
                <a:lnTo>
                  <a:pt x="303039" y="17780"/>
                </a:lnTo>
                <a:lnTo>
                  <a:pt x="293360" y="5080"/>
                </a:lnTo>
                <a:lnTo>
                  <a:pt x="291074" y="2540"/>
                </a:lnTo>
                <a:close/>
              </a:path>
              <a:path extrusionOk="0" h="259079" w="365760">
                <a:moveTo>
                  <a:pt x="169535" y="6350"/>
                </a:moveTo>
                <a:lnTo>
                  <a:pt x="165979" y="6350"/>
                </a:lnTo>
                <a:lnTo>
                  <a:pt x="140325" y="20320"/>
                </a:lnTo>
                <a:lnTo>
                  <a:pt x="166944" y="20320"/>
                </a:lnTo>
                <a:lnTo>
                  <a:pt x="169281" y="19050"/>
                </a:lnTo>
                <a:lnTo>
                  <a:pt x="242179" y="19050"/>
                </a:lnTo>
                <a:lnTo>
                  <a:pt x="169535" y="6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62" name="Google Shape;2962;p117"/>
          <p:cNvSpPr/>
          <p:nvPr/>
        </p:nvSpPr>
        <p:spPr>
          <a:xfrm>
            <a:off x="6200476" y="5013391"/>
            <a:ext cx="394547" cy="397087"/>
          </a:xfrm>
          <a:custGeom>
            <a:rect b="b" l="l" r="r" t="t"/>
            <a:pathLst>
              <a:path extrusionOk="0" h="297814" w="295910">
                <a:moveTo>
                  <a:pt x="0" y="148589"/>
                </a:moveTo>
                <a:lnTo>
                  <a:pt x="7534" y="101622"/>
                </a:lnTo>
                <a:lnTo>
                  <a:pt x="28517" y="60833"/>
                </a:lnTo>
                <a:lnTo>
                  <a:pt x="60514" y="28668"/>
                </a:lnTo>
                <a:lnTo>
                  <a:pt x="101096" y="7574"/>
                </a:lnTo>
                <a:lnTo>
                  <a:pt x="147827" y="0"/>
                </a:lnTo>
                <a:lnTo>
                  <a:pt x="194559" y="7574"/>
                </a:lnTo>
                <a:lnTo>
                  <a:pt x="235141" y="28668"/>
                </a:lnTo>
                <a:lnTo>
                  <a:pt x="267138" y="60833"/>
                </a:lnTo>
                <a:lnTo>
                  <a:pt x="288121" y="101622"/>
                </a:lnTo>
                <a:lnTo>
                  <a:pt x="295655" y="148589"/>
                </a:lnTo>
                <a:lnTo>
                  <a:pt x="288121" y="195557"/>
                </a:lnTo>
                <a:lnTo>
                  <a:pt x="267138" y="236346"/>
                </a:lnTo>
                <a:lnTo>
                  <a:pt x="235141" y="268511"/>
                </a:lnTo>
                <a:lnTo>
                  <a:pt x="194559" y="289605"/>
                </a:lnTo>
                <a:lnTo>
                  <a:pt x="147827" y="297180"/>
                </a:lnTo>
                <a:lnTo>
                  <a:pt x="101096" y="289605"/>
                </a:lnTo>
                <a:lnTo>
                  <a:pt x="60514" y="268511"/>
                </a:lnTo>
                <a:lnTo>
                  <a:pt x="28517" y="236346"/>
                </a:lnTo>
                <a:lnTo>
                  <a:pt x="7534" y="195557"/>
                </a:lnTo>
                <a:lnTo>
                  <a:pt x="0" y="148589"/>
                </a:lnTo>
                <a:close/>
              </a:path>
              <a:path extrusionOk="0" h="297814" w="295910">
                <a:moveTo>
                  <a:pt x="147827" y="0"/>
                </a:moveTo>
                <a:lnTo>
                  <a:pt x="147827" y="297408"/>
                </a:lnTo>
              </a:path>
              <a:path extrusionOk="0" h="297814" w="295910">
                <a:moveTo>
                  <a:pt x="0" y="149351"/>
                </a:moveTo>
                <a:lnTo>
                  <a:pt x="295528" y="149351"/>
                </a:lnTo>
              </a:path>
              <a:path extrusionOk="0" h="297814" w="295910">
                <a:moveTo>
                  <a:pt x="251459" y="45719"/>
                </a:moveTo>
                <a:lnTo>
                  <a:pt x="231808" y="59316"/>
                </a:lnTo>
                <a:lnTo>
                  <a:pt x="207121" y="69913"/>
                </a:lnTo>
                <a:lnTo>
                  <a:pt x="178504" y="76795"/>
                </a:lnTo>
                <a:lnTo>
                  <a:pt x="147065" y="79247"/>
                </a:lnTo>
                <a:lnTo>
                  <a:pt x="115627" y="76795"/>
                </a:lnTo>
                <a:lnTo>
                  <a:pt x="87010" y="69913"/>
                </a:lnTo>
                <a:lnTo>
                  <a:pt x="62323" y="59316"/>
                </a:lnTo>
                <a:lnTo>
                  <a:pt x="42671" y="45719"/>
                </a:lnTo>
              </a:path>
              <a:path extrusionOk="0" h="297814" w="295910">
                <a:moveTo>
                  <a:pt x="251459" y="251459"/>
                </a:moveTo>
                <a:lnTo>
                  <a:pt x="231808" y="237611"/>
                </a:lnTo>
                <a:lnTo>
                  <a:pt x="207121" y="227042"/>
                </a:lnTo>
                <a:lnTo>
                  <a:pt x="178504" y="220300"/>
                </a:lnTo>
                <a:lnTo>
                  <a:pt x="147065" y="217931"/>
                </a:lnTo>
                <a:lnTo>
                  <a:pt x="115627" y="220300"/>
                </a:lnTo>
                <a:lnTo>
                  <a:pt x="87010" y="227042"/>
                </a:lnTo>
                <a:lnTo>
                  <a:pt x="62323" y="237611"/>
                </a:lnTo>
                <a:lnTo>
                  <a:pt x="42671" y="251459"/>
                </a:lnTo>
              </a:path>
              <a:path extrusionOk="0" h="297814" w="295910">
                <a:moveTo>
                  <a:pt x="146303" y="295656"/>
                </a:moveTo>
                <a:lnTo>
                  <a:pt x="115960" y="268175"/>
                </a:lnTo>
                <a:lnTo>
                  <a:pt x="92916" y="233700"/>
                </a:lnTo>
                <a:lnTo>
                  <a:pt x="78277" y="193627"/>
                </a:lnTo>
                <a:lnTo>
                  <a:pt x="73151" y="149351"/>
                </a:lnTo>
                <a:lnTo>
                  <a:pt x="78277" y="105076"/>
                </a:lnTo>
                <a:lnTo>
                  <a:pt x="92916" y="65003"/>
                </a:lnTo>
                <a:lnTo>
                  <a:pt x="115960" y="30528"/>
                </a:lnTo>
                <a:lnTo>
                  <a:pt x="146303" y="3047"/>
                </a:lnTo>
              </a:path>
              <a:path extrusionOk="0" h="297814" w="295910">
                <a:moveTo>
                  <a:pt x="150875" y="295656"/>
                </a:moveTo>
                <a:lnTo>
                  <a:pt x="181219" y="268175"/>
                </a:lnTo>
                <a:lnTo>
                  <a:pt x="204263" y="233700"/>
                </a:lnTo>
                <a:lnTo>
                  <a:pt x="218902" y="193627"/>
                </a:lnTo>
                <a:lnTo>
                  <a:pt x="224027" y="149351"/>
                </a:lnTo>
                <a:lnTo>
                  <a:pt x="218902" y="105076"/>
                </a:lnTo>
                <a:lnTo>
                  <a:pt x="204263" y="65003"/>
                </a:lnTo>
                <a:lnTo>
                  <a:pt x="181219" y="30528"/>
                </a:lnTo>
                <a:lnTo>
                  <a:pt x="150875" y="3047"/>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63" name="Google Shape;2963;p117"/>
          <p:cNvSpPr/>
          <p:nvPr/>
        </p:nvSpPr>
        <p:spPr>
          <a:xfrm>
            <a:off x="3421389" y="5072709"/>
            <a:ext cx="487680" cy="345439"/>
          </a:xfrm>
          <a:custGeom>
            <a:rect b="b" l="l" r="r" t="t"/>
            <a:pathLst>
              <a:path extrusionOk="0" h="259079" w="365760">
                <a:moveTo>
                  <a:pt x="161559" y="238760"/>
                </a:moveTo>
                <a:lnTo>
                  <a:pt x="132324" y="238760"/>
                </a:lnTo>
                <a:lnTo>
                  <a:pt x="149090" y="247650"/>
                </a:lnTo>
                <a:lnTo>
                  <a:pt x="174811" y="259080"/>
                </a:lnTo>
                <a:lnTo>
                  <a:pt x="184140" y="259080"/>
                </a:lnTo>
                <a:lnTo>
                  <a:pt x="191125" y="256540"/>
                </a:lnTo>
                <a:lnTo>
                  <a:pt x="199253" y="248920"/>
                </a:lnTo>
                <a:lnTo>
                  <a:pt x="200491" y="247650"/>
                </a:lnTo>
                <a:lnTo>
                  <a:pt x="180838" y="247650"/>
                </a:lnTo>
                <a:lnTo>
                  <a:pt x="175631" y="245110"/>
                </a:lnTo>
                <a:lnTo>
                  <a:pt x="166423" y="241300"/>
                </a:lnTo>
                <a:lnTo>
                  <a:pt x="161559" y="238760"/>
                </a:lnTo>
                <a:close/>
              </a:path>
              <a:path extrusionOk="0" h="259079" w="365760">
                <a:moveTo>
                  <a:pt x="53528" y="0"/>
                </a:moveTo>
                <a:lnTo>
                  <a:pt x="41265" y="0"/>
                </a:lnTo>
                <a:lnTo>
                  <a:pt x="39614" y="2540"/>
                </a:lnTo>
                <a:lnTo>
                  <a:pt x="34682" y="7620"/>
                </a:lnTo>
                <a:lnTo>
                  <a:pt x="24739" y="21590"/>
                </a:lnTo>
                <a:lnTo>
                  <a:pt x="13057" y="44450"/>
                </a:lnTo>
                <a:lnTo>
                  <a:pt x="2911" y="73660"/>
                </a:lnTo>
                <a:lnTo>
                  <a:pt x="0" y="92710"/>
                </a:lnTo>
                <a:lnTo>
                  <a:pt x="2006" y="109220"/>
                </a:lnTo>
                <a:lnTo>
                  <a:pt x="8179" y="123190"/>
                </a:lnTo>
                <a:lnTo>
                  <a:pt x="17770" y="135890"/>
                </a:lnTo>
                <a:lnTo>
                  <a:pt x="11928" y="147320"/>
                </a:lnTo>
                <a:lnTo>
                  <a:pt x="12055" y="149860"/>
                </a:lnTo>
                <a:lnTo>
                  <a:pt x="10531" y="151130"/>
                </a:lnTo>
                <a:lnTo>
                  <a:pt x="12563" y="152400"/>
                </a:lnTo>
                <a:lnTo>
                  <a:pt x="33726" y="191770"/>
                </a:lnTo>
                <a:lnTo>
                  <a:pt x="68050" y="227330"/>
                </a:lnTo>
                <a:lnTo>
                  <a:pt x="104475" y="246380"/>
                </a:lnTo>
                <a:lnTo>
                  <a:pt x="111877" y="250190"/>
                </a:lnTo>
                <a:lnTo>
                  <a:pt x="113782" y="250190"/>
                </a:lnTo>
                <a:lnTo>
                  <a:pt x="117338" y="248920"/>
                </a:lnTo>
                <a:lnTo>
                  <a:pt x="118862" y="247650"/>
                </a:lnTo>
                <a:lnTo>
                  <a:pt x="127371" y="242570"/>
                </a:lnTo>
                <a:lnTo>
                  <a:pt x="132324" y="238760"/>
                </a:lnTo>
                <a:lnTo>
                  <a:pt x="161559" y="238760"/>
                </a:lnTo>
                <a:lnTo>
                  <a:pt x="154263" y="234950"/>
                </a:lnTo>
                <a:lnTo>
                  <a:pt x="113782" y="234950"/>
                </a:lnTo>
                <a:lnTo>
                  <a:pt x="108194" y="233680"/>
                </a:lnTo>
                <a:lnTo>
                  <a:pt x="100574" y="231140"/>
                </a:lnTo>
                <a:lnTo>
                  <a:pt x="90922" y="227330"/>
                </a:lnTo>
                <a:lnTo>
                  <a:pt x="98199" y="219710"/>
                </a:lnTo>
                <a:lnTo>
                  <a:pt x="80762" y="219710"/>
                </a:lnTo>
                <a:lnTo>
                  <a:pt x="75047" y="215900"/>
                </a:lnTo>
                <a:lnTo>
                  <a:pt x="68951" y="212090"/>
                </a:lnTo>
                <a:lnTo>
                  <a:pt x="64760" y="207010"/>
                </a:lnTo>
                <a:lnTo>
                  <a:pt x="73432" y="196850"/>
                </a:lnTo>
                <a:lnTo>
                  <a:pt x="54346" y="196850"/>
                </a:lnTo>
                <a:lnTo>
                  <a:pt x="45456" y="184150"/>
                </a:lnTo>
                <a:lnTo>
                  <a:pt x="41265" y="179070"/>
                </a:lnTo>
                <a:lnTo>
                  <a:pt x="50936" y="166370"/>
                </a:lnTo>
                <a:lnTo>
                  <a:pt x="34280" y="166370"/>
                </a:lnTo>
                <a:lnTo>
                  <a:pt x="29581" y="158750"/>
                </a:lnTo>
                <a:lnTo>
                  <a:pt x="27168" y="152400"/>
                </a:lnTo>
                <a:lnTo>
                  <a:pt x="24882" y="149860"/>
                </a:lnTo>
                <a:lnTo>
                  <a:pt x="27652" y="144780"/>
                </a:lnTo>
                <a:lnTo>
                  <a:pt x="31708" y="138430"/>
                </a:lnTo>
                <a:lnTo>
                  <a:pt x="37240" y="133350"/>
                </a:lnTo>
                <a:lnTo>
                  <a:pt x="44440" y="130810"/>
                </a:lnTo>
                <a:lnTo>
                  <a:pt x="48123" y="130810"/>
                </a:lnTo>
                <a:lnTo>
                  <a:pt x="49901" y="129540"/>
                </a:lnTo>
                <a:lnTo>
                  <a:pt x="66114" y="129540"/>
                </a:lnTo>
                <a:lnTo>
                  <a:pt x="65670" y="125730"/>
                </a:lnTo>
                <a:lnTo>
                  <a:pt x="25644" y="125730"/>
                </a:lnTo>
                <a:lnTo>
                  <a:pt x="18645" y="115570"/>
                </a:lnTo>
                <a:lnTo>
                  <a:pt x="14134" y="104140"/>
                </a:lnTo>
                <a:lnTo>
                  <a:pt x="12553" y="92710"/>
                </a:lnTo>
                <a:lnTo>
                  <a:pt x="14341" y="77470"/>
                </a:lnTo>
                <a:lnTo>
                  <a:pt x="22092" y="54610"/>
                </a:lnTo>
                <a:lnTo>
                  <a:pt x="31200" y="35560"/>
                </a:lnTo>
                <a:lnTo>
                  <a:pt x="39879" y="21590"/>
                </a:lnTo>
                <a:lnTo>
                  <a:pt x="46345" y="12700"/>
                </a:lnTo>
                <a:lnTo>
                  <a:pt x="113649" y="12700"/>
                </a:lnTo>
                <a:lnTo>
                  <a:pt x="104757" y="10160"/>
                </a:lnTo>
                <a:lnTo>
                  <a:pt x="74666" y="3810"/>
                </a:lnTo>
                <a:lnTo>
                  <a:pt x="53528" y="0"/>
                </a:lnTo>
                <a:close/>
              </a:path>
              <a:path extrusionOk="0" h="259079" w="365760">
                <a:moveTo>
                  <a:pt x="159883" y="195580"/>
                </a:moveTo>
                <a:lnTo>
                  <a:pt x="156200" y="195580"/>
                </a:lnTo>
                <a:lnTo>
                  <a:pt x="153152" y="199390"/>
                </a:lnTo>
                <a:lnTo>
                  <a:pt x="153279" y="201930"/>
                </a:lnTo>
                <a:lnTo>
                  <a:pt x="154041" y="207010"/>
                </a:lnTo>
                <a:lnTo>
                  <a:pt x="155819" y="207010"/>
                </a:lnTo>
                <a:lnTo>
                  <a:pt x="192268" y="236220"/>
                </a:lnTo>
                <a:lnTo>
                  <a:pt x="189093" y="240030"/>
                </a:lnTo>
                <a:lnTo>
                  <a:pt x="184140" y="245110"/>
                </a:lnTo>
                <a:lnTo>
                  <a:pt x="180838" y="247650"/>
                </a:lnTo>
                <a:lnTo>
                  <a:pt x="200491" y="247650"/>
                </a:lnTo>
                <a:lnTo>
                  <a:pt x="204206" y="243840"/>
                </a:lnTo>
                <a:lnTo>
                  <a:pt x="236845" y="243840"/>
                </a:lnTo>
                <a:lnTo>
                  <a:pt x="245227" y="237490"/>
                </a:lnTo>
                <a:lnTo>
                  <a:pt x="246116" y="234950"/>
                </a:lnTo>
                <a:lnTo>
                  <a:pt x="217668" y="234950"/>
                </a:lnTo>
                <a:lnTo>
                  <a:pt x="208016" y="231140"/>
                </a:lnTo>
                <a:lnTo>
                  <a:pt x="206238" y="231140"/>
                </a:lnTo>
                <a:lnTo>
                  <a:pt x="163693" y="196850"/>
                </a:lnTo>
                <a:lnTo>
                  <a:pt x="159883" y="195580"/>
                </a:lnTo>
                <a:close/>
              </a:path>
              <a:path extrusionOk="0" h="259079" w="365760">
                <a:moveTo>
                  <a:pt x="236845" y="243840"/>
                </a:moveTo>
                <a:lnTo>
                  <a:pt x="204206" y="243840"/>
                </a:lnTo>
                <a:lnTo>
                  <a:pt x="209794" y="245110"/>
                </a:lnTo>
                <a:lnTo>
                  <a:pt x="217414" y="247650"/>
                </a:lnTo>
                <a:lnTo>
                  <a:pt x="226304" y="247650"/>
                </a:lnTo>
                <a:lnTo>
                  <a:pt x="229987" y="246380"/>
                </a:lnTo>
                <a:lnTo>
                  <a:pt x="233543" y="246380"/>
                </a:lnTo>
                <a:lnTo>
                  <a:pt x="236845" y="243840"/>
                </a:lnTo>
                <a:close/>
              </a:path>
              <a:path extrusionOk="0" h="259079" w="365760">
                <a:moveTo>
                  <a:pt x="144283" y="200660"/>
                </a:moveTo>
                <a:lnTo>
                  <a:pt x="124196" y="200660"/>
                </a:lnTo>
                <a:lnTo>
                  <a:pt x="131562" y="201930"/>
                </a:lnTo>
                <a:lnTo>
                  <a:pt x="131816" y="204470"/>
                </a:lnTo>
                <a:lnTo>
                  <a:pt x="115560" y="234950"/>
                </a:lnTo>
                <a:lnTo>
                  <a:pt x="154263" y="234950"/>
                </a:lnTo>
                <a:lnTo>
                  <a:pt x="140198" y="228600"/>
                </a:lnTo>
                <a:lnTo>
                  <a:pt x="143256" y="220980"/>
                </a:lnTo>
                <a:lnTo>
                  <a:pt x="145420" y="213360"/>
                </a:lnTo>
                <a:lnTo>
                  <a:pt x="145895" y="205740"/>
                </a:lnTo>
                <a:lnTo>
                  <a:pt x="144283" y="200660"/>
                </a:lnTo>
                <a:close/>
              </a:path>
              <a:path extrusionOk="0" h="259079" w="365760">
                <a:moveTo>
                  <a:pt x="177028" y="156210"/>
                </a:moveTo>
                <a:lnTo>
                  <a:pt x="173345" y="157480"/>
                </a:lnTo>
                <a:lnTo>
                  <a:pt x="170043" y="158750"/>
                </a:lnTo>
                <a:lnTo>
                  <a:pt x="170297" y="161290"/>
                </a:lnTo>
                <a:lnTo>
                  <a:pt x="168646" y="162560"/>
                </a:lnTo>
                <a:lnTo>
                  <a:pt x="169154" y="166370"/>
                </a:lnTo>
                <a:lnTo>
                  <a:pt x="171186" y="167640"/>
                </a:lnTo>
                <a:lnTo>
                  <a:pt x="236083" y="222250"/>
                </a:lnTo>
                <a:lnTo>
                  <a:pt x="236464" y="226060"/>
                </a:lnTo>
                <a:lnTo>
                  <a:pt x="233416" y="229870"/>
                </a:lnTo>
                <a:lnTo>
                  <a:pt x="228209" y="232410"/>
                </a:lnTo>
                <a:lnTo>
                  <a:pt x="228463" y="233680"/>
                </a:lnTo>
                <a:lnTo>
                  <a:pt x="226558" y="233680"/>
                </a:lnTo>
                <a:lnTo>
                  <a:pt x="217668" y="234950"/>
                </a:lnTo>
                <a:lnTo>
                  <a:pt x="246116" y="234950"/>
                </a:lnTo>
                <a:lnTo>
                  <a:pt x="247894" y="229870"/>
                </a:lnTo>
                <a:lnTo>
                  <a:pt x="249291" y="226060"/>
                </a:lnTo>
                <a:lnTo>
                  <a:pt x="256530" y="224790"/>
                </a:lnTo>
                <a:lnTo>
                  <a:pt x="265039" y="220980"/>
                </a:lnTo>
                <a:lnTo>
                  <a:pt x="271770" y="215900"/>
                </a:lnTo>
                <a:lnTo>
                  <a:pt x="274189" y="213360"/>
                </a:lnTo>
                <a:lnTo>
                  <a:pt x="245989" y="213360"/>
                </a:lnTo>
                <a:lnTo>
                  <a:pt x="180838" y="157480"/>
                </a:lnTo>
                <a:lnTo>
                  <a:pt x="177028" y="156210"/>
                </a:lnTo>
                <a:close/>
              </a:path>
              <a:path extrusionOk="0" h="259079" w="365760">
                <a:moveTo>
                  <a:pt x="120788" y="168910"/>
                </a:moveTo>
                <a:lnTo>
                  <a:pt x="105654" y="168910"/>
                </a:lnTo>
                <a:lnTo>
                  <a:pt x="107813" y="172720"/>
                </a:lnTo>
                <a:lnTo>
                  <a:pt x="108067" y="173990"/>
                </a:lnTo>
                <a:lnTo>
                  <a:pt x="112512" y="180340"/>
                </a:lnTo>
                <a:lnTo>
                  <a:pt x="108321" y="190500"/>
                </a:lnTo>
                <a:lnTo>
                  <a:pt x="108448" y="191770"/>
                </a:lnTo>
                <a:lnTo>
                  <a:pt x="80762" y="219710"/>
                </a:lnTo>
                <a:lnTo>
                  <a:pt x="98199" y="219710"/>
                </a:lnTo>
                <a:lnTo>
                  <a:pt x="115179" y="201930"/>
                </a:lnTo>
                <a:lnTo>
                  <a:pt x="124196" y="200660"/>
                </a:lnTo>
                <a:lnTo>
                  <a:pt x="144283" y="200660"/>
                </a:lnTo>
                <a:lnTo>
                  <a:pt x="143881" y="199390"/>
                </a:lnTo>
                <a:lnTo>
                  <a:pt x="141214" y="191770"/>
                </a:lnTo>
                <a:lnTo>
                  <a:pt x="135964" y="189230"/>
                </a:lnTo>
                <a:lnTo>
                  <a:pt x="122672" y="189230"/>
                </a:lnTo>
                <a:lnTo>
                  <a:pt x="123815" y="182880"/>
                </a:lnTo>
                <a:lnTo>
                  <a:pt x="124704" y="175260"/>
                </a:lnTo>
                <a:lnTo>
                  <a:pt x="120788" y="168910"/>
                </a:lnTo>
                <a:close/>
              </a:path>
              <a:path extrusionOk="0" h="259079" w="365760">
                <a:moveTo>
                  <a:pt x="194427" y="119380"/>
                </a:moveTo>
                <a:lnTo>
                  <a:pt x="188966" y="120650"/>
                </a:lnTo>
                <a:lnTo>
                  <a:pt x="187569" y="124460"/>
                </a:lnTo>
                <a:lnTo>
                  <a:pt x="185791" y="124460"/>
                </a:lnTo>
                <a:lnTo>
                  <a:pt x="186299" y="128270"/>
                </a:lnTo>
                <a:lnTo>
                  <a:pt x="186680" y="132080"/>
                </a:lnTo>
                <a:lnTo>
                  <a:pt x="188712" y="133350"/>
                </a:lnTo>
                <a:lnTo>
                  <a:pt x="266817" y="190500"/>
                </a:lnTo>
                <a:lnTo>
                  <a:pt x="267325" y="194310"/>
                </a:lnTo>
                <a:lnTo>
                  <a:pt x="266436" y="201930"/>
                </a:lnTo>
                <a:lnTo>
                  <a:pt x="260086" y="209550"/>
                </a:lnTo>
                <a:lnTo>
                  <a:pt x="251323" y="213360"/>
                </a:lnTo>
                <a:lnTo>
                  <a:pt x="274189" y="213360"/>
                </a:lnTo>
                <a:lnTo>
                  <a:pt x="276607" y="210820"/>
                </a:lnTo>
                <a:lnTo>
                  <a:pt x="279136" y="204470"/>
                </a:lnTo>
                <a:lnTo>
                  <a:pt x="279949" y="196850"/>
                </a:lnTo>
                <a:lnTo>
                  <a:pt x="279644" y="191770"/>
                </a:lnTo>
                <a:lnTo>
                  <a:pt x="285105" y="190500"/>
                </a:lnTo>
                <a:lnTo>
                  <a:pt x="295392" y="185420"/>
                </a:lnTo>
                <a:lnTo>
                  <a:pt x="298476" y="179070"/>
                </a:lnTo>
                <a:lnTo>
                  <a:pt x="274564" y="179070"/>
                </a:lnTo>
                <a:lnTo>
                  <a:pt x="196586" y="123190"/>
                </a:lnTo>
                <a:lnTo>
                  <a:pt x="194427" y="119380"/>
                </a:lnTo>
                <a:close/>
              </a:path>
              <a:path extrusionOk="0" h="259079" w="365760">
                <a:moveTo>
                  <a:pt x="96147" y="140970"/>
                </a:moveTo>
                <a:lnTo>
                  <a:pt x="76698" y="140970"/>
                </a:lnTo>
                <a:lnTo>
                  <a:pt x="80508" y="142240"/>
                </a:lnTo>
                <a:lnTo>
                  <a:pt x="82794" y="146050"/>
                </a:lnTo>
                <a:lnTo>
                  <a:pt x="91049" y="153670"/>
                </a:lnTo>
                <a:lnTo>
                  <a:pt x="86350" y="160020"/>
                </a:lnTo>
                <a:lnTo>
                  <a:pt x="86604" y="162560"/>
                </a:lnTo>
                <a:lnTo>
                  <a:pt x="54346" y="196850"/>
                </a:lnTo>
                <a:lnTo>
                  <a:pt x="73432" y="196850"/>
                </a:lnTo>
                <a:lnTo>
                  <a:pt x="95113" y="171450"/>
                </a:lnTo>
                <a:lnTo>
                  <a:pt x="94859" y="170180"/>
                </a:lnTo>
                <a:lnTo>
                  <a:pt x="105654" y="168910"/>
                </a:lnTo>
                <a:lnTo>
                  <a:pt x="120788" y="168910"/>
                </a:lnTo>
                <a:lnTo>
                  <a:pt x="120005" y="167640"/>
                </a:lnTo>
                <a:lnTo>
                  <a:pt x="115560" y="160020"/>
                </a:lnTo>
                <a:lnTo>
                  <a:pt x="109718" y="157480"/>
                </a:lnTo>
                <a:lnTo>
                  <a:pt x="100447" y="156210"/>
                </a:lnTo>
                <a:lnTo>
                  <a:pt x="101590" y="151130"/>
                </a:lnTo>
                <a:lnTo>
                  <a:pt x="98923" y="144780"/>
                </a:lnTo>
                <a:lnTo>
                  <a:pt x="96147" y="140970"/>
                </a:lnTo>
                <a:close/>
              </a:path>
              <a:path extrusionOk="0" h="259079" w="365760">
                <a:moveTo>
                  <a:pt x="133340" y="187960"/>
                </a:moveTo>
                <a:lnTo>
                  <a:pt x="122672" y="189230"/>
                </a:lnTo>
                <a:lnTo>
                  <a:pt x="135964" y="189230"/>
                </a:lnTo>
                <a:lnTo>
                  <a:pt x="133340" y="187960"/>
                </a:lnTo>
                <a:close/>
              </a:path>
              <a:path extrusionOk="0" h="259079" w="365760">
                <a:moveTo>
                  <a:pt x="200123" y="80010"/>
                </a:moveTo>
                <a:lnTo>
                  <a:pt x="176774" y="80010"/>
                </a:lnTo>
                <a:lnTo>
                  <a:pt x="287772" y="153670"/>
                </a:lnTo>
                <a:lnTo>
                  <a:pt x="290566" y="161290"/>
                </a:lnTo>
                <a:lnTo>
                  <a:pt x="291201" y="166370"/>
                </a:lnTo>
                <a:lnTo>
                  <a:pt x="288026" y="170180"/>
                </a:lnTo>
                <a:lnTo>
                  <a:pt x="285105" y="176530"/>
                </a:lnTo>
                <a:lnTo>
                  <a:pt x="278120" y="179070"/>
                </a:lnTo>
                <a:lnTo>
                  <a:pt x="298476" y="179070"/>
                </a:lnTo>
                <a:lnTo>
                  <a:pt x="299710" y="176530"/>
                </a:lnTo>
                <a:lnTo>
                  <a:pt x="302093" y="170180"/>
                </a:lnTo>
                <a:lnTo>
                  <a:pt x="302773" y="163830"/>
                </a:lnTo>
                <a:lnTo>
                  <a:pt x="302049" y="157480"/>
                </a:lnTo>
                <a:lnTo>
                  <a:pt x="300218" y="151130"/>
                </a:lnTo>
                <a:lnTo>
                  <a:pt x="320842" y="140970"/>
                </a:lnTo>
                <a:lnTo>
                  <a:pt x="291709" y="140970"/>
                </a:lnTo>
                <a:lnTo>
                  <a:pt x="289677" y="138430"/>
                </a:lnTo>
                <a:lnTo>
                  <a:pt x="245895" y="110490"/>
                </a:lnTo>
                <a:lnTo>
                  <a:pt x="212889" y="88900"/>
                </a:lnTo>
                <a:lnTo>
                  <a:pt x="200123" y="80010"/>
                </a:lnTo>
                <a:close/>
              </a:path>
              <a:path extrusionOk="0" h="259079" w="365760">
                <a:moveTo>
                  <a:pt x="66114" y="129540"/>
                </a:moveTo>
                <a:lnTo>
                  <a:pt x="49901" y="129540"/>
                </a:lnTo>
                <a:lnTo>
                  <a:pt x="55743" y="133350"/>
                </a:lnTo>
                <a:lnTo>
                  <a:pt x="56124" y="137160"/>
                </a:lnTo>
                <a:lnTo>
                  <a:pt x="56378" y="138430"/>
                </a:lnTo>
                <a:lnTo>
                  <a:pt x="34280" y="166370"/>
                </a:lnTo>
                <a:lnTo>
                  <a:pt x="50936" y="166370"/>
                </a:lnTo>
                <a:lnTo>
                  <a:pt x="66411" y="146050"/>
                </a:lnTo>
                <a:lnTo>
                  <a:pt x="67935" y="144780"/>
                </a:lnTo>
                <a:lnTo>
                  <a:pt x="69586" y="142240"/>
                </a:lnTo>
                <a:lnTo>
                  <a:pt x="76698" y="140970"/>
                </a:lnTo>
                <a:lnTo>
                  <a:pt x="96147" y="140970"/>
                </a:lnTo>
                <a:lnTo>
                  <a:pt x="92446" y="135890"/>
                </a:lnTo>
                <a:lnTo>
                  <a:pt x="86467" y="132080"/>
                </a:lnTo>
                <a:lnTo>
                  <a:pt x="66411" y="132080"/>
                </a:lnTo>
                <a:lnTo>
                  <a:pt x="66114" y="129540"/>
                </a:lnTo>
                <a:close/>
              </a:path>
              <a:path extrusionOk="0" h="259079" w="365760">
                <a:moveTo>
                  <a:pt x="303039" y="17780"/>
                </a:moveTo>
                <a:lnTo>
                  <a:pt x="285740" y="17780"/>
                </a:lnTo>
                <a:lnTo>
                  <a:pt x="350764" y="102870"/>
                </a:lnTo>
                <a:lnTo>
                  <a:pt x="345815" y="107950"/>
                </a:lnTo>
                <a:lnTo>
                  <a:pt x="311282" y="130810"/>
                </a:lnTo>
                <a:lnTo>
                  <a:pt x="303075" y="134620"/>
                </a:lnTo>
                <a:lnTo>
                  <a:pt x="291709" y="140970"/>
                </a:lnTo>
                <a:lnTo>
                  <a:pt x="320842" y="140970"/>
                </a:lnTo>
                <a:lnTo>
                  <a:pt x="325999" y="138430"/>
                </a:lnTo>
                <a:lnTo>
                  <a:pt x="340451" y="129540"/>
                </a:lnTo>
                <a:lnTo>
                  <a:pt x="352176" y="119380"/>
                </a:lnTo>
                <a:lnTo>
                  <a:pt x="360306" y="110490"/>
                </a:lnTo>
                <a:lnTo>
                  <a:pt x="365623" y="104140"/>
                </a:lnTo>
                <a:lnTo>
                  <a:pt x="365115" y="100330"/>
                </a:lnTo>
                <a:lnTo>
                  <a:pt x="364988" y="99060"/>
                </a:lnTo>
                <a:lnTo>
                  <a:pt x="303039" y="17780"/>
                </a:lnTo>
                <a:close/>
              </a:path>
              <a:path extrusionOk="0" h="259079" w="365760">
                <a:moveTo>
                  <a:pt x="80333" y="129540"/>
                </a:moveTo>
                <a:lnTo>
                  <a:pt x="73747" y="129540"/>
                </a:lnTo>
                <a:lnTo>
                  <a:pt x="66411" y="132080"/>
                </a:lnTo>
                <a:lnTo>
                  <a:pt x="86467" y="132080"/>
                </a:lnTo>
                <a:lnTo>
                  <a:pt x="80333" y="129540"/>
                </a:lnTo>
                <a:close/>
              </a:path>
              <a:path extrusionOk="0" h="259079" w="365760">
                <a:moveTo>
                  <a:pt x="48377" y="118110"/>
                </a:moveTo>
                <a:lnTo>
                  <a:pt x="46472" y="118110"/>
                </a:lnTo>
                <a:lnTo>
                  <a:pt x="35804" y="119380"/>
                </a:lnTo>
                <a:lnTo>
                  <a:pt x="30597" y="121920"/>
                </a:lnTo>
                <a:lnTo>
                  <a:pt x="25644" y="125730"/>
                </a:lnTo>
                <a:lnTo>
                  <a:pt x="65670" y="125730"/>
                </a:lnTo>
                <a:lnTo>
                  <a:pt x="65522" y="124460"/>
                </a:lnTo>
                <a:lnTo>
                  <a:pt x="59553" y="119380"/>
                </a:lnTo>
                <a:lnTo>
                  <a:pt x="52187" y="119380"/>
                </a:lnTo>
                <a:lnTo>
                  <a:pt x="48377" y="118110"/>
                </a:lnTo>
                <a:close/>
              </a:path>
              <a:path extrusionOk="0" h="259079" w="365760">
                <a:moveTo>
                  <a:pt x="113649" y="12700"/>
                </a:moveTo>
                <a:lnTo>
                  <a:pt x="46345" y="12700"/>
                </a:lnTo>
                <a:lnTo>
                  <a:pt x="98226" y="21590"/>
                </a:lnTo>
                <a:lnTo>
                  <a:pt x="123053" y="27940"/>
                </a:lnTo>
                <a:lnTo>
                  <a:pt x="92192" y="44450"/>
                </a:lnTo>
                <a:lnTo>
                  <a:pt x="90668" y="46990"/>
                </a:lnTo>
                <a:lnTo>
                  <a:pt x="88890" y="46990"/>
                </a:lnTo>
                <a:lnTo>
                  <a:pt x="81016" y="57150"/>
                </a:lnTo>
                <a:lnTo>
                  <a:pt x="80508" y="68580"/>
                </a:lnTo>
                <a:lnTo>
                  <a:pt x="81016" y="71120"/>
                </a:lnTo>
                <a:lnTo>
                  <a:pt x="124156" y="91440"/>
                </a:lnTo>
                <a:lnTo>
                  <a:pt x="139690" y="90170"/>
                </a:lnTo>
                <a:lnTo>
                  <a:pt x="149324" y="88900"/>
                </a:lnTo>
                <a:lnTo>
                  <a:pt x="159041" y="86360"/>
                </a:lnTo>
                <a:lnTo>
                  <a:pt x="168354" y="83820"/>
                </a:lnTo>
                <a:lnTo>
                  <a:pt x="176774" y="80010"/>
                </a:lnTo>
                <a:lnTo>
                  <a:pt x="200123" y="80010"/>
                </a:lnTo>
                <a:lnTo>
                  <a:pt x="198299" y="78740"/>
                </a:lnTo>
                <a:lnTo>
                  <a:pt x="125366" y="78740"/>
                </a:lnTo>
                <a:lnTo>
                  <a:pt x="114067" y="77470"/>
                </a:lnTo>
                <a:lnTo>
                  <a:pt x="104626" y="74930"/>
                </a:lnTo>
                <a:lnTo>
                  <a:pt x="97399" y="71120"/>
                </a:lnTo>
                <a:lnTo>
                  <a:pt x="93335" y="68580"/>
                </a:lnTo>
                <a:lnTo>
                  <a:pt x="93081" y="66040"/>
                </a:lnTo>
                <a:lnTo>
                  <a:pt x="92700" y="63500"/>
                </a:lnTo>
                <a:lnTo>
                  <a:pt x="97653" y="58420"/>
                </a:lnTo>
                <a:lnTo>
                  <a:pt x="99177" y="57150"/>
                </a:lnTo>
                <a:lnTo>
                  <a:pt x="166944" y="20320"/>
                </a:lnTo>
                <a:lnTo>
                  <a:pt x="140325" y="20320"/>
                </a:lnTo>
                <a:lnTo>
                  <a:pt x="113649" y="12700"/>
                </a:lnTo>
                <a:close/>
              </a:path>
              <a:path extrusionOk="0" h="259079" w="365760">
                <a:moveTo>
                  <a:pt x="178552" y="64770"/>
                </a:moveTo>
                <a:lnTo>
                  <a:pt x="174996" y="66040"/>
                </a:lnTo>
                <a:lnTo>
                  <a:pt x="175250" y="67310"/>
                </a:lnTo>
                <a:lnTo>
                  <a:pt x="166080" y="71120"/>
                </a:lnTo>
                <a:lnTo>
                  <a:pt x="147550" y="76200"/>
                </a:lnTo>
                <a:lnTo>
                  <a:pt x="138166" y="77470"/>
                </a:lnTo>
                <a:lnTo>
                  <a:pt x="125366" y="78740"/>
                </a:lnTo>
                <a:lnTo>
                  <a:pt x="198299" y="78740"/>
                </a:lnTo>
                <a:lnTo>
                  <a:pt x="191004" y="73660"/>
                </a:lnTo>
                <a:lnTo>
                  <a:pt x="180584" y="67310"/>
                </a:lnTo>
                <a:lnTo>
                  <a:pt x="178552" y="64770"/>
                </a:lnTo>
                <a:close/>
              </a:path>
              <a:path extrusionOk="0" h="259079" w="365760">
                <a:moveTo>
                  <a:pt x="291074" y="2540"/>
                </a:moveTo>
                <a:lnTo>
                  <a:pt x="285740" y="2540"/>
                </a:lnTo>
                <a:lnTo>
                  <a:pt x="242179" y="19050"/>
                </a:lnTo>
                <a:lnTo>
                  <a:pt x="169281" y="19050"/>
                </a:lnTo>
                <a:lnTo>
                  <a:pt x="241925" y="31750"/>
                </a:lnTo>
                <a:lnTo>
                  <a:pt x="243957" y="33020"/>
                </a:lnTo>
                <a:lnTo>
                  <a:pt x="245481" y="31750"/>
                </a:lnTo>
                <a:lnTo>
                  <a:pt x="285740" y="17780"/>
                </a:lnTo>
                <a:lnTo>
                  <a:pt x="303039" y="17780"/>
                </a:lnTo>
                <a:lnTo>
                  <a:pt x="293360" y="5080"/>
                </a:lnTo>
                <a:lnTo>
                  <a:pt x="291074" y="2540"/>
                </a:lnTo>
                <a:close/>
              </a:path>
              <a:path extrusionOk="0" h="259079" w="365760">
                <a:moveTo>
                  <a:pt x="169535" y="6350"/>
                </a:moveTo>
                <a:lnTo>
                  <a:pt x="165979" y="6350"/>
                </a:lnTo>
                <a:lnTo>
                  <a:pt x="140325" y="20320"/>
                </a:lnTo>
                <a:lnTo>
                  <a:pt x="166944" y="20320"/>
                </a:lnTo>
                <a:lnTo>
                  <a:pt x="169281" y="19050"/>
                </a:lnTo>
                <a:lnTo>
                  <a:pt x="242179" y="19050"/>
                </a:lnTo>
                <a:lnTo>
                  <a:pt x="169535" y="6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64" name="Google Shape;2964;p117"/>
          <p:cNvSpPr/>
          <p:nvPr/>
        </p:nvSpPr>
        <p:spPr>
          <a:xfrm>
            <a:off x="3231725" y="2447636"/>
            <a:ext cx="2494820" cy="628073"/>
          </a:xfrm>
          <a:prstGeom prst="rect">
            <a:avLst/>
          </a:prstGeom>
          <a:solidFill>
            <a:srgbClr val="516F7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429894" marR="428625"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Times"/>
              <a:ea typeface="Times"/>
              <a:cs typeface="Times"/>
              <a:sym typeface="Times"/>
            </a:endParaRPr>
          </a:p>
          <a:p>
            <a:pPr indent="0" lvl="0" marL="429894" marR="428625" rtl="0" algn="ctr">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Times"/>
                <a:ea typeface="Times"/>
                <a:cs typeface="Times"/>
                <a:sym typeface="Times"/>
              </a:rPr>
              <a:t>Content Trust and  Verification</a:t>
            </a:r>
            <a:endParaRPr b="0" i="0" sz="1600" u="none" cap="none" strike="noStrike">
              <a:solidFill>
                <a:schemeClr val="lt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imes"/>
              <a:ea typeface="Times"/>
              <a:cs typeface="Times"/>
              <a:sym typeface="Times"/>
            </a:endParaRPr>
          </a:p>
        </p:txBody>
      </p:sp>
      <p:sp>
        <p:nvSpPr>
          <p:cNvPr id="2965" name="Google Shape;2965;p117"/>
          <p:cNvSpPr/>
          <p:nvPr/>
        </p:nvSpPr>
        <p:spPr>
          <a:xfrm>
            <a:off x="3231724" y="3130242"/>
            <a:ext cx="2494820" cy="628073"/>
          </a:xfrm>
          <a:prstGeom prst="rect">
            <a:avLst/>
          </a:prstGeom>
          <a:solidFill>
            <a:srgbClr val="516F7D"/>
          </a:solidFill>
          <a:ln cap="flat" cmpd="sng" w="12700">
            <a:solidFill>
              <a:srgbClr val="AF5C0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1270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Arial"/>
                <a:ea typeface="Arial"/>
                <a:cs typeface="Arial"/>
                <a:sym typeface="Arial"/>
              </a:rPr>
              <a:t>Network</a:t>
            </a:r>
            <a:endParaRPr b="0" i="0" sz="1800" u="none" cap="none" strike="noStrike">
              <a:solidFill>
                <a:schemeClr val="lt1"/>
              </a:solidFill>
              <a:latin typeface="Arial"/>
              <a:ea typeface="Arial"/>
              <a:cs typeface="Arial"/>
              <a:sym typeface="Arial"/>
            </a:endParaRPr>
          </a:p>
        </p:txBody>
      </p:sp>
      <p:sp>
        <p:nvSpPr>
          <p:cNvPr id="2966" name="Google Shape;2966;p117"/>
          <p:cNvSpPr/>
          <p:nvPr/>
        </p:nvSpPr>
        <p:spPr>
          <a:xfrm>
            <a:off x="823804" y="2416739"/>
            <a:ext cx="2320494" cy="658970"/>
          </a:xfrm>
          <a:prstGeom prst="rect">
            <a:avLst/>
          </a:prstGeom>
          <a:solidFill>
            <a:srgbClr val="005878"/>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348615" marR="348615" rtl="0" algn="ctr">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Times"/>
                <a:ea typeface="Times"/>
                <a:cs typeface="Times"/>
                <a:sym typeface="Times"/>
              </a:rPr>
              <a:t>Image Scanning and  Monitoring</a:t>
            </a:r>
            <a:endParaRPr b="0" i="0" sz="1600" u="none" cap="none" strike="noStrike">
              <a:solidFill>
                <a:schemeClr val="lt1"/>
              </a:solidFill>
              <a:latin typeface="Times"/>
              <a:ea typeface="Times"/>
              <a:cs typeface="Times"/>
              <a:sym typeface="Times"/>
            </a:endParaRPr>
          </a:p>
        </p:txBody>
      </p:sp>
      <p:sp>
        <p:nvSpPr>
          <p:cNvPr id="2967" name="Google Shape;2967;p117"/>
          <p:cNvSpPr/>
          <p:nvPr/>
        </p:nvSpPr>
        <p:spPr>
          <a:xfrm>
            <a:off x="799418" y="3172541"/>
            <a:ext cx="2344879" cy="628073"/>
          </a:xfrm>
          <a:prstGeom prst="rect">
            <a:avLst/>
          </a:prstGeom>
          <a:solidFill>
            <a:srgbClr val="1B587C"/>
          </a:solidFill>
          <a:ln cap="flat" cmpd="sng" w="12700">
            <a:solidFill>
              <a:srgbClr val="AF5C0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762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Arial"/>
                <a:ea typeface="Arial"/>
                <a:cs typeface="Arial"/>
                <a:sym typeface="Arial"/>
              </a:rPr>
              <a:t>Security</a:t>
            </a:r>
            <a:endParaRPr b="0" i="0" sz="1800" u="none" cap="none" strike="noStrike">
              <a:solidFill>
                <a:schemeClr val="lt1"/>
              </a:solidFill>
              <a:latin typeface="Arial"/>
              <a:ea typeface="Arial"/>
              <a:cs typeface="Arial"/>
              <a:sym typeface="Arial"/>
            </a:endParaRPr>
          </a:p>
        </p:txBody>
      </p:sp>
      <p:grpSp>
        <p:nvGrpSpPr>
          <p:cNvPr id="2968" name="Google Shape;2968;p117"/>
          <p:cNvGrpSpPr/>
          <p:nvPr/>
        </p:nvGrpSpPr>
        <p:grpSpPr>
          <a:xfrm>
            <a:off x="8653100" y="2046672"/>
            <a:ext cx="577427" cy="577427"/>
            <a:chOff x="6284976" y="2176272"/>
            <a:chExt cx="433070" cy="433070"/>
          </a:xfrm>
        </p:grpSpPr>
        <p:sp>
          <p:nvSpPr>
            <p:cNvPr id="2969" name="Google Shape;2969;p117"/>
            <p:cNvSpPr/>
            <p:nvPr/>
          </p:nvSpPr>
          <p:spPr>
            <a:xfrm>
              <a:off x="6284976" y="2176272"/>
              <a:ext cx="433070" cy="433070"/>
            </a:xfrm>
            <a:custGeom>
              <a:rect b="b" l="l" r="r" t="t"/>
              <a:pathLst>
                <a:path extrusionOk="0" h="433069" w="433070">
                  <a:moveTo>
                    <a:pt x="143128" y="314832"/>
                  </a:moveTo>
                  <a:lnTo>
                    <a:pt x="33909" y="314832"/>
                  </a:lnTo>
                  <a:lnTo>
                    <a:pt x="29463" y="319150"/>
                  </a:lnTo>
                  <a:lnTo>
                    <a:pt x="29463" y="428370"/>
                  </a:lnTo>
                  <a:lnTo>
                    <a:pt x="33909" y="432815"/>
                  </a:lnTo>
                  <a:lnTo>
                    <a:pt x="44703" y="432815"/>
                  </a:lnTo>
                  <a:lnTo>
                    <a:pt x="49149" y="428370"/>
                  </a:lnTo>
                  <a:lnTo>
                    <a:pt x="49149" y="353440"/>
                  </a:lnTo>
                  <a:lnTo>
                    <a:pt x="77045" y="353440"/>
                  </a:lnTo>
                  <a:lnTo>
                    <a:pt x="59054" y="334390"/>
                  </a:lnTo>
                  <a:lnTo>
                    <a:pt x="143128" y="334390"/>
                  </a:lnTo>
                  <a:lnTo>
                    <a:pt x="147574" y="330072"/>
                  </a:lnTo>
                  <a:lnTo>
                    <a:pt x="147574" y="319150"/>
                  </a:lnTo>
                  <a:lnTo>
                    <a:pt x="143128" y="314832"/>
                  </a:lnTo>
                  <a:close/>
                </a:path>
                <a:path extrusionOk="0" h="433069" w="433070">
                  <a:moveTo>
                    <a:pt x="77045" y="353440"/>
                  </a:moveTo>
                  <a:lnTo>
                    <a:pt x="49149" y="353440"/>
                  </a:lnTo>
                  <a:lnTo>
                    <a:pt x="82569" y="386256"/>
                  </a:lnTo>
                  <a:lnTo>
                    <a:pt x="122396" y="411273"/>
                  </a:lnTo>
                  <a:lnTo>
                    <a:pt x="167413" y="427218"/>
                  </a:lnTo>
                  <a:lnTo>
                    <a:pt x="216408" y="432815"/>
                  </a:lnTo>
                  <a:lnTo>
                    <a:pt x="266024" y="427099"/>
                  </a:lnTo>
                  <a:lnTo>
                    <a:pt x="305102" y="413130"/>
                  </a:lnTo>
                  <a:lnTo>
                    <a:pt x="216408" y="413130"/>
                  </a:lnTo>
                  <a:lnTo>
                    <a:pt x="169711" y="407560"/>
                  </a:lnTo>
                  <a:lnTo>
                    <a:pt x="127063" y="391715"/>
                  </a:lnTo>
                  <a:lnTo>
                    <a:pt x="89749" y="366893"/>
                  </a:lnTo>
                  <a:lnTo>
                    <a:pt x="77045" y="353440"/>
                  </a:lnTo>
                  <a:close/>
                </a:path>
                <a:path extrusionOk="0" h="433069" w="433070">
                  <a:moveTo>
                    <a:pt x="428371" y="206628"/>
                  </a:moveTo>
                  <a:lnTo>
                    <a:pt x="417575" y="206628"/>
                  </a:lnTo>
                  <a:lnTo>
                    <a:pt x="413130" y="210946"/>
                  </a:lnTo>
                  <a:lnTo>
                    <a:pt x="413130" y="216407"/>
                  </a:lnTo>
                  <a:lnTo>
                    <a:pt x="407938" y="261535"/>
                  </a:lnTo>
                  <a:lnTo>
                    <a:pt x="393147" y="302950"/>
                  </a:lnTo>
                  <a:lnTo>
                    <a:pt x="369933" y="339475"/>
                  </a:lnTo>
                  <a:lnTo>
                    <a:pt x="339475" y="369933"/>
                  </a:lnTo>
                  <a:lnTo>
                    <a:pt x="302950" y="393147"/>
                  </a:lnTo>
                  <a:lnTo>
                    <a:pt x="261535" y="407938"/>
                  </a:lnTo>
                  <a:lnTo>
                    <a:pt x="216408" y="413130"/>
                  </a:lnTo>
                  <a:lnTo>
                    <a:pt x="305102" y="413130"/>
                  </a:lnTo>
                  <a:lnTo>
                    <a:pt x="351755" y="385269"/>
                  </a:lnTo>
                  <a:lnTo>
                    <a:pt x="385269" y="351755"/>
                  </a:lnTo>
                  <a:lnTo>
                    <a:pt x="410817" y="311573"/>
                  </a:lnTo>
                  <a:lnTo>
                    <a:pt x="427099" y="266024"/>
                  </a:lnTo>
                  <a:lnTo>
                    <a:pt x="432816" y="216407"/>
                  </a:lnTo>
                  <a:lnTo>
                    <a:pt x="432816" y="210946"/>
                  </a:lnTo>
                  <a:lnTo>
                    <a:pt x="428371" y="206628"/>
                  </a:lnTo>
                  <a:close/>
                </a:path>
                <a:path extrusionOk="0" h="433069" w="433070">
                  <a:moveTo>
                    <a:pt x="216408" y="0"/>
                  </a:moveTo>
                  <a:lnTo>
                    <a:pt x="166791" y="5716"/>
                  </a:lnTo>
                  <a:lnTo>
                    <a:pt x="121242" y="21998"/>
                  </a:lnTo>
                  <a:lnTo>
                    <a:pt x="81060" y="47546"/>
                  </a:lnTo>
                  <a:lnTo>
                    <a:pt x="47546" y="81060"/>
                  </a:lnTo>
                  <a:lnTo>
                    <a:pt x="21998" y="121242"/>
                  </a:lnTo>
                  <a:lnTo>
                    <a:pt x="5716" y="166791"/>
                  </a:lnTo>
                  <a:lnTo>
                    <a:pt x="0" y="216407"/>
                  </a:lnTo>
                  <a:lnTo>
                    <a:pt x="0" y="221869"/>
                  </a:lnTo>
                  <a:lnTo>
                    <a:pt x="4445" y="226186"/>
                  </a:lnTo>
                  <a:lnTo>
                    <a:pt x="15239" y="226186"/>
                  </a:lnTo>
                  <a:lnTo>
                    <a:pt x="19685" y="221869"/>
                  </a:lnTo>
                  <a:lnTo>
                    <a:pt x="19685" y="216407"/>
                  </a:lnTo>
                  <a:lnTo>
                    <a:pt x="24877" y="171320"/>
                  </a:lnTo>
                  <a:lnTo>
                    <a:pt x="39668" y="129921"/>
                  </a:lnTo>
                  <a:lnTo>
                    <a:pt x="62882" y="93393"/>
                  </a:lnTo>
                  <a:lnTo>
                    <a:pt x="93340" y="62922"/>
                  </a:lnTo>
                  <a:lnTo>
                    <a:pt x="129865" y="39691"/>
                  </a:lnTo>
                  <a:lnTo>
                    <a:pt x="171280" y="24883"/>
                  </a:lnTo>
                  <a:lnTo>
                    <a:pt x="216408" y="19684"/>
                  </a:lnTo>
                  <a:lnTo>
                    <a:pt x="305175" y="19684"/>
                  </a:lnTo>
                  <a:lnTo>
                    <a:pt x="265402" y="5597"/>
                  </a:lnTo>
                  <a:lnTo>
                    <a:pt x="216408" y="0"/>
                  </a:lnTo>
                  <a:close/>
                </a:path>
                <a:path extrusionOk="0" h="433069" w="433070">
                  <a:moveTo>
                    <a:pt x="305175" y="19684"/>
                  </a:moveTo>
                  <a:lnTo>
                    <a:pt x="216408" y="19684"/>
                  </a:lnTo>
                  <a:lnTo>
                    <a:pt x="263104" y="25272"/>
                  </a:lnTo>
                  <a:lnTo>
                    <a:pt x="305752" y="41147"/>
                  </a:lnTo>
                  <a:lnTo>
                    <a:pt x="343066" y="65976"/>
                  </a:lnTo>
                  <a:lnTo>
                    <a:pt x="373760" y="98425"/>
                  </a:lnTo>
                  <a:lnTo>
                    <a:pt x="289687" y="98425"/>
                  </a:lnTo>
                  <a:lnTo>
                    <a:pt x="285242" y="102742"/>
                  </a:lnTo>
                  <a:lnTo>
                    <a:pt x="285242" y="113664"/>
                  </a:lnTo>
                  <a:lnTo>
                    <a:pt x="289687" y="117982"/>
                  </a:lnTo>
                  <a:lnTo>
                    <a:pt x="398906" y="117982"/>
                  </a:lnTo>
                  <a:lnTo>
                    <a:pt x="403351" y="113664"/>
                  </a:lnTo>
                  <a:lnTo>
                    <a:pt x="403351" y="79375"/>
                  </a:lnTo>
                  <a:lnTo>
                    <a:pt x="383667" y="79375"/>
                  </a:lnTo>
                  <a:lnTo>
                    <a:pt x="350246" y="46559"/>
                  </a:lnTo>
                  <a:lnTo>
                    <a:pt x="310419" y="21542"/>
                  </a:lnTo>
                  <a:lnTo>
                    <a:pt x="305175" y="19684"/>
                  </a:lnTo>
                  <a:close/>
                </a:path>
                <a:path extrusionOk="0" h="433069" w="433070">
                  <a:moveTo>
                    <a:pt x="398906" y="0"/>
                  </a:moveTo>
                  <a:lnTo>
                    <a:pt x="387984" y="0"/>
                  </a:lnTo>
                  <a:lnTo>
                    <a:pt x="383667" y="4444"/>
                  </a:lnTo>
                  <a:lnTo>
                    <a:pt x="383667" y="79375"/>
                  </a:lnTo>
                  <a:lnTo>
                    <a:pt x="403351" y="79375"/>
                  </a:lnTo>
                  <a:lnTo>
                    <a:pt x="403351" y="4444"/>
                  </a:lnTo>
                  <a:lnTo>
                    <a:pt x="398906" y="0"/>
                  </a:lnTo>
                  <a:close/>
                </a:path>
              </a:pathLst>
            </a:custGeom>
            <a:solidFill>
              <a:srgbClr val="6F849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70" name="Google Shape;2970;p117"/>
            <p:cNvSpPr/>
            <p:nvPr/>
          </p:nvSpPr>
          <p:spPr>
            <a:xfrm>
              <a:off x="6393180" y="2284476"/>
              <a:ext cx="222503" cy="22098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971" name="Google Shape;2971;p117"/>
          <p:cNvSpPr/>
          <p:nvPr/>
        </p:nvSpPr>
        <p:spPr>
          <a:xfrm>
            <a:off x="8635503" y="3517839"/>
            <a:ext cx="657860" cy="439420"/>
          </a:xfrm>
          <a:custGeom>
            <a:rect b="b" l="l" r="r" t="t"/>
            <a:pathLst>
              <a:path extrusionOk="0" h="329564" w="493395">
                <a:moveTo>
                  <a:pt x="385943" y="63118"/>
                </a:moveTo>
                <a:lnTo>
                  <a:pt x="378958" y="76453"/>
                </a:lnTo>
                <a:lnTo>
                  <a:pt x="372401" y="87022"/>
                </a:lnTo>
                <a:lnTo>
                  <a:pt x="368131" y="98520"/>
                </a:lnTo>
                <a:lnTo>
                  <a:pt x="365813" y="110636"/>
                </a:lnTo>
                <a:lnTo>
                  <a:pt x="365115" y="123062"/>
                </a:lnTo>
                <a:lnTo>
                  <a:pt x="365760" y="129119"/>
                </a:lnTo>
                <a:lnTo>
                  <a:pt x="367702" y="136747"/>
                </a:lnTo>
                <a:lnTo>
                  <a:pt x="370955" y="144994"/>
                </a:lnTo>
                <a:lnTo>
                  <a:pt x="375529" y="152907"/>
                </a:lnTo>
                <a:lnTo>
                  <a:pt x="369058" y="155406"/>
                </a:lnTo>
                <a:lnTo>
                  <a:pt x="360336" y="157559"/>
                </a:lnTo>
                <a:lnTo>
                  <a:pt x="349686" y="159069"/>
                </a:lnTo>
                <a:lnTo>
                  <a:pt x="337429" y="159638"/>
                </a:lnTo>
                <a:lnTo>
                  <a:pt x="4943" y="159638"/>
                </a:lnTo>
                <a:lnTo>
                  <a:pt x="1387" y="162940"/>
                </a:lnTo>
                <a:lnTo>
                  <a:pt x="3149" y="211153"/>
                </a:lnTo>
                <a:lnTo>
                  <a:pt x="36058" y="279272"/>
                </a:lnTo>
                <a:lnTo>
                  <a:pt x="91033" y="316706"/>
                </a:lnTo>
                <a:lnTo>
                  <a:pt x="164201" y="329183"/>
                </a:lnTo>
                <a:lnTo>
                  <a:pt x="214217" y="325945"/>
                </a:lnTo>
                <a:lnTo>
                  <a:pt x="260105" y="316309"/>
                </a:lnTo>
                <a:lnTo>
                  <a:pt x="301564" y="300392"/>
                </a:lnTo>
                <a:lnTo>
                  <a:pt x="338291" y="278312"/>
                </a:lnTo>
                <a:lnTo>
                  <a:pt x="369983" y="250188"/>
                </a:lnTo>
                <a:lnTo>
                  <a:pt x="396340" y="216136"/>
                </a:lnTo>
                <a:lnTo>
                  <a:pt x="417058" y="176275"/>
                </a:lnTo>
                <a:lnTo>
                  <a:pt x="432730" y="175756"/>
                </a:lnTo>
                <a:lnTo>
                  <a:pt x="451665" y="172116"/>
                </a:lnTo>
                <a:lnTo>
                  <a:pt x="470600" y="162238"/>
                </a:lnTo>
                <a:lnTo>
                  <a:pt x="486273" y="143001"/>
                </a:lnTo>
                <a:lnTo>
                  <a:pt x="489829" y="139700"/>
                </a:lnTo>
                <a:lnTo>
                  <a:pt x="493258" y="136270"/>
                </a:lnTo>
                <a:lnTo>
                  <a:pt x="493258" y="132969"/>
                </a:lnTo>
                <a:lnTo>
                  <a:pt x="482844" y="126364"/>
                </a:lnTo>
                <a:lnTo>
                  <a:pt x="472709" y="120618"/>
                </a:lnTo>
                <a:lnTo>
                  <a:pt x="468200" y="119760"/>
                </a:lnTo>
                <a:lnTo>
                  <a:pt x="427472" y="119760"/>
                </a:lnTo>
                <a:lnTo>
                  <a:pt x="423590" y="105888"/>
                </a:lnTo>
                <a:lnTo>
                  <a:pt x="417089" y="93932"/>
                </a:lnTo>
                <a:lnTo>
                  <a:pt x="407969" y="83238"/>
                </a:lnTo>
                <a:lnTo>
                  <a:pt x="396230" y="73151"/>
                </a:lnTo>
                <a:lnTo>
                  <a:pt x="385943" y="63118"/>
                </a:lnTo>
                <a:close/>
              </a:path>
              <a:path extrusionOk="0" h="329564" w="493395">
                <a:moveTo>
                  <a:pt x="91430" y="106425"/>
                </a:moveTo>
                <a:lnTo>
                  <a:pt x="39487" y="106425"/>
                </a:lnTo>
                <a:lnTo>
                  <a:pt x="39487" y="149606"/>
                </a:lnTo>
                <a:lnTo>
                  <a:pt x="91430" y="149606"/>
                </a:lnTo>
                <a:lnTo>
                  <a:pt x="91430" y="106425"/>
                </a:lnTo>
                <a:close/>
              </a:path>
              <a:path extrusionOk="0" h="329564" w="493395">
                <a:moveTo>
                  <a:pt x="150358" y="106425"/>
                </a:moveTo>
                <a:lnTo>
                  <a:pt x="98415" y="106425"/>
                </a:lnTo>
                <a:lnTo>
                  <a:pt x="98415" y="149606"/>
                </a:lnTo>
                <a:lnTo>
                  <a:pt x="150358" y="149606"/>
                </a:lnTo>
                <a:lnTo>
                  <a:pt x="150358" y="106425"/>
                </a:lnTo>
                <a:close/>
              </a:path>
              <a:path extrusionOk="0" h="329564" w="493395">
                <a:moveTo>
                  <a:pt x="209286" y="106425"/>
                </a:moveTo>
                <a:lnTo>
                  <a:pt x="160772" y="106425"/>
                </a:lnTo>
                <a:lnTo>
                  <a:pt x="160772" y="149606"/>
                </a:lnTo>
                <a:lnTo>
                  <a:pt x="209286" y="149606"/>
                </a:lnTo>
                <a:lnTo>
                  <a:pt x="209286" y="106425"/>
                </a:lnTo>
                <a:close/>
              </a:path>
              <a:path extrusionOk="0" h="329564" w="493395">
                <a:moveTo>
                  <a:pt x="271643" y="106425"/>
                </a:moveTo>
                <a:lnTo>
                  <a:pt x="219573" y="106425"/>
                </a:lnTo>
                <a:lnTo>
                  <a:pt x="219573" y="149606"/>
                </a:lnTo>
                <a:lnTo>
                  <a:pt x="271643" y="149606"/>
                </a:lnTo>
                <a:lnTo>
                  <a:pt x="271643" y="106425"/>
                </a:lnTo>
                <a:close/>
              </a:path>
              <a:path extrusionOk="0" h="329564" w="493395">
                <a:moveTo>
                  <a:pt x="330444" y="106425"/>
                </a:moveTo>
                <a:lnTo>
                  <a:pt x="278501" y="106425"/>
                </a:lnTo>
                <a:lnTo>
                  <a:pt x="278501" y="149606"/>
                </a:lnTo>
                <a:lnTo>
                  <a:pt x="330444" y="149606"/>
                </a:lnTo>
                <a:lnTo>
                  <a:pt x="330444" y="106425"/>
                </a:lnTo>
                <a:close/>
              </a:path>
              <a:path extrusionOk="0" h="329564" w="493395">
                <a:moveTo>
                  <a:pt x="443392" y="117935"/>
                </a:moveTo>
                <a:lnTo>
                  <a:pt x="427472" y="119760"/>
                </a:lnTo>
                <a:lnTo>
                  <a:pt x="468200" y="119760"/>
                </a:lnTo>
                <a:lnTo>
                  <a:pt x="459015" y="118014"/>
                </a:lnTo>
                <a:lnTo>
                  <a:pt x="443392" y="117935"/>
                </a:lnTo>
                <a:close/>
              </a:path>
              <a:path extrusionOk="0" h="329564" w="493395">
                <a:moveTo>
                  <a:pt x="150358" y="53212"/>
                </a:moveTo>
                <a:lnTo>
                  <a:pt x="98415" y="53212"/>
                </a:lnTo>
                <a:lnTo>
                  <a:pt x="98415" y="96393"/>
                </a:lnTo>
                <a:lnTo>
                  <a:pt x="150358" y="96393"/>
                </a:lnTo>
                <a:lnTo>
                  <a:pt x="150358" y="53212"/>
                </a:lnTo>
                <a:close/>
              </a:path>
              <a:path extrusionOk="0" h="329564" w="493395">
                <a:moveTo>
                  <a:pt x="209286" y="53212"/>
                </a:moveTo>
                <a:lnTo>
                  <a:pt x="160772" y="53212"/>
                </a:lnTo>
                <a:lnTo>
                  <a:pt x="160772" y="96393"/>
                </a:lnTo>
                <a:lnTo>
                  <a:pt x="209286" y="96393"/>
                </a:lnTo>
                <a:lnTo>
                  <a:pt x="209286" y="53212"/>
                </a:lnTo>
                <a:close/>
              </a:path>
              <a:path extrusionOk="0" h="329564" w="493395">
                <a:moveTo>
                  <a:pt x="271643" y="53212"/>
                </a:moveTo>
                <a:lnTo>
                  <a:pt x="219573" y="53212"/>
                </a:lnTo>
                <a:lnTo>
                  <a:pt x="219573" y="96393"/>
                </a:lnTo>
                <a:lnTo>
                  <a:pt x="271643" y="96393"/>
                </a:lnTo>
                <a:lnTo>
                  <a:pt x="271643" y="53212"/>
                </a:lnTo>
                <a:close/>
              </a:path>
              <a:path extrusionOk="0" h="329564" w="493395">
                <a:moveTo>
                  <a:pt x="271643" y="0"/>
                </a:moveTo>
                <a:lnTo>
                  <a:pt x="219573" y="0"/>
                </a:lnTo>
                <a:lnTo>
                  <a:pt x="219573" y="43179"/>
                </a:lnTo>
                <a:lnTo>
                  <a:pt x="271643" y="43179"/>
                </a:lnTo>
                <a:lnTo>
                  <a:pt x="271643" y="0"/>
                </a:lnTo>
                <a:close/>
              </a:path>
            </a:pathLst>
          </a:custGeom>
          <a:solidFill>
            <a:srgbClr val="24435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72" name="Google Shape;2972;p117"/>
          <p:cNvSpPr txBox="1"/>
          <p:nvPr/>
        </p:nvSpPr>
        <p:spPr>
          <a:xfrm>
            <a:off x="9339577" y="2106616"/>
            <a:ext cx="1634913"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Enterprise Edition</a:t>
            </a:r>
            <a:endParaRPr b="0" i="0" sz="1600" u="none" cap="none" strike="noStrike">
              <a:solidFill>
                <a:schemeClr val="dk1"/>
              </a:solidFill>
              <a:latin typeface="Arial"/>
              <a:ea typeface="Arial"/>
              <a:cs typeface="Arial"/>
              <a:sym typeface="Arial"/>
            </a:endParaRPr>
          </a:p>
        </p:txBody>
      </p:sp>
      <p:sp>
        <p:nvSpPr>
          <p:cNvPr id="2973" name="Google Shape;2973;p117"/>
          <p:cNvSpPr txBox="1"/>
          <p:nvPr/>
        </p:nvSpPr>
        <p:spPr>
          <a:xfrm>
            <a:off x="9570888" y="3592008"/>
            <a:ext cx="1365673" cy="263320"/>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Docker Engine</a:t>
            </a:r>
            <a:endParaRPr b="0" i="0" sz="1600" u="none" cap="none" strike="noStrike">
              <a:solidFill>
                <a:schemeClr val="dk1"/>
              </a:solidFill>
              <a:latin typeface="Arial"/>
              <a:ea typeface="Arial"/>
              <a:cs typeface="Arial"/>
              <a:sym typeface="Arial"/>
            </a:endParaRPr>
          </a:p>
        </p:txBody>
      </p:sp>
      <p:sp>
        <p:nvSpPr>
          <p:cNvPr id="2974" name="Google Shape;2974;p11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118"/>
          <p:cNvSpPr txBox="1"/>
          <p:nvPr/>
        </p:nvSpPr>
        <p:spPr>
          <a:xfrm>
            <a:off x="420452" y="1783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3200" u="none" cap="none" strike="noStrike">
                <a:solidFill>
                  <a:schemeClr val="accent2"/>
                </a:solidFill>
                <a:latin typeface="Raleway"/>
                <a:ea typeface="Raleway"/>
                <a:cs typeface="Raleway"/>
                <a:sym typeface="Raleway"/>
              </a:rPr>
              <a:t>Continuous Integration and Delivery</a:t>
            </a:r>
            <a:endParaRPr i="0" sz="3200" u="none" cap="none" strike="noStrike">
              <a:solidFill>
                <a:schemeClr val="accent2"/>
              </a:solidFill>
              <a:latin typeface="Raleway"/>
              <a:ea typeface="Raleway"/>
              <a:cs typeface="Raleway"/>
              <a:sym typeface="Raleway"/>
            </a:endParaRPr>
          </a:p>
        </p:txBody>
      </p:sp>
      <p:grpSp>
        <p:nvGrpSpPr>
          <p:cNvPr id="2981" name="Google Shape;2981;p118"/>
          <p:cNvGrpSpPr/>
          <p:nvPr/>
        </p:nvGrpSpPr>
        <p:grpSpPr>
          <a:xfrm>
            <a:off x="71119" y="1233423"/>
            <a:ext cx="11935968" cy="4612640"/>
            <a:chOff x="53339" y="925067"/>
            <a:chExt cx="8951976" cy="3459480"/>
          </a:xfrm>
        </p:grpSpPr>
        <p:sp>
          <p:nvSpPr>
            <p:cNvPr id="2982" name="Google Shape;2982;p118"/>
            <p:cNvSpPr/>
            <p:nvPr/>
          </p:nvSpPr>
          <p:spPr>
            <a:xfrm>
              <a:off x="4200143" y="3328416"/>
              <a:ext cx="406908" cy="5593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3" name="Google Shape;2983;p118"/>
            <p:cNvSpPr/>
            <p:nvPr/>
          </p:nvSpPr>
          <p:spPr>
            <a:xfrm>
              <a:off x="4172711" y="2808732"/>
              <a:ext cx="530351" cy="5303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4" name="Google Shape;2984;p118"/>
            <p:cNvSpPr/>
            <p:nvPr/>
          </p:nvSpPr>
          <p:spPr>
            <a:xfrm>
              <a:off x="3779519" y="3851147"/>
              <a:ext cx="424180" cy="533400"/>
            </a:xfrm>
            <a:custGeom>
              <a:rect b="b" l="l" r="r" t="t"/>
              <a:pathLst>
                <a:path extrusionOk="0" h="533400" w="424179">
                  <a:moveTo>
                    <a:pt x="119887" y="504850"/>
                  </a:moveTo>
                  <a:lnTo>
                    <a:pt x="54482" y="504850"/>
                  </a:lnTo>
                  <a:lnTo>
                    <a:pt x="55117" y="510920"/>
                  </a:lnTo>
                  <a:lnTo>
                    <a:pt x="80137" y="533399"/>
                  </a:lnTo>
                  <a:lnTo>
                    <a:pt x="92963" y="533399"/>
                  </a:lnTo>
                  <a:lnTo>
                    <a:pt x="99313" y="531571"/>
                  </a:lnTo>
                  <a:lnTo>
                    <a:pt x="104520" y="529145"/>
                  </a:lnTo>
                  <a:lnTo>
                    <a:pt x="109600" y="524890"/>
                  </a:lnTo>
                  <a:lnTo>
                    <a:pt x="114045" y="521246"/>
                  </a:lnTo>
                  <a:lnTo>
                    <a:pt x="116712" y="516394"/>
                  </a:lnTo>
                  <a:lnTo>
                    <a:pt x="118617" y="510920"/>
                  </a:lnTo>
                  <a:lnTo>
                    <a:pt x="119887" y="504850"/>
                  </a:lnTo>
                  <a:close/>
                </a:path>
                <a:path extrusionOk="0" h="533400" w="424179">
                  <a:moveTo>
                    <a:pt x="369188" y="504850"/>
                  </a:moveTo>
                  <a:lnTo>
                    <a:pt x="303783" y="504850"/>
                  </a:lnTo>
                  <a:lnTo>
                    <a:pt x="304418" y="510920"/>
                  </a:lnTo>
                  <a:lnTo>
                    <a:pt x="306958" y="516394"/>
                  </a:lnTo>
                  <a:lnTo>
                    <a:pt x="309625" y="521246"/>
                  </a:lnTo>
                  <a:lnTo>
                    <a:pt x="314070" y="524890"/>
                  </a:lnTo>
                  <a:lnTo>
                    <a:pt x="319150" y="529145"/>
                  </a:lnTo>
                  <a:lnTo>
                    <a:pt x="324357" y="531571"/>
                  </a:lnTo>
                  <a:lnTo>
                    <a:pt x="330707" y="533399"/>
                  </a:lnTo>
                  <a:lnTo>
                    <a:pt x="343534" y="533399"/>
                  </a:lnTo>
                  <a:lnTo>
                    <a:pt x="368553" y="510920"/>
                  </a:lnTo>
                  <a:lnTo>
                    <a:pt x="369188" y="504850"/>
                  </a:lnTo>
                  <a:close/>
                </a:path>
                <a:path extrusionOk="0" h="533400" w="424179">
                  <a:moveTo>
                    <a:pt x="381380" y="0"/>
                  </a:moveTo>
                  <a:lnTo>
                    <a:pt x="42290" y="0"/>
                  </a:lnTo>
                  <a:lnTo>
                    <a:pt x="33274" y="634"/>
                  </a:lnTo>
                  <a:lnTo>
                    <a:pt x="2539" y="24904"/>
                  </a:lnTo>
                  <a:lnTo>
                    <a:pt x="0" y="41313"/>
                  </a:lnTo>
                  <a:lnTo>
                    <a:pt x="0" y="464743"/>
                  </a:lnTo>
                  <a:lnTo>
                    <a:pt x="25018" y="501802"/>
                  </a:lnTo>
                  <a:lnTo>
                    <a:pt x="42290" y="504850"/>
                  </a:lnTo>
                  <a:lnTo>
                    <a:pt x="381380" y="504850"/>
                  </a:lnTo>
                  <a:lnTo>
                    <a:pt x="416559" y="487222"/>
                  </a:lnTo>
                  <a:lnTo>
                    <a:pt x="419560" y="481152"/>
                  </a:lnTo>
                  <a:lnTo>
                    <a:pt x="39115" y="481152"/>
                  </a:lnTo>
                  <a:lnTo>
                    <a:pt x="35305" y="479323"/>
                  </a:lnTo>
                  <a:lnTo>
                    <a:pt x="32638" y="478726"/>
                  </a:lnTo>
                  <a:lnTo>
                    <a:pt x="30099" y="476288"/>
                  </a:lnTo>
                  <a:lnTo>
                    <a:pt x="28193" y="473252"/>
                  </a:lnTo>
                  <a:lnTo>
                    <a:pt x="26288" y="470827"/>
                  </a:lnTo>
                  <a:lnTo>
                    <a:pt x="25018" y="467182"/>
                  </a:lnTo>
                  <a:lnTo>
                    <a:pt x="24383" y="464743"/>
                  </a:lnTo>
                  <a:lnTo>
                    <a:pt x="24383" y="41313"/>
                  </a:lnTo>
                  <a:lnTo>
                    <a:pt x="39115" y="24904"/>
                  </a:lnTo>
                  <a:lnTo>
                    <a:pt x="42290" y="23685"/>
                  </a:lnTo>
                  <a:lnTo>
                    <a:pt x="419265" y="23685"/>
                  </a:lnTo>
                  <a:lnTo>
                    <a:pt x="416559" y="18160"/>
                  </a:lnTo>
                  <a:lnTo>
                    <a:pt x="410844" y="12191"/>
                  </a:lnTo>
                  <a:lnTo>
                    <a:pt x="404494" y="7873"/>
                  </a:lnTo>
                  <a:lnTo>
                    <a:pt x="397382" y="3682"/>
                  </a:lnTo>
                  <a:lnTo>
                    <a:pt x="390397" y="634"/>
                  </a:lnTo>
                  <a:lnTo>
                    <a:pt x="381380" y="0"/>
                  </a:lnTo>
                  <a:close/>
                </a:path>
                <a:path extrusionOk="0" h="533400" w="424179">
                  <a:moveTo>
                    <a:pt x="419265" y="23685"/>
                  </a:moveTo>
                  <a:lnTo>
                    <a:pt x="381380" y="23685"/>
                  </a:lnTo>
                  <a:lnTo>
                    <a:pt x="384555" y="24904"/>
                  </a:lnTo>
                  <a:lnTo>
                    <a:pt x="388365" y="25514"/>
                  </a:lnTo>
                  <a:lnTo>
                    <a:pt x="391032" y="27330"/>
                  </a:lnTo>
                  <a:lnTo>
                    <a:pt x="393572" y="29159"/>
                  </a:lnTo>
                  <a:lnTo>
                    <a:pt x="397382" y="34023"/>
                  </a:lnTo>
                  <a:lnTo>
                    <a:pt x="398652" y="37668"/>
                  </a:lnTo>
                  <a:lnTo>
                    <a:pt x="398652" y="467182"/>
                  </a:lnTo>
                  <a:lnTo>
                    <a:pt x="397382" y="470827"/>
                  </a:lnTo>
                  <a:lnTo>
                    <a:pt x="395477" y="473252"/>
                  </a:lnTo>
                  <a:lnTo>
                    <a:pt x="393572" y="476288"/>
                  </a:lnTo>
                  <a:lnTo>
                    <a:pt x="391032" y="478726"/>
                  </a:lnTo>
                  <a:lnTo>
                    <a:pt x="388365" y="479323"/>
                  </a:lnTo>
                  <a:lnTo>
                    <a:pt x="384555" y="481152"/>
                  </a:lnTo>
                  <a:lnTo>
                    <a:pt x="419560" y="481152"/>
                  </a:lnTo>
                  <a:lnTo>
                    <a:pt x="419862" y="480542"/>
                  </a:lnTo>
                  <a:lnTo>
                    <a:pt x="423037" y="472643"/>
                  </a:lnTo>
                  <a:lnTo>
                    <a:pt x="423671" y="464743"/>
                  </a:lnTo>
                  <a:lnTo>
                    <a:pt x="423671" y="41313"/>
                  </a:lnTo>
                  <a:lnTo>
                    <a:pt x="423037" y="32804"/>
                  </a:lnTo>
                  <a:lnTo>
                    <a:pt x="419862" y="24904"/>
                  </a:lnTo>
                  <a:lnTo>
                    <a:pt x="419265" y="23685"/>
                  </a:lnTo>
                  <a:close/>
                </a:path>
                <a:path extrusionOk="0" h="533400" w="424179">
                  <a:moveTo>
                    <a:pt x="377570" y="374230"/>
                  </a:moveTo>
                  <a:lnTo>
                    <a:pt x="44830" y="374230"/>
                  </a:lnTo>
                  <a:lnTo>
                    <a:pt x="43560" y="376046"/>
                  </a:lnTo>
                  <a:lnTo>
                    <a:pt x="41655" y="377875"/>
                  </a:lnTo>
                  <a:lnTo>
                    <a:pt x="41655" y="459892"/>
                  </a:lnTo>
                  <a:lnTo>
                    <a:pt x="44830" y="462927"/>
                  </a:lnTo>
                  <a:lnTo>
                    <a:pt x="377570" y="462927"/>
                  </a:lnTo>
                  <a:lnTo>
                    <a:pt x="380110" y="461708"/>
                  </a:lnTo>
                  <a:lnTo>
                    <a:pt x="381380" y="459892"/>
                  </a:lnTo>
                  <a:lnTo>
                    <a:pt x="382015" y="458063"/>
                  </a:lnTo>
                  <a:lnTo>
                    <a:pt x="382015" y="432549"/>
                  </a:lnTo>
                  <a:lnTo>
                    <a:pt x="323722" y="432549"/>
                  </a:lnTo>
                  <a:lnTo>
                    <a:pt x="320420" y="431330"/>
                  </a:lnTo>
                  <a:lnTo>
                    <a:pt x="319785" y="429513"/>
                  </a:lnTo>
                  <a:lnTo>
                    <a:pt x="319785" y="407644"/>
                  </a:lnTo>
                  <a:lnTo>
                    <a:pt x="320420" y="405815"/>
                  </a:lnTo>
                  <a:lnTo>
                    <a:pt x="323722" y="405206"/>
                  </a:lnTo>
                  <a:lnTo>
                    <a:pt x="382015" y="405206"/>
                  </a:lnTo>
                  <a:lnTo>
                    <a:pt x="382015" y="379082"/>
                  </a:lnTo>
                  <a:lnTo>
                    <a:pt x="381380" y="377875"/>
                  </a:lnTo>
                  <a:lnTo>
                    <a:pt x="380110" y="376046"/>
                  </a:lnTo>
                  <a:lnTo>
                    <a:pt x="377570" y="374230"/>
                  </a:lnTo>
                  <a:close/>
                </a:path>
                <a:path extrusionOk="0" h="533400" w="424179">
                  <a:moveTo>
                    <a:pt x="382015" y="405206"/>
                  </a:moveTo>
                  <a:lnTo>
                    <a:pt x="348614" y="405206"/>
                  </a:lnTo>
                  <a:lnTo>
                    <a:pt x="351281" y="405815"/>
                  </a:lnTo>
                  <a:lnTo>
                    <a:pt x="352551" y="407644"/>
                  </a:lnTo>
                  <a:lnTo>
                    <a:pt x="352551" y="429513"/>
                  </a:lnTo>
                  <a:lnTo>
                    <a:pt x="351281" y="431330"/>
                  </a:lnTo>
                  <a:lnTo>
                    <a:pt x="348614" y="432549"/>
                  </a:lnTo>
                  <a:lnTo>
                    <a:pt x="382015" y="432549"/>
                  </a:lnTo>
                  <a:lnTo>
                    <a:pt x="382015" y="405206"/>
                  </a:lnTo>
                  <a:close/>
                </a:path>
                <a:path extrusionOk="0" h="533400" w="424179">
                  <a:moveTo>
                    <a:pt x="375538" y="263055"/>
                  </a:moveTo>
                  <a:lnTo>
                    <a:pt x="48005" y="263055"/>
                  </a:lnTo>
                  <a:lnTo>
                    <a:pt x="44830" y="263664"/>
                  </a:lnTo>
                  <a:lnTo>
                    <a:pt x="43560" y="264274"/>
                  </a:lnTo>
                  <a:lnTo>
                    <a:pt x="41655" y="266090"/>
                  </a:lnTo>
                  <a:lnTo>
                    <a:pt x="41655" y="349313"/>
                  </a:lnTo>
                  <a:lnTo>
                    <a:pt x="43560" y="351142"/>
                  </a:lnTo>
                  <a:lnTo>
                    <a:pt x="44830" y="351751"/>
                  </a:lnTo>
                  <a:lnTo>
                    <a:pt x="48005" y="352958"/>
                  </a:lnTo>
                  <a:lnTo>
                    <a:pt x="375538" y="352958"/>
                  </a:lnTo>
                  <a:lnTo>
                    <a:pt x="377570" y="351751"/>
                  </a:lnTo>
                  <a:lnTo>
                    <a:pt x="380110" y="351142"/>
                  </a:lnTo>
                  <a:lnTo>
                    <a:pt x="381380" y="349313"/>
                  </a:lnTo>
                  <a:lnTo>
                    <a:pt x="382015" y="347497"/>
                  </a:lnTo>
                  <a:lnTo>
                    <a:pt x="382015" y="321983"/>
                  </a:lnTo>
                  <a:lnTo>
                    <a:pt x="323722" y="321983"/>
                  </a:lnTo>
                  <a:lnTo>
                    <a:pt x="320420" y="320763"/>
                  </a:lnTo>
                  <a:lnTo>
                    <a:pt x="319785" y="318338"/>
                  </a:lnTo>
                  <a:lnTo>
                    <a:pt x="319785" y="297078"/>
                  </a:lnTo>
                  <a:lnTo>
                    <a:pt x="320420" y="295249"/>
                  </a:lnTo>
                  <a:lnTo>
                    <a:pt x="323722" y="294639"/>
                  </a:lnTo>
                  <a:lnTo>
                    <a:pt x="382015" y="294639"/>
                  </a:lnTo>
                  <a:lnTo>
                    <a:pt x="382015" y="269125"/>
                  </a:lnTo>
                  <a:lnTo>
                    <a:pt x="381380" y="266090"/>
                  </a:lnTo>
                  <a:lnTo>
                    <a:pt x="380110" y="264274"/>
                  </a:lnTo>
                  <a:lnTo>
                    <a:pt x="377570" y="263664"/>
                  </a:lnTo>
                  <a:lnTo>
                    <a:pt x="375538" y="263055"/>
                  </a:lnTo>
                  <a:close/>
                </a:path>
                <a:path extrusionOk="0" h="533400" w="424179">
                  <a:moveTo>
                    <a:pt x="382015" y="294639"/>
                  </a:moveTo>
                  <a:lnTo>
                    <a:pt x="348614" y="294639"/>
                  </a:lnTo>
                  <a:lnTo>
                    <a:pt x="351281" y="295249"/>
                  </a:lnTo>
                  <a:lnTo>
                    <a:pt x="352551" y="297078"/>
                  </a:lnTo>
                  <a:lnTo>
                    <a:pt x="352551" y="318338"/>
                  </a:lnTo>
                  <a:lnTo>
                    <a:pt x="351281" y="320763"/>
                  </a:lnTo>
                  <a:lnTo>
                    <a:pt x="348614" y="321983"/>
                  </a:lnTo>
                  <a:lnTo>
                    <a:pt x="382015" y="321983"/>
                  </a:lnTo>
                  <a:lnTo>
                    <a:pt x="382015" y="294639"/>
                  </a:lnTo>
                  <a:close/>
                </a:path>
                <a:path extrusionOk="0" h="533400" w="424179">
                  <a:moveTo>
                    <a:pt x="375538" y="152488"/>
                  </a:moveTo>
                  <a:lnTo>
                    <a:pt x="48005" y="152488"/>
                  </a:lnTo>
                  <a:lnTo>
                    <a:pt x="44830" y="153085"/>
                  </a:lnTo>
                  <a:lnTo>
                    <a:pt x="43560" y="154304"/>
                  </a:lnTo>
                  <a:lnTo>
                    <a:pt x="41655" y="155524"/>
                  </a:lnTo>
                  <a:lnTo>
                    <a:pt x="41655" y="238747"/>
                  </a:lnTo>
                  <a:lnTo>
                    <a:pt x="43560" y="240576"/>
                  </a:lnTo>
                  <a:lnTo>
                    <a:pt x="44830" y="241185"/>
                  </a:lnTo>
                  <a:lnTo>
                    <a:pt x="48005" y="242404"/>
                  </a:lnTo>
                  <a:lnTo>
                    <a:pt x="375538" y="242404"/>
                  </a:lnTo>
                  <a:lnTo>
                    <a:pt x="377570" y="241185"/>
                  </a:lnTo>
                  <a:lnTo>
                    <a:pt x="380110" y="240576"/>
                  </a:lnTo>
                  <a:lnTo>
                    <a:pt x="381380" y="238747"/>
                  </a:lnTo>
                  <a:lnTo>
                    <a:pt x="382015" y="236321"/>
                  </a:lnTo>
                  <a:lnTo>
                    <a:pt x="382015" y="210807"/>
                  </a:lnTo>
                  <a:lnTo>
                    <a:pt x="323722" y="210807"/>
                  </a:lnTo>
                  <a:lnTo>
                    <a:pt x="320420" y="209588"/>
                  </a:lnTo>
                  <a:lnTo>
                    <a:pt x="319785" y="207771"/>
                  </a:lnTo>
                  <a:lnTo>
                    <a:pt x="319785" y="186499"/>
                  </a:lnTo>
                  <a:lnTo>
                    <a:pt x="320420" y="184073"/>
                  </a:lnTo>
                  <a:lnTo>
                    <a:pt x="382015" y="184073"/>
                  </a:lnTo>
                  <a:lnTo>
                    <a:pt x="382015" y="158559"/>
                  </a:lnTo>
                  <a:lnTo>
                    <a:pt x="381380" y="155524"/>
                  </a:lnTo>
                  <a:lnTo>
                    <a:pt x="380110" y="154304"/>
                  </a:lnTo>
                  <a:lnTo>
                    <a:pt x="377570" y="153085"/>
                  </a:lnTo>
                  <a:lnTo>
                    <a:pt x="375538" y="152488"/>
                  </a:lnTo>
                  <a:close/>
                </a:path>
                <a:path extrusionOk="0" h="533400" w="424179">
                  <a:moveTo>
                    <a:pt x="382015" y="184073"/>
                  </a:moveTo>
                  <a:lnTo>
                    <a:pt x="351281" y="184073"/>
                  </a:lnTo>
                  <a:lnTo>
                    <a:pt x="352551" y="186499"/>
                  </a:lnTo>
                  <a:lnTo>
                    <a:pt x="352551" y="207771"/>
                  </a:lnTo>
                  <a:lnTo>
                    <a:pt x="351281" y="209588"/>
                  </a:lnTo>
                  <a:lnTo>
                    <a:pt x="348614" y="210807"/>
                  </a:lnTo>
                  <a:lnTo>
                    <a:pt x="382015" y="210807"/>
                  </a:lnTo>
                  <a:lnTo>
                    <a:pt x="382015" y="184073"/>
                  </a:lnTo>
                  <a:close/>
                </a:path>
                <a:path extrusionOk="0" h="533400" w="424179">
                  <a:moveTo>
                    <a:pt x="377570" y="41909"/>
                  </a:moveTo>
                  <a:lnTo>
                    <a:pt x="44830" y="41909"/>
                  </a:lnTo>
                  <a:lnTo>
                    <a:pt x="43560" y="43738"/>
                  </a:lnTo>
                  <a:lnTo>
                    <a:pt x="41655" y="45554"/>
                  </a:lnTo>
                  <a:lnTo>
                    <a:pt x="41655" y="127571"/>
                  </a:lnTo>
                  <a:lnTo>
                    <a:pt x="43560" y="129400"/>
                  </a:lnTo>
                  <a:lnTo>
                    <a:pt x="44830" y="131216"/>
                  </a:lnTo>
                  <a:lnTo>
                    <a:pt x="377570" y="131216"/>
                  </a:lnTo>
                  <a:lnTo>
                    <a:pt x="380110" y="129400"/>
                  </a:lnTo>
                  <a:lnTo>
                    <a:pt x="381380" y="127571"/>
                  </a:lnTo>
                  <a:lnTo>
                    <a:pt x="382015" y="125755"/>
                  </a:lnTo>
                  <a:lnTo>
                    <a:pt x="382015" y="100241"/>
                  </a:lnTo>
                  <a:lnTo>
                    <a:pt x="323722" y="100241"/>
                  </a:lnTo>
                  <a:lnTo>
                    <a:pt x="320420" y="99021"/>
                  </a:lnTo>
                  <a:lnTo>
                    <a:pt x="319785" y="97802"/>
                  </a:lnTo>
                  <a:lnTo>
                    <a:pt x="319785" y="75323"/>
                  </a:lnTo>
                  <a:lnTo>
                    <a:pt x="320420" y="73507"/>
                  </a:lnTo>
                  <a:lnTo>
                    <a:pt x="323722" y="72897"/>
                  </a:lnTo>
                  <a:lnTo>
                    <a:pt x="382015" y="72897"/>
                  </a:lnTo>
                  <a:lnTo>
                    <a:pt x="382015" y="47383"/>
                  </a:lnTo>
                  <a:lnTo>
                    <a:pt x="381380" y="45554"/>
                  </a:lnTo>
                  <a:lnTo>
                    <a:pt x="380110" y="43738"/>
                  </a:lnTo>
                  <a:lnTo>
                    <a:pt x="377570" y="41909"/>
                  </a:lnTo>
                  <a:close/>
                </a:path>
                <a:path extrusionOk="0" h="533400" w="424179">
                  <a:moveTo>
                    <a:pt x="382015" y="72897"/>
                  </a:moveTo>
                  <a:lnTo>
                    <a:pt x="348614" y="72897"/>
                  </a:lnTo>
                  <a:lnTo>
                    <a:pt x="351281" y="73507"/>
                  </a:lnTo>
                  <a:lnTo>
                    <a:pt x="352551" y="75323"/>
                  </a:lnTo>
                  <a:lnTo>
                    <a:pt x="352551" y="97802"/>
                  </a:lnTo>
                  <a:lnTo>
                    <a:pt x="351281" y="99021"/>
                  </a:lnTo>
                  <a:lnTo>
                    <a:pt x="348614" y="100241"/>
                  </a:lnTo>
                  <a:lnTo>
                    <a:pt x="382015" y="100241"/>
                  </a:lnTo>
                  <a:lnTo>
                    <a:pt x="382015" y="72897"/>
                  </a:lnTo>
                  <a:close/>
                </a:path>
              </a:pathLst>
            </a:custGeom>
            <a:solidFill>
              <a:srgbClr val="0087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5" name="Google Shape;2985;p118"/>
            <p:cNvSpPr/>
            <p:nvPr/>
          </p:nvSpPr>
          <p:spPr>
            <a:xfrm>
              <a:off x="4628387" y="3839972"/>
              <a:ext cx="711835" cy="431800"/>
            </a:xfrm>
            <a:custGeom>
              <a:rect b="b" l="l" r="r" t="t"/>
              <a:pathLst>
                <a:path extrusionOk="0" h="431800" w="711835">
                  <a:moveTo>
                    <a:pt x="490619" y="405129"/>
                  </a:moveTo>
                  <a:lnTo>
                    <a:pt x="306070" y="405129"/>
                  </a:lnTo>
                  <a:lnTo>
                    <a:pt x="322325" y="414019"/>
                  </a:lnTo>
                  <a:lnTo>
                    <a:pt x="370077" y="429259"/>
                  </a:lnTo>
                  <a:lnTo>
                    <a:pt x="384810" y="431799"/>
                  </a:lnTo>
                  <a:lnTo>
                    <a:pt x="414782" y="431799"/>
                  </a:lnTo>
                  <a:lnTo>
                    <a:pt x="457962" y="421639"/>
                  </a:lnTo>
                  <a:lnTo>
                    <a:pt x="490619" y="405129"/>
                  </a:lnTo>
                  <a:close/>
                </a:path>
                <a:path extrusionOk="0" h="431800" w="711835">
                  <a:moveTo>
                    <a:pt x="380936" y="401319"/>
                  </a:moveTo>
                  <a:lnTo>
                    <a:pt x="168910" y="401319"/>
                  </a:lnTo>
                  <a:lnTo>
                    <a:pt x="176529" y="407669"/>
                  </a:lnTo>
                  <a:lnTo>
                    <a:pt x="184276" y="411479"/>
                  </a:lnTo>
                  <a:lnTo>
                    <a:pt x="192786" y="416559"/>
                  </a:lnTo>
                  <a:lnTo>
                    <a:pt x="202057" y="419099"/>
                  </a:lnTo>
                  <a:lnTo>
                    <a:pt x="211327" y="422909"/>
                  </a:lnTo>
                  <a:lnTo>
                    <a:pt x="220472" y="424179"/>
                  </a:lnTo>
                  <a:lnTo>
                    <a:pt x="240537" y="426719"/>
                  </a:lnTo>
                  <a:lnTo>
                    <a:pt x="257556" y="424179"/>
                  </a:lnTo>
                  <a:lnTo>
                    <a:pt x="266826" y="422909"/>
                  </a:lnTo>
                  <a:lnTo>
                    <a:pt x="306070" y="405129"/>
                  </a:lnTo>
                  <a:lnTo>
                    <a:pt x="490619" y="405129"/>
                  </a:lnTo>
                  <a:lnTo>
                    <a:pt x="494356" y="402589"/>
                  </a:lnTo>
                  <a:lnTo>
                    <a:pt x="387096" y="402589"/>
                  </a:lnTo>
                  <a:lnTo>
                    <a:pt x="380936" y="401319"/>
                  </a:lnTo>
                  <a:close/>
                </a:path>
                <a:path extrusionOk="0" h="431800" w="711835">
                  <a:moveTo>
                    <a:pt x="225933" y="64769"/>
                  </a:moveTo>
                  <a:lnTo>
                    <a:pt x="205866" y="64769"/>
                  </a:lnTo>
                  <a:lnTo>
                    <a:pt x="195834" y="66039"/>
                  </a:lnTo>
                  <a:lnTo>
                    <a:pt x="185800" y="68579"/>
                  </a:lnTo>
                  <a:lnTo>
                    <a:pt x="176529" y="71119"/>
                  </a:lnTo>
                  <a:lnTo>
                    <a:pt x="166497" y="73659"/>
                  </a:lnTo>
                  <a:lnTo>
                    <a:pt x="158114" y="77469"/>
                  </a:lnTo>
                  <a:lnTo>
                    <a:pt x="148844" y="81279"/>
                  </a:lnTo>
                  <a:lnTo>
                    <a:pt x="140335" y="87629"/>
                  </a:lnTo>
                  <a:lnTo>
                    <a:pt x="107187" y="120649"/>
                  </a:lnTo>
                  <a:lnTo>
                    <a:pt x="101726" y="128269"/>
                  </a:lnTo>
                  <a:lnTo>
                    <a:pt x="97154" y="137159"/>
                  </a:lnTo>
                  <a:lnTo>
                    <a:pt x="93345" y="146049"/>
                  </a:lnTo>
                  <a:lnTo>
                    <a:pt x="83312" y="149859"/>
                  </a:lnTo>
                  <a:lnTo>
                    <a:pt x="46227" y="172719"/>
                  </a:lnTo>
                  <a:lnTo>
                    <a:pt x="20065" y="203199"/>
                  </a:lnTo>
                  <a:lnTo>
                    <a:pt x="14604" y="212089"/>
                  </a:lnTo>
                  <a:lnTo>
                    <a:pt x="1524" y="250189"/>
                  </a:lnTo>
                  <a:lnTo>
                    <a:pt x="0" y="260349"/>
                  </a:lnTo>
                  <a:lnTo>
                    <a:pt x="0" y="271779"/>
                  </a:lnTo>
                  <a:lnTo>
                    <a:pt x="6223" y="309879"/>
                  </a:lnTo>
                  <a:lnTo>
                    <a:pt x="23875" y="344169"/>
                  </a:lnTo>
                  <a:lnTo>
                    <a:pt x="50926" y="373379"/>
                  </a:lnTo>
                  <a:lnTo>
                    <a:pt x="62484" y="380999"/>
                  </a:lnTo>
                  <a:lnTo>
                    <a:pt x="73278" y="388619"/>
                  </a:lnTo>
                  <a:lnTo>
                    <a:pt x="85598" y="393699"/>
                  </a:lnTo>
                  <a:lnTo>
                    <a:pt x="98678" y="397509"/>
                  </a:lnTo>
                  <a:lnTo>
                    <a:pt x="126491" y="403859"/>
                  </a:lnTo>
                  <a:lnTo>
                    <a:pt x="154177" y="403859"/>
                  </a:lnTo>
                  <a:lnTo>
                    <a:pt x="168910" y="401319"/>
                  </a:lnTo>
                  <a:lnTo>
                    <a:pt x="380936" y="401319"/>
                  </a:lnTo>
                  <a:lnTo>
                    <a:pt x="362458" y="397509"/>
                  </a:lnTo>
                  <a:lnTo>
                    <a:pt x="356616" y="396239"/>
                  </a:lnTo>
                  <a:lnTo>
                    <a:pt x="232156" y="396239"/>
                  </a:lnTo>
                  <a:lnTo>
                    <a:pt x="224409" y="394969"/>
                  </a:lnTo>
                  <a:lnTo>
                    <a:pt x="217424" y="393699"/>
                  </a:lnTo>
                  <a:lnTo>
                    <a:pt x="210438" y="391159"/>
                  </a:lnTo>
                  <a:lnTo>
                    <a:pt x="202819" y="388619"/>
                  </a:lnTo>
                  <a:lnTo>
                    <a:pt x="196596" y="384809"/>
                  </a:lnTo>
                  <a:lnTo>
                    <a:pt x="189737" y="379729"/>
                  </a:lnTo>
                  <a:lnTo>
                    <a:pt x="183514" y="374649"/>
                  </a:lnTo>
                  <a:lnTo>
                    <a:pt x="128777" y="374649"/>
                  </a:lnTo>
                  <a:lnTo>
                    <a:pt x="118745" y="372109"/>
                  </a:lnTo>
                  <a:lnTo>
                    <a:pt x="107950" y="370839"/>
                  </a:lnTo>
                  <a:lnTo>
                    <a:pt x="97916" y="367029"/>
                  </a:lnTo>
                  <a:lnTo>
                    <a:pt x="79375" y="356869"/>
                  </a:lnTo>
                  <a:lnTo>
                    <a:pt x="70992" y="351789"/>
                  </a:lnTo>
                  <a:lnTo>
                    <a:pt x="63246" y="344169"/>
                  </a:lnTo>
                  <a:lnTo>
                    <a:pt x="55499" y="337819"/>
                  </a:lnTo>
                  <a:lnTo>
                    <a:pt x="35433" y="300989"/>
                  </a:lnTo>
                  <a:lnTo>
                    <a:pt x="30861" y="271779"/>
                  </a:lnTo>
                  <a:lnTo>
                    <a:pt x="30861" y="262889"/>
                  </a:lnTo>
                  <a:lnTo>
                    <a:pt x="33147" y="253999"/>
                  </a:lnTo>
                  <a:lnTo>
                    <a:pt x="36195" y="237489"/>
                  </a:lnTo>
                  <a:lnTo>
                    <a:pt x="40132" y="229869"/>
                  </a:lnTo>
                  <a:lnTo>
                    <a:pt x="43941" y="222249"/>
                  </a:lnTo>
                  <a:lnTo>
                    <a:pt x="48513" y="215899"/>
                  </a:lnTo>
                  <a:lnTo>
                    <a:pt x="53212" y="209549"/>
                  </a:lnTo>
                  <a:lnTo>
                    <a:pt x="58547" y="201929"/>
                  </a:lnTo>
                  <a:lnTo>
                    <a:pt x="64008" y="196849"/>
                  </a:lnTo>
                  <a:lnTo>
                    <a:pt x="70992" y="191769"/>
                  </a:lnTo>
                  <a:lnTo>
                    <a:pt x="77850" y="185419"/>
                  </a:lnTo>
                  <a:lnTo>
                    <a:pt x="84836" y="181609"/>
                  </a:lnTo>
                  <a:lnTo>
                    <a:pt x="101726" y="173989"/>
                  </a:lnTo>
                  <a:lnTo>
                    <a:pt x="109474" y="172719"/>
                  </a:lnTo>
                  <a:lnTo>
                    <a:pt x="117983" y="168909"/>
                  </a:lnTo>
                  <a:lnTo>
                    <a:pt x="138811" y="128269"/>
                  </a:lnTo>
                  <a:lnTo>
                    <a:pt x="156590" y="113029"/>
                  </a:lnTo>
                  <a:lnTo>
                    <a:pt x="162687" y="107949"/>
                  </a:lnTo>
                  <a:lnTo>
                    <a:pt x="168910" y="105409"/>
                  </a:lnTo>
                  <a:lnTo>
                    <a:pt x="176529" y="101599"/>
                  </a:lnTo>
                  <a:lnTo>
                    <a:pt x="183514" y="99059"/>
                  </a:lnTo>
                  <a:lnTo>
                    <a:pt x="192024" y="96519"/>
                  </a:lnTo>
                  <a:lnTo>
                    <a:pt x="198882" y="95249"/>
                  </a:lnTo>
                  <a:lnTo>
                    <a:pt x="207390" y="93979"/>
                  </a:lnTo>
                  <a:lnTo>
                    <a:pt x="254453" y="93979"/>
                  </a:lnTo>
                  <a:lnTo>
                    <a:pt x="256794" y="90169"/>
                  </a:lnTo>
                  <a:lnTo>
                    <a:pt x="261365" y="82549"/>
                  </a:lnTo>
                  <a:lnTo>
                    <a:pt x="266826" y="76199"/>
                  </a:lnTo>
                  <a:lnTo>
                    <a:pt x="272161" y="71119"/>
                  </a:lnTo>
                  <a:lnTo>
                    <a:pt x="276529" y="66039"/>
                  </a:lnTo>
                  <a:lnTo>
                    <a:pt x="236727" y="66039"/>
                  </a:lnTo>
                  <a:lnTo>
                    <a:pt x="225933" y="64769"/>
                  </a:lnTo>
                  <a:close/>
                </a:path>
                <a:path extrusionOk="0" h="431800" w="711835">
                  <a:moveTo>
                    <a:pt x="463359" y="29209"/>
                  </a:moveTo>
                  <a:lnTo>
                    <a:pt x="380873" y="29209"/>
                  </a:lnTo>
                  <a:lnTo>
                    <a:pt x="391667" y="31749"/>
                  </a:lnTo>
                  <a:lnTo>
                    <a:pt x="403987" y="34289"/>
                  </a:lnTo>
                  <a:lnTo>
                    <a:pt x="414782" y="36829"/>
                  </a:lnTo>
                  <a:lnTo>
                    <a:pt x="453389" y="58419"/>
                  </a:lnTo>
                  <a:lnTo>
                    <a:pt x="481202" y="91439"/>
                  </a:lnTo>
                  <a:lnTo>
                    <a:pt x="497332" y="132079"/>
                  </a:lnTo>
                  <a:lnTo>
                    <a:pt x="498856" y="144779"/>
                  </a:lnTo>
                  <a:lnTo>
                    <a:pt x="514350" y="144779"/>
                  </a:lnTo>
                  <a:lnTo>
                    <a:pt x="532764" y="146049"/>
                  </a:lnTo>
                  <a:lnTo>
                    <a:pt x="540512" y="148589"/>
                  </a:lnTo>
                  <a:lnTo>
                    <a:pt x="549021" y="151129"/>
                  </a:lnTo>
                  <a:lnTo>
                    <a:pt x="585215" y="173989"/>
                  </a:lnTo>
                  <a:lnTo>
                    <a:pt x="591438" y="179069"/>
                  </a:lnTo>
                  <a:lnTo>
                    <a:pt x="596773" y="186689"/>
                  </a:lnTo>
                  <a:lnTo>
                    <a:pt x="601472" y="193039"/>
                  </a:lnTo>
                  <a:lnTo>
                    <a:pt x="604520" y="200659"/>
                  </a:lnTo>
                  <a:lnTo>
                    <a:pt x="608329" y="208279"/>
                  </a:lnTo>
                  <a:lnTo>
                    <a:pt x="611504" y="217169"/>
                  </a:lnTo>
                  <a:lnTo>
                    <a:pt x="613028" y="224789"/>
                  </a:lnTo>
                  <a:lnTo>
                    <a:pt x="613790" y="236219"/>
                  </a:lnTo>
                  <a:lnTo>
                    <a:pt x="626110" y="237489"/>
                  </a:lnTo>
                  <a:lnTo>
                    <a:pt x="665479" y="257809"/>
                  </a:lnTo>
                  <a:lnTo>
                    <a:pt x="680762" y="297179"/>
                  </a:lnTo>
                  <a:lnTo>
                    <a:pt x="680847" y="304799"/>
                  </a:lnTo>
                  <a:lnTo>
                    <a:pt x="680085" y="309879"/>
                  </a:lnTo>
                  <a:lnTo>
                    <a:pt x="677799" y="316229"/>
                  </a:lnTo>
                  <a:lnTo>
                    <a:pt x="676275" y="321309"/>
                  </a:lnTo>
                  <a:lnTo>
                    <a:pt x="673100" y="327659"/>
                  </a:lnTo>
                  <a:lnTo>
                    <a:pt x="670813" y="332739"/>
                  </a:lnTo>
                  <a:lnTo>
                    <a:pt x="663066" y="340359"/>
                  </a:lnTo>
                  <a:lnTo>
                    <a:pt x="633857" y="358139"/>
                  </a:lnTo>
                  <a:lnTo>
                    <a:pt x="627634" y="360679"/>
                  </a:lnTo>
                  <a:lnTo>
                    <a:pt x="498856" y="360679"/>
                  </a:lnTo>
                  <a:lnTo>
                    <a:pt x="494284" y="365759"/>
                  </a:lnTo>
                  <a:lnTo>
                    <a:pt x="472694" y="380999"/>
                  </a:lnTo>
                  <a:lnTo>
                    <a:pt x="436372" y="397509"/>
                  </a:lnTo>
                  <a:lnTo>
                    <a:pt x="411734" y="402589"/>
                  </a:lnTo>
                  <a:lnTo>
                    <a:pt x="494356" y="402589"/>
                  </a:lnTo>
                  <a:lnTo>
                    <a:pt x="498094" y="400049"/>
                  </a:lnTo>
                  <a:lnTo>
                    <a:pt x="510413" y="389889"/>
                  </a:lnTo>
                  <a:lnTo>
                    <a:pt x="632333" y="389889"/>
                  </a:lnTo>
                  <a:lnTo>
                    <a:pt x="641476" y="387349"/>
                  </a:lnTo>
                  <a:lnTo>
                    <a:pt x="649224" y="384809"/>
                  </a:lnTo>
                  <a:lnTo>
                    <a:pt x="666241" y="377189"/>
                  </a:lnTo>
                  <a:lnTo>
                    <a:pt x="673100" y="372109"/>
                  </a:lnTo>
                  <a:lnTo>
                    <a:pt x="680085" y="367029"/>
                  </a:lnTo>
                  <a:lnTo>
                    <a:pt x="686308" y="361949"/>
                  </a:lnTo>
                  <a:lnTo>
                    <a:pt x="691641" y="354329"/>
                  </a:lnTo>
                  <a:lnTo>
                    <a:pt x="697102" y="347979"/>
                  </a:lnTo>
                  <a:lnTo>
                    <a:pt x="701675" y="340359"/>
                  </a:lnTo>
                  <a:lnTo>
                    <a:pt x="705485" y="332739"/>
                  </a:lnTo>
                  <a:lnTo>
                    <a:pt x="707898" y="323849"/>
                  </a:lnTo>
                  <a:lnTo>
                    <a:pt x="710184" y="316229"/>
                  </a:lnTo>
                  <a:lnTo>
                    <a:pt x="711708" y="308609"/>
                  </a:lnTo>
                  <a:lnTo>
                    <a:pt x="711708" y="290829"/>
                  </a:lnTo>
                  <a:lnTo>
                    <a:pt x="710946" y="283209"/>
                  </a:lnTo>
                  <a:lnTo>
                    <a:pt x="708660" y="275589"/>
                  </a:lnTo>
                  <a:lnTo>
                    <a:pt x="706247" y="269239"/>
                  </a:lnTo>
                  <a:lnTo>
                    <a:pt x="703199" y="261619"/>
                  </a:lnTo>
                  <a:lnTo>
                    <a:pt x="700913" y="255269"/>
                  </a:lnTo>
                  <a:lnTo>
                    <a:pt x="696340" y="248919"/>
                  </a:lnTo>
                  <a:lnTo>
                    <a:pt x="692403" y="242569"/>
                  </a:lnTo>
                  <a:lnTo>
                    <a:pt x="687070" y="237489"/>
                  </a:lnTo>
                  <a:lnTo>
                    <a:pt x="681609" y="232409"/>
                  </a:lnTo>
                  <a:lnTo>
                    <a:pt x="676275" y="227329"/>
                  </a:lnTo>
                  <a:lnTo>
                    <a:pt x="669289" y="222249"/>
                  </a:lnTo>
                  <a:lnTo>
                    <a:pt x="663066" y="218439"/>
                  </a:lnTo>
                  <a:lnTo>
                    <a:pt x="656209" y="215899"/>
                  </a:lnTo>
                  <a:lnTo>
                    <a:pt x="648462" y="212089"/>
                  </a:lnTo>
                  <a:lnTo>
                    <a:pt x="641476" y="210819"/>
                  </a:lnTo>
                  <a:lnTo>
                    <a:pt x="638428" y="201929"/>
                  </a:lnTo>
                  <a:lnTo>
                    <a:pt x="634619" y="191769"/>
                  </a:lnTo>
                  <a:lnTo>
                    <a:pt x="630682" y="182879"/>
                  </a:lnTo>
                  <a:lnTo>
                    <a:pt x="626110" y="173989"/>
                  </a:lnTo>
                  <a:lnTo>
                    <a:pt x="619125" y="167639"/>
                  </a:lnTo>
                  <a:lnTo>
                    <a:pt x="613028" y="158749"/>
                  </a:lnTo>
                  <a:lnTo>
                    <a:pt x="606806" y="151129"/>
                  </a:lnTo>
                  <a:lnTo>
                    <a:pt x="599186" y="146049"/>
                  </a:lnTo>
                  <a:lnTo>
                    <a:pt x="591438" y="139699"/>
                  </a:lnTo>
                  <a:lnTo>
                    <a:pt x="582929" y="134619"/>
                  </a:lnTo>
                  <a:lnTo>
                    <a:pt x="573659" y="129539"/>
                  </a:lnTo>
                  <a:lnTo>
                    <a:pt x="555116" y="121919"/>
                  </a:lnTo>
                  <a:lnTo>
                    <a:pt x="535177" y="116839"/>
                  </a:lnTo>
                  <a:lnTo>
                    <a:pt x="525145" y="116839"/>
                  </a:lnTo>
                  <a:lnTo>
                    <a:pt x="521970" y="102869"/>
                  </a:lnTo>
                  <a:lnTo>
                    <a:pt x="515874" y="91439"/>
                  </a:lnTo>
                  <a:lnTo>
                    <a:pt x="510413" y="80009"/>
                  </a:lnTo>
                  <a:lnTo>
                    <a:pt x="504316" y="69849"/>
                  </a:lnTo>
                  <a:lnTo>
                    <a:pt x="495808" y="59689"/>
                  </a:lnTo>
                  <a:lnTo>
                    <a:pt x="488061" y="49529"/>
                  </a:lnTo>
                  <a:lnTo>
                    <a:pt x="478789" y="40639"/>
                  </a:lnTo>
                  <a:lnTo>
                    <a:pt x="468757" y="33019"/>
                  </a:lnTo>
                  <a:lnTo>
                    <a:pt x="463359" y="29209"/>
                  </a:lnTo>
                  <a:close/>
                </a:path>
                <a:path extrusionOk="0" h="431800" w="711835">
                  <a:moveTo>
                    <a:pt x="305308" y="367029"/>
                  </a:moveTo>
                  <a:lnTo>
                    <a:pt x="295275" y="375919"/>
                  </a:lnTo>
                  <a:lnTo>
                    <a:pt x="289940" y="380999"/>
                  </a:lnTo>
                  <a:lnTo>
                    <a:pt x="282956" y="384809"/>
                  </a:lnTo>
                  <a:lnTo>
                    <a:pt x="247523" y="396239"/>
                  </a:lnTo>
                  <a:lnTo>
                    <a:pt x="356616" y="396239"/>
                  </a:lnTo>
                  <a:lnTo>
                    <a:pt x="350774" y="394969"/>
                  </a:lnTo>
                  <a:lnTo>
                    <a:pt x="340867" y="389889"/>
                  </a:lnTo>
                  <a:lnTo>
                    <a:pt x="331597" y="384809"/>
                  </a:lnTo>
                  <a:lnTo>
                    <a:pt x="322325" y="380999"/>
                  </a:lnTo>
                  <a:lnTo>
                    <a:pt x="315340" y="375919"/>
                  </a:lnTo>
                  <a:lnTo>
                    <a:pt x="305308" y="367029"/>
                  </a:lnTo>
                  <a:close/>
                </a:path>
                <a:path extrusionOk="0" h="431800" w="711835">
                  <a:moveTo>
                    <a:pt x="177291" y="369569"/>
                  </a:moveTo>
                  <a:lnTo>
                    <a:pt x="168910" y="370839"/>
                  </a:lnTo>
                  <a:lnTo>
                    <a:pt x="154177" y="373379"/>
                  </a:lnTo>
                  <a:lnTo>
                    <a:pt x="140335" y="374649"/>
                  </a:lnTo>
                  <a:lnTo>
                    <a:pt x="183514" y="374649"/>
                  </a:lnTo>
                  <a:lnTo>
                    <a:pt x="177291" y="369569"/>
                  </a:lnTo>
                  <a:close/>
                </a:path>
                <a:path extrusionOk="0" h="431800" w="711835">
                  <a:moveTo>
                    <a:pt x="254453" y="93979"/>
                  </a:moveTo>
                  <a:lnTo>
                    <a:pt x="215900" y="93979"/>
                  </a:lnTo>
                  <a:lnTo>
                    <a:pt x="239013" y="96519"/>
                  </a:lnTo>
                  <a:lnTo>
                    <a:pt x="251333" y="99059"/>
                  </a:lnTo>
                  <a:lnTo>
                    <a:pt x="254453" y="93979"/>
                  </a:lnTo>
                  <a:close/>
                </a:path>
                <a:path extrusionOk="0" h="431800" w="711835">
                  <a:moveTo>
                    <a:pt x="382397" y="0"/>
                  </a:moveTo>
                  <a:lnTo>
                    <a:pt x="359283" y="0"/>
                  </a:lnTo>
                  <a:lnTo>
                    <a:pt x="349250" y="1269"/>
                  </a:lnTo>
                  <a:lnTo>
                    <a:pt x="311531" y="10159"/>
                  </a:lnTo>
                  <a:lnTo>
                    <a:pt x="294513" y="17779"/>
                  </a:lnTo>
                  <a:lnTo>
                    <a:pt x="286131" y="21589"/>
                  </a:lnTo>
                  <a:lnTo>
                    <a:pt x="277622" y="27939"/>
                  </a:lnTo>
                  <a:lnTo>
                    <a:pt x="262127" y="38099"/>
                  </a:lnTo>
                  <a:lnTo>
                    <a:pt x="255270" y="44449"/>
                  </a:lnTo>
                  <a:lnTo>
                    <a:pt x="248285" y="52069"/>
                  </a:lnTo>
                  <a:lnTo>
                    <a:pt x="242062" y="58419"/>
                  </a:lnTo>
                  <a:lnTo>
                    <a:pt x="236727" y="66039"/>
                  </a:lnTo>
                  <a:lnTo>
                    <a:pt x="276529" y="66039"/>
                  </a:lnTo>
                  <a:lnTo>
                    <a:pt x="277622" y="64769"/>
                  </a:lnTo>
                  <a:lnTo>
                    <a:pt x="290702" y="54609"/>
                  </a:lnTo>
                  <a:lnTo>
                    <a:pt x="304546" y="45719"/>
                  </a:lnTo>
                  <a:lnTo>
                    <a:pt x="320039" y="38099"/>
                  </a:lnTo>
                  <a:lnTo>
                    <a:pt x="335407" y="33019"/>
                  </a:lnTo>
                  <a:lnTo>
                    <a:pt x="343915" y="31749"/>
                  </a:lnTo>
                  <a:lnTo>
                    <a:pt x="351663" y="31749"/>
                  </a:lnTo>
                  <a:lnTo>
                    <a:pt x="360045" y="29209"/>
                  </a:lnTo>
                  <a:lnTo>
                    <a:pt x="463359" y="29209"/>
                  </a:lnTo>
                  <a:lnTo>
                    <a:pt x="457962" y="25399"/>
                  </a:lnTo>
                  <a:lnTo>
                    <a:pt x="421766" y="8889"/>
                  </a:lnTo>
                  <a:lnTo>
                    <a:pt x="396366" y="2539"/>
                  </a:lnTo>
                  <a:lnTo>
                    <a:pt x="382397"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6" name="Google Shape;2986;p118"/>
            <p:cNvSpPr/>
            <p:nvPr/>
          </p:nvSpPr>
          <p:spPr>
            <a:xfrm>
              <a:off x="4137660" y="2004059"/>
              <a:ext cx="361188" cy="99517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7" name="Google Shape;2987;p118"/>
            <p:cNvSpPr/>
            <p:nvPr/>
          </p:nvSpPr>
          <p:spPr>
            <a:xfrm>
              <a:off x="4249038" y="2157221"/>
              <a:ext cx="139065" cy="648970"/>
            </a:xfrm>
            <a:custGeom>
              <a:rect b="b" l="l" r="r" t="t"/>
              <a:pathLst>
                <a:path extrusionOk="0" h="648969" w="139064">
                  <a:moveTo>
                    <a:pt x="9398" y="520953"/>
                  </a:moveTo>
                  <a:lnTo>
                    <a:pt x="77215" y="648969"/>
                  </a:lnTo>
                  <a:lnTo>
                    <a:pt x="113564" y="571626"/>
                  </a:lnTo>
                  <a:lnTo>
                    <a:pt x="62357" y="571626"/>
                  </a:lnTo>
                  <a:lnTo>
                    <a:pt x="62106" y="561171"/>
                  </a:lnTo>
                  <a:lnTo>
                    <a:pt x="9398" y="520953"/>
                  </a:lnTo>
                  <a:close/>
                </a:path>
                <a:path extrusionOk="0" h="648969" w="139064">
                  <a:moveTo>
                    <a:pt x="62106" y="561171"/>
                  </a:moveTo>
                  <a:lnTo>
                    <a:pt x="62357" y="571626"/>
                  </a:lnTo>
                  <a:lnTo>
                    <a:pt x="77901" y="571245"/>
                  </a:lnTo>
                  <a:lnTo>
                    <a:pt x="75311" y="571245"/>
                  </a:lnTo>
                  <a:lnTo>
                    <a:pt x="62106" y="561171"/>
                  </a:lnTo>
                  <a:close/>
                </a:path>
                <a:path extrusionOk="0" h="648969" w="139064">
                  <a:moveTo>
                    <a:pt x="138811" y="517905"/>
                  </a:moveTo>
                  <a:lnTo>
                    <a:pt x="88015" y="560574"/>
                  </a:lnTo>
                  <a:lnTo>
                    <a:pt x="88264" y="570991"/>
                  </a:lnTo>
                  <a:lnTo>
                    <a:pt x="62357" y="571626"/>
                  </a:lnTo>
                  <a:lnTo>
                    <a:pt x="113564" y="571626"/>
                  </a:lnTo>
                  <a:lnTo>
                    <a:pt x="138811" y="517905"/>
                  </a:lnTo>
                  <a:close/>
                </a:path>
                <a:path extrusionOk="0" h="648969" w="139064">
                  <a:moveTo>
                    <a:pt x="63500" y="77723"/>
                  </a:moveTo>
                  <a:lnTo>
                    <a:pt x="50795" y="88395"/>
                  </a:lnTo>
                  <a:lnTo>
                    <a:pt x="62106" y="561171"/>
                  </a:lnTo>
                  <a:lnTo>
                    <a:pt x="75311" y="571245"/>
                  </a:lnTo>
                  <a:lnTo>
                    <a:pt x="88015" y="560574"/>
                  </a:lnTo>
                  <a:lnTo>
                    <a:pt x="76703" y="87772"/>
                  </a:lnTo>
                  <a:lnTo>
                    <a:pt x="63500" y="77723"/>
                  </a:lnTo>
                  <a:close/>
                </a:path>
                <a:path extrusionOk="0" h="648969" w="139064">
                  <a:moveTo>
                    <a:pt x="88015" y="560574"/>
                  </a:moveTo>
                  <a:lnTo>
                    <a:pt x="75311" y="571245"/>
                  </a:lnTo>
                  <a:lnTo>
                    <a:pt x="77901" y="571245"/>
                  </a:lnTo>
                  <a:lnTo>
                    <a:pt x="88264" y="570991"/>
                  </a:lnTo>
                  <a:lnTo>
                    <a:pt x="88015" y="560574"/>
                  </a:lnTo>
                  <a:close/>
                </a:path>
                <a:path extrusionOk="0" h="648969" w="139064">
                  <a:moveTo>
                    <a:pt x="61595" y="0"/>
                  </a:moveTo>
                  <a:lnTo>
                    <a:pt x="0" y="131063"/>
                  </a:lnTo>
                  <a:lnTo>
                    <a:pt x="50795" y="88395"/>
                  </a:lnTo>
                  <a:lnTo>
                    <a:pt x="50546" y="77977"/>
                  </a:lnTo>
                  <a:lnTo>
                    <a:pt x="76453" y="77342"/>
                  </a:lnTo>
                  <a:lnTo>
                    <a:pt x="102609" y="77342"/>
                  </a:lnTo>
                  <a:lnTo>
                    <a:pt x="61595" y="0"/>
                  </a:lnTo>
                  <a:close/>
                </a:path>
                <a:path extrusionOk="0" h="648969" w="139064">
                  <a:moveTo>
                    <a:pt x="102609" y="77342"/>
                  </a:moveTo>
                  <a:lnTo>
                    <a:pt x="76453" y="77342"/>
                  </a:lnTo>
                  <a:lnTo>
                    <a:pt x="76703" y="87772"/>
                  </a:lnTo>
                  <a:lnTo>
                    <a:pt x="129412" y="127888"/>
                  </a:lnTo>
                  <a:lnTo>
                    <a:pt x="102609" y="77342"/>
                  </a:lnTo>
                  <a:close/>
                </a:path>
                <a:path extrusionOk="0" h="648969" w="139064">
                  <a:moveTo>
                    <a:pt x="76453" y="77342"/>
                  </a:moveTo>
                  <a:lnTo>
                    <a:pt x="50546" y="77977"/>
                  </a:lnTo>
                  <a:lnTo>
                    <a:pt x="50795" y="88395"/>
                  </a:lnTo>
                  <a:lnTo>
                    <a:pt x="63500" y="77723"/>
                  </a:lnTo>
                  <a:lnTo>
                    <a:pt x="76463" y="77723"/>
                  </a:lnTo>
                  <a:lnTo>
                    <a:pt x="76453" y="77342"/>
                  </a:lnTo>
                  <a:close/>
                </a:path>
                <a:path extrusionOk="0" h="648969" w="139064">
                  <a:moveTo>
                    <a:pt x="76463" y="77723"/>
                  </a:moveTo>
                  <a:lnTo>
                    <a:pt x="63500" y="77723"/>
                  </a:lnTo>
                  <a:lnTo>
                    <a:pt x="76703" y="87772"/>
                  </a:lnTo>
                  <a:lnTo>
                    <a:pt x="76463" y="77723"/>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8" name="Google Shape;2988;p118"/>
            <p:cNvSpPr/>
            <p:nvPr/>
          </p:nvSpPr>
          <p:spPr>
            <a:xfrm>
              <a:off x="4341875" y="1996439"/>
              <a:ext cx="356615" cy="100279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89" name="Google Shape;2989;p118"/>
            <p:cNvSpPr/>
            <p:nvPr/>
          </p:nvSpPr>
          <p:spPr>
            <a:xfrm>
              <a:off x="2068703" y="1862327"/>
              <a:ext cx="2520315" cy="1318895"/>
            </a:xfrm>
            <a:custGeom>
              <a:rect b="b" l="l" r="r" t="t"/>
              <a:pathLst>
                <a:path extrusionOk="0" h="1318895" w="2520315">
                  <a:moveTo>
                    <a:pt x="1777365" y="77978"/>
                  </a:moveTo>
                  <a:lnTo>
                    <a:pt x="1724787" y="77978"/>
                  </a:lnTo>
                  <a:lnTo>
                    <a:pt x="1714423" y="77978"/>
                  </a:lnTo>
                  <a:lnTo>
                    <a:pt x="1672717" y="129540"/>
                  </a:lnTo>
                  <a:lnTo>
                    <a:pt x="1777365" y="77978"/>
                  </a:lnTo>
                  <a:close/>
                </a:path>
                <a:path extrusionOk="0" h="1318895" w="2520315">
                  <a:moveTo>
                    <a:pt x="1802638" y="65532"/>
                  </a:moveTo>
                  <a:lnTo>
                    <a:pt x="1673479" y="0"/>
                  </a:lnTo>
                  <a:lnTo>
                    <a:pt x="1714614" y="52006"/>
                  </a:lnTo>
                  <a:lnTo>
                    <a:pt x="254" y="41148"/>
                  </a:lnTo>
                  <a:lnTo>
                    <a:pt x="0" y="67056"/>
                  </a:lnTo>
                  <a:lnTo>
                    <a:pt x="1714474" y="77914"/>
                  </a:lnTo>
                  <a:lnTo>
                    <a:pt x="1724787" y="77978"/>
                  </a:lnTo>
                  <a:lnTo>
                    <a:pt x="1777504" y="77914"/>
                  </a:lnTo>
                  <a:lnTo>
                    <a:pt x="1802638" y="65532"/>
                  </a:lnTo>
                  <a:close/>
                </a:path>
                <a:path extrusionOk="0" h="1318895" w="2520315">
                  <a:moveTo>
                    <a:pt x="1864741" y="185293"/>
                  </a:moveTo>
                  <a:lnTo>
                    <a:pt x="1850517" y="163703"/>
                  </a:lnTo>
                  <a:lnTo>
                    <a:pt x="186931" y="1259243"/>
                  </a:lnTo>
                  <a:lnTo>
                    <a:pt x="193040" y="1193165"/>
                  </a:lnTo>
                  <a:lnTo>
                    <a:pt x="120523" y="1318514"/>
                  </a:lnTo>
                  <a:lnTo>
                    <a:pt x="264287" y="1301369"/>
                  </a:lnTo>
                  <a:lnTo>
                    <a:pt x="218605" y="1286510"/>
                  </a:lnTo>
                  <a:lnTo>
                    <a:pt x="201142" y="1280833"/>
                  </a:lnTo>
                  <a:lnTo>
                    <a:pt x="1864741" y="185293"/>
                  </a:lnTo>
                  <a:close/>
                </a:path>
                <a:path extrusionOk="0" h="1318895" w="2520315">
                  <a:moveTo>
                    <a:pt x="2520061" y="813308"/>
                  </a:moveTo>
                  <a:lnTo>
                    <a:pt x="2468943" y="855586"/>
                  </a:lnTo>
                  <a:lnTo>
                    <a:pt x="2460675" y="375145"/>
                  </a:lnTo>
                  <a:lnTo>
                    <a:pt x="2513203" y="415671"/>
                  </a:lnTo>
                  <a:lnTo>
                    <a:pt x="2486596" y="364744"/>
                  </a:lnTo>
                  <a:lnTo>
                    <a:pt x="2446147" y="287274"/>
                  </a:lnTo>
                  <a:lnTo>
                    <a:pt x="2383663" y="417957"/>
                  </a:lnTo>
                  <a:lnTo>
                    <a:pt x="2434767" y="375589"/>
                  </a:lnTo>
                  <a:lnTo>
                    <a:pt x="2443035" y="856005"/>
                  </a:lnTo>
                  <a:lnTo>
                    <a:pt x="2390521" y="815467"/>
                  </a:lnTo>
                  <a:lnTo>
                    <a:pt x="2457450" y="943864"/>
                  </a:lnTo>
                  <a:lnTo>
                    <a:pt x="2494597" y="866394"/>
                  </a:lnTo>
                  <a:lnTo>
                    <a:pt x="2520061" y="813308"/>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0" name="Google Shape;2990;p118"/>
            <p:cNvSpPr/>
            <p:nvPr/>
          </p:nvSpPr>
          <p:spPr>
            <a:xfrm>
              <a:off x="1275587" y="1595811"/>
              <a:ext cx="763836" cy="6970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1" name="Google Shape;2991;p118"/>
            <p:cNvSpPr/>
            <p:nvPr/>
          </p:nvSpPr>
          <p:spPr>
            <a:xfrm>
              <a:off x="1608709" y="1818906"/>
              <a:ext cx="4650740" cy="1332865"/>
            </a:xfrm>
            <a:custGeom>
              <a:rect b="b" l="l" r="r" t="t"/>
              <a:pathLst>
                <a:path extrusionOk="0" h="1332864" w="4650740">
                  <a:moveTo>
                    <a:pt x="129540" y="622922"/>
                  </a:moveTo>
                  <a:lnTo>
                    <a:pt x="103327" y="571360"/>
                  </a:lnTo>
                  <a:lnTo>
                    <a:pt x="63881" y="493763"/>
                  </a:lnTo>
                  <a:lnTo>
                    <a:pt x="0" y="623684"/>
                  </a:lnTo>
                  <a:lnTo>
                    <a:pt x="51498" y="581939"/>
                  </a:lnTo>
                  <a:lnTo>
                    <a:pt x="56388" y="1332598"/>
                  </a:lnTo>
                  <a:lnTo>
                    <a:pt x="82296" y="1332471"/>
                  </a:lnTo>
                  <a:lnTo>
                    <a:pt x="77406" y="581774"/>
                  </a:lnTo>
                  <a:lnTo>
                    <a:pt x="129540" y="622922"/>
                  </a:lnTo>
                  <a:close/>
                </a:path>
                <a:path extrusionOk="0" h="1332864" w="4650740">
                  <a:moveTo>
                    <a:pt x="4650232" y="63995"/>
                  </a:moveTo>
                  <a:lnTo>
                    <a:pt x="4624959" y="51549"/>
                  </a:lnTo>
                  <a:lnTo>
                    <a:pt x="4520311" y="0"/>
                  </a:lnTo>
                  <a:lnTo>
                    <a:pt x="4562068" y="51625"/>
                  </a:lnTo>
                  <a:lnTo>
                    <a:pt x="3146806" y="60452"/>
                  </a:lnTo>
                  <a:lnTo>
                    <a:pt x="3147060" y="86347"/>
                  </a:lnTo>
                  <a:lnTo>
                    <a:pt x="4562208" y="77533"/>
                  </a:lnTo>
                  <a:lnTo>
                    <a:pt x="4521073" y="129527"/>
                  </a:lnTo>
                  <a:lnTo>
                    <a:pt x="4650232" y="63995"/>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2" name="Google Shape;2992;p118"/>
            <p:cNvSpPr/>
            <p:nvPr/>
          </p:nvSpPr>
          <p:spPr>
            <a:xfrm>
              <a:off x="53339" y="944087"/>
              <a:ext cx="3496863" cy="4564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3" name="Google Shape;2993;p118"/>
            <p:cNvSpPr/>
            <p:nvPr/>
          </p:nvSpPr>
          <p:spPr>
            <a:xfrm>
              <a:off x="115061" y="966977"/>
              <a:ext cx="3392804" cy="352425"/>
            </a:xfrm>
            <a:custGeom>
              <a:rect b="b" l="l" r="r" t="t"/>
              <a:pathLst>
                <a:path extrusionOk="0" h="352425" w="3392804">
                  <a:moveTo>
                    <a:pt x="3216402" y="0"/>
                  </a:moveTo>
                  <a:lnTo>
                    <a:pt x="0" y="0"/>
                  </a:lnTo>
                  <a:lnTo>
                    <a:pt x="0" y="352044"/>
                  </a:lnTo>
                  <a:lnTo>
                    <a:pt x="3216402" y="352044"/>
                  </a:lnTo>
                  <a:lnTo>
                    <a:pt x="3392424" y="176022"/>
                  </a:lnTo>
                  <a:lnTo>
                    <a:pt x="3216402" y="0"/>
                  </a:lnTo>
                  <a:close/>
                </a:path>
              </a:pathLst>
            </a:custGeom>
            <a:solidFill>
              <a:srgbClr val="18A9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4" name="Google Shape;2994;p118"/>
            <p:cNvSpPr/>
            <p:nvPr/>
          </p:nvSpPr>
          <p:spPr>
            <a:xfrm>
              <a:off x="115061" y="966977"/>
              <a:ext cx="3392804" cy="352425"/>
            </a:xfrm>
            <a:custGeom>
              <a:rect b="b" l="l" r="r" t="t"/>
              <a:pathLst>
                <a:path extrusionOk="0" h="352425" w="3392804">
                  <a:moveTo>
                    <a:pt x="0" y="0"/>
                  </a:moveTo>
                  <a:lnTo>
                    <a:pt x="3216402" y="0"/>
                  </a:lnTo>
                  <a:lnTo>
                    <a:pt x="3392424" y="176022"/>
                  </a:lnTo>
                  <a:lnTo>
                    <a:pt x="3216402" y="352044"/>
                  </a:lnTo>
                  <a:lnTo>
                    <a:pt x="0" y="352044"/>
                  </a:lnTo>
                  <a:lnTo>
                    <a:pt x="0" y="0"/>
                  </a:lnTo>
                  <a:close/>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5" name="Google Shape;2995;p118"/>
            <p:cNvSpPr/>
            <p:nvPr/>
          </p:nvSpPr>
          <p:spPr>
            <a:xfrm>
              <a:off x="2740151" y="925067"/>
              <a:ext cx="3550920" cy="47548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6" name="Google Shape;2996;p118"/>
            <p:cNvSpPr/>
            <p:nvPr/>
          </p:nvSpPr>
          <p:spPr>
            <a:xfrm>
              <a:off x="2829306" y="966977"/>
              <a:ext cx="3392804" cy="352425"/>
            </a:xfrm>
            <a:custGeom>
              <a:rect b="b" l="l" r="r" t="t"/>
              <a:pathLst>
                <a:path extrusionOk="0" h="352425" w="3392804">
                  <a:moveTo>
                    <a:pt x="3216402" y="0"/>
                  </a:moveTo>
                  <a:lnTo>
                    <a:pt x="0" y="0"/>
                  </a:lnTo>
                  <a:lnTo>
                    <a:pt x="176021" y="176022"/>
                  </a:lnTo>
                  <a:lnTo>
                    <a:pt x="0" y="352044"/>
                  </a:lnTo>
                  <a:lnTo>
                    <a:pt x="3216402" y="352044"/>
                  </a:lnTo>
                  <a:lnTo>
                    <a:pt x="3392424" y="176022"/>
                  </a:lnTo>
                  <a:lnTo>
                    <a:pt x="3216402" y="0"/>
                  </a:lnTo>
                  <a:close/>
                </a:path>
              </a:pathLst>
            </a:custGeom>
            <a:solidFill>
              <a:srgbClr val="18A9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7" name="Google Shape;2997;p118"/>
            <p:cNvSpPr/>
            <p:nvPr/>
          </p:nvSpPr>
          <p:spPr>
            <a:xfrm>
              <a:off x="2829306" y="966977"/>
              <a:ext cx="3392804" cy="352425"/>
            </a:xfrm>
            <a:custGeom>
              <a:rect b="b" l="l" r="r" t="t"/>
              <a:pathLst>
                <a:path extrusionOk="0" h="352425" w="3392804">
                  <a:moveTo>
                    <a:pt x="0" y="0"/>
                  </a:moveTo>
                  <a:lnTo>
                    <a:pt x="3216402" y="0"/>
                  </a:lnTo>
                  <a:lnTo>
                    <a:pt x="3392424" y="176022"/>
                  </a:lnTo>
                  <a:lnTo>
                    <a:pt x="3216402" y="352044"/>
                  </a:lnTo>
                  <a:lnTo>
                    <a:pt x="0" y="352044"/>
                  </a:lnTo>
                  <a:lnTo>
                    <a:pt x="176021" y="176022"/>
                  </a:lnTo>
                  <a:lnTo>
                    <a:pt x="0" y="0"/>
                  </a:lnTo>
                  <a:close/>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8" name="Google Shape;2998;p118"/>
            <p:cNvSpPr/>
            <p:nvPr/>
          </p:nvSpPr>
          <p:spPr>
            <a:xfrm>
              <a:off x="5454395" y="925067"/>
              <a:ext cx="3550920" cy="475488"/>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999" name="Google Shape;2999;p118"/>
            <p:cNvSpPr/>
            <p:nvPr/>
          </p:nvSpPr>
          <p:spPr>
            <a:xfrm>
              <a:off x="5543549" y="966977"/>
              <a:ext cx="3392804" cy="352425"/>
            </a:xfrm>
            <a:custGeom>
              <a:rect b="b" l="l" r="r" t="t"/>
              <a:pathLst>
                <a:path extrusionOk="0" h="352425" w="3392804">
                  <a:moveTo>
                    <a:pt x="3216402" y="0"/>
                  </a:moveTo>
                  <a:lnTo>
                    <a:pt x="0" y="0"/>
                  </a:lnTo>
                  <a:lnTo>
                    <a:pt x="176022" y="176022"/>
                  </a:lnTo>
                  <a:lnTo>
                    <a:pt x="0" y="352044"/>
                  </a:lnTo>
                  <a:lnTo>
                    <a:pt x="3216402" y="352044"/>
                  </a:lnTo>
                  <a:lnTo>
                    <a:pt x="3392424" y="176022"/>
                  </a:lnTo>
                  <a:lnTo>
                    <a:pt x="3216402" y="0"/>
                  </a:lnTo>
                  <a:close/>
                </a:path>
              </a:pathLst>
            </a:custGeom>
            <a:solidFill>
              <a:srgbClr val="18A9F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00" name="Google Shape;3000;p118"/>
            <p:cNvSpPr/>
            <p:nvPr/>
          </p:nvSpPr>
          <p:spPr>
            <a:xfrm>
              <a:off x="5543549" y="966977"/>
              <a:ext cx="3392804" cy="352425"/>
            </a:xfrm>
            <a:custGeom>
              <a:rect b="b" l="l" r="r" t="t"/>
              <a:pathLst>
                <a:path extrusionOk="0" h="352425" w="3392804">
                  <a:moveTo>
                    <a:pt x="0" y="0"/>
                  </a:moveTo>
                  <a:lnTo>
                    <a:pt x="3216402" y="0"/>
                  </a:lnTo>
                  <a:lnTo>
                    <a:pt x="3392424" y="176022"/>
                  </a:lnTo>
                  <a:lnTo>
                    <a:pt x="3216402" y="352044"/>
                  </a:lnTo>
                  <a:lnTo>
                    <a:pt x="0" y="352044"/>
                  </a:lnTo>
                  <a:lnTo>
                    <a:pt x="176022" y="176022"/>
                  </a:lnTo>
                  <a:lnTo>
                    <a:pt x="0" y="0"/>
                  </a:lnTo>
                  <a:close/>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01" name="Google Shape;3001;p118"/>
          <p:cNvSpPr/>
          <p:nvPr/>
        </p:nvSpPr>
        <p:spPr>
          <a:xfrm>
            <a:off x="1828800" y="4305807"/>
            <a:ext cx="911013" cy="612140"/>
          </a:xfrm>
          <a:custGeom>
            <a:rect b="b" l="l" r="r" t="t"/>
            <a:pathLst>
              <a:path extrusionOk="0" h="459104" w="683260">
                <a:moveTo>
                  <a:pt x="633984" y="18923"/>
                </a:moveTo>
                <a:lnTo>
                  <a:pt x="633857" y="13589"/>
                </a:lnTo>
                <a:lnTo>
                  <a:pt x="633603" y="12827"/>
                </a:lnTo>
                <a:lnTo>
                  <a:pt x="633476" y="12065"/>
                </a:lnTo>
                <a:lnTo>
                  <a:pt x="632714" y="9779"/>
                </a:lnTo>
                <a:lnTo>
                  <a:pt x="632333" y="9144"/>
                </a:lnTo>
                <a:lnTo>
                  <a:pt x="631952" y="8382"/>
                </a:lnTo>
                <a:lnTo>
                  <a:pt x="631063" y="6985"/>
                </a:lnTo>
                <a:lnTo>
                  <a:pt x="629031" y="4699"/>
                </a:lnTo>
                <a:lnTo>
                  <a:pt x="627443" y="3429"/>
                </a:lnTo>
                <a:lnTo>
                  <a:pt x="626491" y="2667"/>
                </a:lnTo>
                <a:lnTo>
                  <a:pt x="625094" y="1905"/>
                </a:lnTo>
                <a:lnTo>
                  <a:pt x="623570" y="1270"/>
                </a:lnTo>
                <a:lnTo>
                  <a:pt x="622808" y="889"/>
                </a:lnTo>
                <a:lnTo>
                  <a:pt x="622046" y="762"/>
                </a:lnTo>
                <a:lnTo>
                  <a:pt x="620522" y="254"/>
                </a:lnTo>
                <a:lnTo>
                  <a:pt x="618744" y="0"/>
                </a:lnTo>
                <a:lnTo>
                  <a:pt x="610362" y="0"/>
                </a:lnTo>
                <a:lnTo>
                  <a:pt x="610362" y="303276"/>
                </a:lnTo>
                <a:lnTo>
                  <a:pt x="610108" y="304292"/>
                </a:lnTo>
                <a:lnTo>
                  <a:pt x="609854" y="304927"/>
                </a:lnTo>
                <a:lnTo>
                  <a:pt x="609600" y="305308"/>
                </a:lnTo>
                <a:lnTo>
                  <a:pt x="609346" y="305816"/>
                </a:lnTo>
                <a:lnTo>
                  <a:pt x="609092" y="306197"/>
                </a:lnTo>
                <a:lnTo>
                  <a:pt x="608584" y="306705"/>
                </a:lnTo>
                <a:lnTo>
                  <a:pt x="608203" y="306959"/>
                </a:lnTo>
                <a:lnTo>
                  <a:pt x="607695" y="307340"/>
                </a:lnTo>
                <a:lnTo>
                  <a:pt x="606679" y="307848"/>
                </a:lnTo>
                <a:lnTo>
                  <a:pt x="606044" y="308102"/>
                </a:lnTo>
                <a:lnTo>
                  <a:pt x="605536" y="308229"/>
                </a:lnTo>
                <a:lnTo>
                  <a:pt x="604901" y="308356"/>
                </a:lnTo>
                <a:lnTo>
                  <a:pt x="77851" y="308356"/>
                </a:lnTo>
                <a:lnTo>
                  <a:pt x="77216" y="308229"/>
                </a:lnTo>
                <a:lnTo>
                  <a:pt x="76708" y="308102"/>
                </a:lnTo>
                <a:lnTo>
                  <a:pt x="75692" y="307594"/>
                </a:lnTo>
                <a:lnTo>
                  <a:pt x="75057" y="307340"/>
                </a:lnTo>
                <a:lnTo>
                  <a:pt x="74676" y="306959"/>
                </a:lnTo>
                <a:lnTo>
                  <a:pt x="74168" y="306705"/>
                </a:lnTo>
                <a:lnTo>
                  <a:pt x="73787" y="306197"/>
                </a:lnTo>
                <a:lnTo>
                  <a:pt x="73406" y="305816"/>
                </a:lnTo>
                <a:lnTo>
                  <a:pt x="73152" y="305308"/>
                </a:lnTo>
                <a:lnTo>
                  <a:pt x="72898" y="304927"/>
                </a:lnTo>
                <a:lnTo>
                  <a:pt x="72771" y="304292"/>
                </a:lnTo>
                <a:lnTo>
                  <a:pt x="72517" y="303784"/>
                </a:lnTo>
                <a:lnTo>
                  <a:pt x="72517" y="26924"/>
                </a:lnTo>
                <a:lnTo>
                  <a:pt x="72771" y="26416"/>
                </a:lnTo>
                <a:lnTo>
                  <a:pt x="72898" y="25908"/>
                </a:lnTo>
                <a:lnTo>
                  <a:pt x="73406" y="24892"/>
                </a:lnTo>
                <a:lnTo>
                  <a:pt x="77851" y="22352"/>
                </a:lnTo>
                <a:lnTo>
                  <a:pt x="604901" y="22352"/>
                </a:lnTo>
                <a:lnTo>
                  <a:pt x="605536" y="22479"/>
                </a:lnTo>
                <a:lnTo>
                  <a:pt x="606044" y="22606"/>
                </a:lnTo>
                <a:lnTo>
                  <a:pt x="606679" y="22733"/>
                </a:lnTo>
                <a:lnTo>
                  <a:pt x="607187" y="22987"/>
                </a:lnTo>
                <a:lnTo>
                  <a:pt x="607695" y="23368"/>
                </a:lnTo>
                <a:lnTo>
                  <a:pt x="608203" y="23622"/>
                </a:lnTo>
                <a:lnTo>
                  <a:pt x="608584" y="24003"/>
                </a:lnTo>
                <a:lnTo>
                  <a:pt x="609092" y="24384"/>
                </a:lnTo>
                <a:lnTo>
                  <a:pt x="610108" y="26416"/>
                </a:lnTo>
                <a:lnTo>
                  <a:pt x="610235" y="26924"/>
                </a:lnTo>
                <a:lnTo>
                  <a:pt x="610362" y="303276"/>
                </a:lnTo>
                <a:lnTo>
                  <a:pt x="610362" y="0"/>
                </a:lnTo>
                <a:lnTo>
                  <a:pt x="349504" y="0"/>
                </a:lnTo>
                <a:lnTo>
                  <a:pt x="349504" y="11938"/>
                </a:lnTo>
                <a:lnTo>
                  <a:pt x="349377" y="12827"/>
                </a:lnTo>
                <a:lnTo>
                  <a:pt x="348615" y="14859"/>
                </a:lnTo>
                <a:lnTo>
                  <a:pt x="348107" y="15494"/>
                </a:lnTo>
                <a:lnTo>
                  <a:pt x="347726" y="16129"/>
                </a:lnTo>
                <a:lnTo>
                  <a:pt x="342265" y="18923"/>
                </a:lnTo>
                <a:lnTo>
                  <a:pt x="340614" y="18923"/>
                </a:lnTo>
                <a:lnTo>
                  <a:pt x="333629" y="13462"/>
                </a:lnTo>
                <a:lnTo>
                  <a:pt x="333375" y="12827"/>
                </a:lnTo>
                <a:lnTo>
                  <a:pt x="333375" y="9652"/>
                </a:lnTo>
                <a:lnTo>
                  <a:pt x="333629" y="8890"/>
                </a:lnTo>
                <a:lnTo>
                  <a:pt x="333883" y="8255"/>
                </a:lnTo>
                <a:lnTo>
                  <a:pt x="334137" y="7493"/>
                </a:lnTo>
                <a:lnTo>
                  <a:pt x="334645" y="6858"/>
                </a:lnTo>
                <a:lnTo>
                  <a:pt x="335153" y="6350"/>
                </a:lnTo>
                <a:lnTo>
                  <a:pt x="335534" y="5715"/>
                </a:lnTo>
                <a:lnTo>
                  <a:pt x="336169" y="5207"/>
                </a:lnTo>
                <a:lnTo>
                  <a:pt x="336804" y="4826"/>
                </a:lnTo>
                <a:lnTo>
                  <a:pt x="337439" y="4318"/>
                </a:lnTo>
                <a:lnTo>
                  <a:pt x="339725" y="3556"/>
                </a:lnTo>
                <a:lnTo>
                  <a:pt x="340614" y="3429"/>
                </a:lnTo>
                <a:lnTo>
                  <a:pt x="342265" y="3429"/>
                </a:lnTo>
                <a:lnTo>
                  <a:pt x="343027" y="3556"/>
                </a:lnTo>
                <a:lnTo>
                  <a:pt x="345313" y="4318"/>
                </a:lnTo>
                <a:lnTo>
                  <a:pt x="345948" y="4826"/>
                </a:lnTo>
                <a:lnTo>
                  <a:pt x="346583" y="5207"/>
                </a:lnTo>
                <a:lnTo>
                  <a:pt x="347218" y="5715"/>
                </a:lnTo>
                <a:lnTo>
                  <a:pt x="348615" y="7493"/>
                </a:lnTo>
                <a:lnTo>
                  <a:pt x="348919" y="8382"/>
                </a:lnTo>
                <a:lnTo>
                  <a:pt x="349199" y="9144"/>
                </a:lnTo>
                <a:lnTo>
                  <a:pt x="349377" y="9652"/>
                </a:lnTo>
                <a:lnTo>
                  <a:pt x="349389" y="9779"/>
                </a:lnTo>
                <a:lnTo>
                  <a:pt x="349504" y="11938"/>
                </a:lnTo>
                <a:lnTo>
                  <a:pt x="349504" y="0"/>
                </a:lnTo>
                <a:lnTo>
                  <a:pt x="64008" y="0"/>
                </a:lnTo>
                <a:lnTo>
                  <a:pt x="62357" y="254"/>
                </a:lnTo>
                <a:lnTo>
                  <a:pt x="60833" y="762"/>
                </a:lnTo>
                <a:lnTo>
                  <a:pt x="59944" y="889"/>
                </a:lnTo>
                <a:lnTo>
                  <a:pt x="59182" y="1270"/>
                </a:lnTo>
                <a:lnTo>
                  <a:pt x="57658" y="1905"/>
                </a:lnTo>
                <a:lnTo>
                  <a:pt x="56388" y="2667"/>
                </a:lnTo>
                <a:lnTo>
                  <a:pt x="50165" y="9779"/>
                </a:lnTo>
                <a:lnTo>
                  <a:pt x="49784" y="10541"/>
                </a:lnTo>
                <a:lnTo>
                  <a:pt x="49276" y="12065"/>
                </a:lnTo>
                <a:lnTo>
                  <a:pt x="49149" y="12827"/>
                </a:lnTo>
                <a:lnTo>
                  <a:pt x="48933" y="13462"/>
                </a:lnTo>
                <a:lnTo>
                  <a:pt x="48895" y="316992"/>
                </a:lnTo>
                <a:lnTo>
                  <a:pt x="49149" y="317881"/>
                </a:lnTo>
                <a:lnTo>
                  <a:pt x="49276" y="318643"/>
                </a:lnTo>
                <a:lnTo>
                  <a:pt x="49784" y="320167"/>
                </a:lnTo>
                <a:lnTo>
                  <a:pt x="50165" y="320929"/>
                </a:lnTo>
                <a:lnTo>
                  <a:pt x="50800" y="322326"/>
                </a:lnTo>
                <a:lnTo>
                  <a:pt x="56388" y="327914"/>
                </a:lnTo>
                <a:lnTo>
                  <a:pt x="57658" y="328803"/>
                </a:lnTo>
                <a:lnTo>
                  <a:pt x="59182" y="329438"/>
                </a:lnTo>
                <a:lnTo>
                  <a:pt x="59944" y="329819"/>
                </a:lnTo>
                <a:lnTo>
                  <a:pt x="60833" y="329946"/>
                </a:lnTo>
                <a:lnTo>
                  <a:pt x="61595" y="330200"/>
                </a:lnTo>
                <a:lnTo>
                  <a:pt x="63246" y="330454"/>
                </a:lnTo>
                <a:lnTo>
                  <a:pt x="64008" y="330708"/>
                </a:lnTo>
                <a:lnTo>
                  <a:pt x="618744" y="330708"/>
                </a:lnTo>
                <a:lnTo>
                  <a:pt x="619633" y="330454"/>
                </a:lnTo>
                <a:lnTo>
                  <a:pt x="621284" y="330200"/>
                </a:lnTo>
                <a:lnTo>
                  <a:pt x="622046" y="329946"/>
                </a:lnTo>
                <a:lnTo>
                  <a:pt x="622808" y="329819"/>
                </a:lnTo>
                <a:lnTo>
                  <a:pt x="623570" y="329438"/>
                </a:lnTo>
                <a:lnTo>
                  <a:pt x="632333" y="321564"/>
                </a:lnTo>
                <a:lnTo>
                  <a:pt x="632714" y="320929"/>
                </a:lnTo>
                <a:lnTo>
                  <a:pt x="633476" y="318643"/>
                </a:lnTo>
                <a:lnTo>
                  <a:pt x="633603" y="317881"/>
                </a:lnTo>
                <a:lnTo>
                  <a:pt x="633857" y="316992"/>
                </a:lnTo>
                <a:lnTo>
                  <a:pt x="633984" y="308356"/>
                </a:lnTo>
                <a:lnTo>
                  <a:pt x="633984" y="22352"/>
                </a:lnTo>
                <a:lnTo>
                  <a:pt x="633984" y="18923"/>
                </a:lnTo>
                <a:close/>
              </a:path>
              <a:path extrusionOk="0" h="459104" w="683260">
                <a:moveTo>
                  <a:pt x="678180" y="421894"/>
                </a:moveTo>
                <a:lnTo>
                  <a:pt x="677926" y="420878"/>
                </a:lnTo>
                <a:lnTo>
                  <a:pt x="677672" y="419989"/>
                </a:lnTo>
                <a:lnTo>
                  <a:pt x="677291" y="419100"/>
                </a:lnTo>
                <a:lnTo>
                  <a:pt x="669378" y="404749"/>
                </a:lnTo>
                <a:lnTo>
                  <a:pt x="665670" y="398018"/>
                </a:lnTo>
                <a:lnTo>
                  <a:pt x="643293" y="357378"/>
                </a:lnTo>
                <a:lnTo>
                  <a:pt x="636651" y="345313"/>
                </a:lnTo>
                <a:lnTo>
                  <a:pt x="636016" y="344424"/>
                </a:lnTo>
                <a:lnTo>
                  <a:pt x="635381" y="343662"/>
                </a:lnTo>
                <a:lnTo>
                  <a:pt x="634619" y="343027"/>
                </a:lnTo>
                <a:lnTo>
                  <a:pt x="633730" y="342392"/>
                </a:lnTo>
                <a:lnTo>
                  <a:pt x="632714" y="342011"/>
                </a:lnTo>
                <a:lnTo>
                  <a:pt x="631825" y="341630"/>
                </a:lnTo>
                <a:lnTo>
                  <a:pt x="630809" y="341376"/>
                </a:lnTo>
                <a:lnTo>
                  <a:pt x="623824" y="341376"/>
                </a:lnTo>
                <a:lnTo>
                  <a:pt x="623824" y="398018"/>
                </a:lnTo>
                <a:lnTo>
                  <a:pt x="425450" y="398018"/>
                </a:lnTo>
                <a:lnTo>
                  <a:pt x="425450" y="423037"/>
                </a:lnTo>
                <a:lnTo>
                  <a:pt x="255765" y="423037"/>
                </a:lnTo>
                <a:lnTo>
                  <a:pt x="263144" y="404749"/>
                </a:lnTo>
                <a:lnTo>
                  <a:pt x="417957" y="404749"/>
                </a:lnTo>
                <a:lnTo>
                  <a:pt x="425450" y="423037"/>
                </a:lnTo>
                <a:lnTo>
                  <a:pt x="425450" y="398018"/>
                </a:lnTo>
                <a:lnTo>
                  <a:pt x="57404" y="398018"/>
                </a:lnTo>
                <a:lnTo>
                  <a:pt x="76200" y="357378"/>
                </a:lnTo>
                <a:lnTo>
                  <a:pt x="605028" y="357378"/>
                </a:lnTo>
                <a:lnTo>
                  <a:pt x="623824" y="398018"/>
                </a:lnTo>
                <a:lnTo>
                  <a:pt x="623824" y="341376"/>
                </a:lnTo>
                <a:lnTo>
                  <a:pt x="50419" y="341376"/>
                </a:lnTo>
                <a:lnTo>
                  <a:pt x="49403" y="341630"/>
                </a:lnTo>
                <a:lnTo>
                  <a:pt x="3937" y="419100"/>
                </a:lnTo>
                <a:lnTo>
                  <a:pt x="3048" y="421894"/>
                </a:lnTo>
                <a:lnTo>
                  <a:pt x="3048" y="423672"/>
                </a:lnTo>
                <a:lnTo>
                  <a:pt x="3429" y="424561"/>
                </a:lnTo>
                <a:lnTo>
                  <a:pt x="3683" y="425450"/>
                </a:lnTo>
                <a:lnTo>
                  <a:pt x="9779" y="429768"/>
                </a:lnTo>
                <a:lnTo>
                  <a:pt x="671449" y="429768"/>
                </a:lnTo>
                <a:lnTo>
                  <a:pt x="678141" y="423037"/>
                </a:lnTo>
                <a:lnTo>
                  <a:pt x="678180" y="421894"/>
                </a:lnTo>
                <a:close/>
              </a:path>
              <a:path extrusionOk="0" h="459104" w="683260">
                <a:moveTo>
                  <a:pt x="682752" y="438658"/>
                </a:moveTo>
                <a:lnTo>
                  <a:pt x="682625" y="436753"/>
                </a:lnTo>
                <a:lnTo>
                  <a:pt x="682371" y="435864"/>
                </a:lnTo>
                <a:lnTo>
                  <a:pt x="381" y="435864"/>
                </a:lnTo>
                <a:lnTo>
                  <a:pt x="0" y="437642"/>
                </a:lnTo>
                <a:lnTo>
                  <a:pt x="127" y="442849"/>
                </a:lnTo>
                <a:lnTo>
                  <a:pt x="1905" y="448056"/>
                </a:lnTo>
                <a:lnTo>
                  <a:pt x="5080" y="452628"/>
                </a:lnTo>
                <a:lnTo>
                  <a:pt x="7874" y="455041"/>
                </a:lnTo>
                <a:lnTo>
                  <a:pt x="8763" y="455422"/>
                </a:lnTo>
                <a:lnTo>
                  <a:pt x="9525" y="456057"/>
                </a:lnTo>
                <a:lnTo>
                  <a:pt x="11176" y="456946"/>
                </a:lnTo>
                <a:lnTo>
                  <a:pt x="15748" y="458343"/>
                </a:lnTo>
                <a:lnTo>
                  <a:pt x="19685" y="458724"/>
                </a:lnTo>
                <a:lnTo>
                  <a:pt x="667004" y="458343"/>
                </a:lnTo>
                <a:lnTo>
                  <a:pt x="671576" y="456946"/>
                </a:lnTo>
                <a:lnTo>
                  <a:pt x="673227" y="456057"/>
                </a:lnTo>
                <a:lnTo>
                  <a:pt x="673989" y="455422"/>
                </a:lnTo>
                <a:lnTo>
                  <a:pt x="674878" y="455041"/>
                </a:lnTo>
                <a:lnTo>
                  <a:pt x="678307" y="451866"/>
                </a:lnTo>
                <a:lnTo>
                  <a:pt x="681228" y="447294"/>
                </a:lnTo>
                <a:lnTo>
                  <a:pt x="682498" y="442849"/>
                </a:lnTo>
                <a:lnTo>
                  <a:pt x="682752" y="438658"/>
                </a:lnTo>
                <a:close/>
              </a:path>
            </a:pathLst>
          </a:custGeom>
          <a:solidFill>
            <a:srgbClr val="00CAC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02" name="Google Shape;3002;p118"/>
          <p:cNvSpPr/>
          <p:nvPr/>
        </p:nvSpPr>
        <p:spPr>
          <a:xfrm>
            <a:off x="1252605" y="4078223"/>
            <a:ext cx="509487" cy="101897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03" name="Google Shape;3003;p118"/>
          <p:cNvSpPr txBox="1"/>
          <p:nvPr/>
        </p:nvSpPr>
        <p:spPr>
          <a:xfrm>
            <a:off x="1144151" y="5124839"/>
            <a:ext cx="1334347" cy="344475"/>
          </a:xfrm>
          <a:prstGeom prst="rect">
            <a:avLst/>
          </a:prstGeom>
          <a:noFill/>
          <a:ln>
            <a:noFill/>
          </a:ln>
        </p:spPr>
        <p:txBody>
          <a:bodyPr anchorCtr="0" anchor="t" bIns="0" lIns="0" spcFirstLastPara="1" rIns="0" wrap="square" tIns="16075">
            <a:spAutoFit/>
          </a:bodyPr>
          <a:lstStyle/>
          <a:p>
            <a:pPr indent="0" lvl="0" marL="17145" marR="0" rtl="0" algn="l">
              <a:lnSpc>
                <a:spcPct val="100000"/>
              </a:lnSpc>
              <a:spcBef>
                <a:spcPts val="0"/>
              </a:spcBef>
              <a:spcAft>
                <a:spcPts val="0"/>
              </a:spcAft>
              <a:buClr>
                <a:schemeClr val="dk1"/>
              </a:buClr>
              <a:buSzPts val="2133"/>
              <a:buFont typeface="Arial"/>
              <a:buNone/>
            </a:pPr>
            <a:r>
              <a:rPr b="1" i="0" lang="en-GB" sz="2135" u="none" cap="none" strike="noStrike">
                <a:solidFill>
                  <a:schemeClr val="dk1"/>
                </a:solidFill>
                <a:latin typeface="Arial"/>
                <a:ea typeface="Arial"/>
                <a:cs typeface="Arial"/>
                <a:sym typeface="Arial"/>
              </a:rPr>
              <a:t>Developer</a:t>
            </a:r>
            <a:endParaRPr b="0" i="0" sz="2135" u="none" cap="none" strike="noStrike">
              <a:solidFill>
                <a:schemeClr val="dk1"/>
              </a:solidFill>
              <a:latin typeface="Arial"/>
              <a:ea typeface="Arial"/>
              <a:cs typeface="Arial"/>
              <a:sym typeface="Arial"/>
            </a:endParaRPr>
          </a:p>
        </p:txBody>
      </p:sp>
      <p:sp>
        <p:nvSpPr>
          <p:cNvPr id="3004" name="Google Shape;3004;p118"/>
          <p:cNvSpPr txBox="1"/>
          <p:nvPr/>
        </p:nvSpPr>
        <p:spPr>
          <a:xfrm>
            <a:off x="683701" y="2435353"/>
            <a:ext cx="666327" cy="469487"/>
          </a:xfrm>
          <a:prstGeom prst="rect">
            <a:avLst/>
          </a:prstGeom>
          <a:noFill/>
          <a:ln>
            <a:noFill/>
          </a:ln>
        </p:spPr>
        <p:txBody>
          <a:bodyPr anchorCtr="0" anchor="t" bIns="0" lIns="0" spcFirstLastPara="1" rIns="0" wrap="square" tIns="17775">
            <a:spAutoFit/>
          </a:bodyPr>
          <a:lstStyle/>
          <a:p>
            <a:pPr indent="-37464" lvl="0" marL="53339" marR="6985" rtl="0" algn="l">
              <a:lnSpc>
                <a:spcPct val="100000"/>
              </a:lnSpc>
              <a:spcBef>
                <a:spcPts val="0"/>
              </a:spcBef>
              <a:spcAft>
                <a:spcPts val="0"/>
              </a:spcAft>
              <a:buClr>
                <a:schemeClr val="dk1"/>
              </a:buClr>
              <a:buSzPts val="1467"/>
              <a:buFont typeface="Arial"/>
              <a:buNone/>
            </a:pPr>
            <a:r>
              <a:rPr b="0" i="0" lang="en-GB" sz="1465" u="none" cap="none" strike="noStrike">
                <a:solidFill>
                  <a:schemeClr val="dk1"/>
                </a:solidFill>
                <a:latin typeface="Arial"/>
                <a:ea typeface="Arial"/>
                <a:cs typeface="Arial"/>
                <a:sym typeface="Arial"/>
              </a:rPr>
              <a:t>Version  control</a:t>
            </a:r>
            <a:endParaRPr b="0" i="0" sz="1465" u="none" cap="none" strike="noStrike">
              <a:solidFill>
                <a:schemeClr val="dk1"/>
              </a:solidFill>
              <a:latin typeface="Arial"/>
              <a:ea typeface="Arial"/>
              <a:cs typeface="Arial"/>
              <a:sym typeface="Arial"/>
            </a:endParaRPr>
          </a:p>
        </p:txBody>
      </p:sp>
      <p:grpSp>
        <p:nvGrpSpPr>
          <p:cNvPr id="3005" name="Google Shape;3005;p118"/>
          <p:cNvGrpSpPr/>
          <p:nvPr/>
        </p:nvGrpSpPr>
        <p:grpSpPr>
          <a:xfrm>
            <a:off x="3273553" y="1698751"/>
            <a:ext cx="3215979" cy="2328674"/>
            <a:chOff x="2455164" y="1274063"/>
            <a:chExt cx="2411984" cy="1746505"/>
          </a:xfrm>
        </p:grpSpPr>
        <p:sp>
          <p:nvSpPr>
            <p:cNvPr id="3006" name="Google Shape;3006;p118"/>
            <p:cNvSpPr/>
            <p:nvPr/>
          </p:nvSpPr>
          <p:spPr>
            <a:xfrm>
              <a:off x="2455164" y="2697480"/>
              <a:ext cx="438912" cy="32308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07" name="Google Shape;3007;p118"/>
            <p:cNvSpPr/>
            <p:nvPr/>
          </p:nvSpPr>
          <p:spPr>
            <a:xfrm>
              <a:off x="3851148" y="1274063"/>
              <a:ext cx="1016000" cy="10160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08" name="Google Shape;3008;p118"/>
          <p:cNvSpPr/>
          <p:nvPr/>
        </p:nvSpPr>
        <p:spPr>
          <a:xfrm>
            <a:off x="7387213" y="4691887"/>
            <a:ext cx="509487" cy="101897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09" name="Google Shape;3009;p118"/>
          <p:cNvSpPr txBox="1"/>
          <p:nvPr/>
        </p:nvSpPr>
        <p:spPr>
          <a:xfrm>
            <a:off x="7130795" y="5783614"/>
            <a:ext cx="1057487" cy="344475"/>
          </a:xfrm>
          <a:prstGeom prst="rect">
            <a:avLst/>
          </a:prstGeom>
          <a:noFill/>
          <a:ln>
            <a:noFill/>
          </a:ln>
        </p:spPr>
        <p:txBody>
          <a:bodyPr anchorCtr="0" anchor="t" bIns="0" lIns="0" spcFirstLastPara="1" rIns="0" wrap="square" tIns="16075">
            <a:spAutoFit/>
          </a:bodyPr>
          <a:lstStyle/>
          <a:p>
            <a:pPr indent="0" lvl="0" marL="17145" marR="0" rtl="0" algn="l">
              <a:lnSpc>
                <a:spcPct val="100000"/>
              </a:lnSpc>
              <a:spcBef>
                <a:spcPts val="0"/>
              </a:spcBef>
              <a:spcAft>
                <a:spcPts val="0"/>
              </a:spcAft>
              <a:buClr>
                <a:schemeClr val="dk1"/>
              </a:buClr>
              <a:buSzPts val="2133"/>
              <a:buFont typeface="Arial"/>
              <a:buNone/>
            </a:pPr>
            <a:r>
              <a:rPr b="1" i="0" lang="en-GB" sz="2135" u="none" cap="none" strike="noStrike">
                <a:solidFill>
                  <a:schemeClr val="dk1"/>
                </a:solidFill>
                <a:latin typeface="Arial"/>
                <a:ea typeface="Arial"/>
                <a:cs typeface="Arial"/>
                <a:sym typeface="Arial"/>
              </a:rPr>
              <a:t>QA / QE</a:t>
            </a:r>
            <a:endParaRPr b="0" i="0" sz="2135" u="none" cap="none" strike="noStrike">
              <a:solidFill>
                <a:schemeClr val="dk1"/>
              </a:solidFill>
              <a:latin typeface="Arial"/>
              <a:ea typeface="Arial"/>
              <a:cs typeface="Arial"/>
              <a:sym typeface="Arial"/>
            </a:endParaRPr>
          </a:p>
        </p:txBody>
      </p:sp>
      <p:grpSp>
        <p:nvGrpSpPr>
          <p:cNvPr id="3010" name="Google Shape;3010;p118"/>
          <p:cNvGrpSpPr/>
          <p:nvPr/>
        </p:nvGrpSpPr>
        <p:grpSpPr>
          <a:xfrm>
            <a:off x="8499855" y="2032001"/>
            <a:ext cx="2176441" cy="1406481"/>
            <a:chOff x="6374891" y="1524000"/>
            <a:chExt cx="1632331" cy="1054861"/>
          </a:xfrm>
        </p:grpSpPr>
        <p:sp>
          <p:nvSpPr>
            <p:cNvPr id="3011" name="Google Shape;3011;p118"/>
            <p:cNvSpPr/>
            <p:nvPr/>
          </p:nvSpPr>
          <p:spPr>
            <a:xfrm>
              <a:off x="6374891" y="2046731"/>
              <a:ext cx="424180" cy="532130"/>
            </a:xfrm>
            <a:custGeom>
              <a:rect b="b" l="l" r="r" t="t"/>
              <a:pathLst>
                <a:path extrusionOk="0" h="532130" w="424179">
                  <a:moveTo>
                    <a:pt x="119887" y="503428"/>
                  </a:moveTo>
                  <a:lnTo>
                    <a:pt x="54483" y="503428"/>
                  </a:lnTo>
                  <a:lnTo>
                    <a:pt x="55118" y="509524"/>
                  </a:lnTo>
                  <a:lnTo>
                    <a:pt x="80137" y="531876"/>
                  </a:lnTo>
                  <a:lnTo>
                    <a:pt x="92963" y="531876"/>
                  </a:lnTo>
                  <a:lnTo>
                    <a:pt x="99313" y="530098"/>
                  </a:lnTo>
                  <a:lnTo>
                    <a:pt x="104521" y="527685"/>
                  </a:lnTo>
                  <a:lnTo>
                    <a:pt x="109600" y="523367"/>
                  </a:lnTo>
                  <a:lnTo>
                    <a:pt x="114046" y="519811"/>
                  </a:lnTo>
                  <a:lnTo>
                    <a:pt x="116712" y="514857"/>
                  </a:lnTo>
                  <a:lnTo>
                    <a:pt x="118618" y="509524"/>
                  </a:lnTo>
                  <a:lnTo>
                    <a:pt x="119887" y="503428"/>
                  </a:lnTo>
                  <a:close/>
                </a:path>
                <a:path extrusionOk="0" h="532130" w="424179">
                  <a:moveTo>
                    <a:pt x="369188" y="503428"/>
                  </a:moveTo>
                  <a:lnTo>
                    <a:pt x="303784" y="503428"/>
                  </a:lnTo>
                  <a:lnTo>
                    <a:pt x="304418" y="509524"/>
                  </a:lnTo>
                  <a:lnTo>
                    <a:pt x="306959" y="514857"/>
                  </a:lnTo>
                  <a:lnTo>
                    <a:pt x="309626" y="519811"/>
                  </a:lnTo>
                  <a:lnTo>
                    <a:pt x="314071" y="523367"/>
                  </a:lnTo>
                  <a:lnTo>
                    <a:pt x="319151" y="527685"/>
                  </a:lnTo>
                  <a:lnTo>
                    <a:pt x="324358" y="530098"/>
                  </a:lnTo>
                  <a:lnTo>
                    <a:pt x="330708" y="531876"/>
                  </a:lnTo>
                  <a:lnTo>
                    <a:pt x="343535" y="531876"/>
                  </a:lnTo>
                  <a:lnTo>
                    <a:pt x="368554" y="509524"/>
                  </a:lnTo>
                  <a:lnTo>
                    <a:pt x="369188" y="503428"/>
                  </a:lnTo>
                  <a:close/>
                </a:path>
                <a:path extrusionOk="0" h="532130" w="424179">
                  <a:moveTo>
                    <a:pt x="381381" y="0"/>
                  </a:moveTo>
                  <a:lnTo>
                    <a:pt x="42291" y="0"/>
                  </a:lnTo>
                  <a:lnTo>
                    <a:pt x="33274" y="635"/>
                  </a:lnTo>
                  <a:lnTo>
                    <a:pt x="2540" y="24892"/>
                  </a:lnTo>
                  <a:lnTo>
                    <a:pt x="0" y="41148"/>
                  </a:lnTo>
                  <a:lnTo>
                    <a:pt x="0" y="463423"/>
                  </a:lnTo>
                  <a:lnTo>
                    <a:pt x="25019" y="500380"/>
                  </a:lnTo>
                  <a:lnTo>
                    <a:pt x="42291" y="503428"/>
                  </a:lnTo>
                  <a:lnTo>
                    <a:pt x="381381" y="503428"/>
                  </a:lnTo>
                  <a:lnTo>
                    <a:pt x="416560" y="485775"/>
                  </a:lnTo>
                  <a:lnTo>
                    <a:pt x="419544" y="479806"/>
                  </a:lnTo>
                  <a:lnTo>
                    <a:pt x="39116" y="479806"/>
                  </a:lnTo>
                  <a:lnTo>
                    <a:pt x="35306" y="477900"/>
                  </a:lnTo>
                  <a:lnTo>
                    <a:pt x="32638" y="477393"/>
                  </a:lnTo>
                  <a:lnTo>
                    <a:pt x="30099" y="474980"/>
                  </a:lnTo>
                  <a:lnTo>
                    <a:pt x="28194" y="471931"/>
                  </a:lnTo>
                  <a:lnTo>
                    <a:pt x="26288" y="469519"/>
                  </a:lnTo>
                  <a:lnTo>
                    <a:pt x="25019" y="465836"/>
                  </a:lnTo>
                  <a:lnTo>
                    <a:pt x="24384" y="463423"/>
                  </a:lnTo>
                  <a:lnTo>
                    <a:pt x="24384" y="41148"/>
                  </a:lnTo>
                  <a:lnTo>
                    <a:pt x="25019" y="37592"/>
                  </a:lnTo>
                  <a:lnTo>
                    <a:pt x="26288" y="33909"/>
                  </a:lnTo>
                  <a:lnTo>
                    <a:pt x="30099" y="29082"/>
                  </a:lnTo>
                  <a:lnTo>
                    <a:pt x="32638" y="27305"/>
                  </a:lnTo>
                  <a:lnTo>
                    <a:pt x="35306" y="25400"/>
                  </a:lnTo>
                  <a:lnTo>
                    <a:pt x="39116" y="24892"/>
                  </a:lnTo>
                  <a:lnTo>
                    <a:pt x="42291" y="23622"/>
                  </a:lnTo>
                  <a:lnTo>
                    <a:pt x="419238" y="23622"/>
                  </a:lnTo>
                  <a:lnTo>
                    <a:pt x="390398" y="635"/>
                  </a:lnTo>
                  <a:lnTo>
                    <a:pt x="381381" y="0"/>
                  </a:lnTo>
                  <a:close/>
                </a:path>
                <a:path extrusionOk="0" h="532130" w="424179">
                  <a:moveTo>
                    <a:pt x="419238" y="23622"/>
                  </a:moveTo>
                  <a:lnTo>
                    <a:pt x="381381" y="23622"/>
                  </a:lnTo>
                  <a:lnTo>
                    <a:pt x="384556" y="24892"/>
                  </a:lnTo>
                  <a:lnTo>
                    <a:pt x="388365" y="25400"/>
                  </a:lnTo>
                  <a:lnTo>
                    <a:pt x="391033" y="27305"/>
                  </a:lnTo>
                  <a:lnTo>
                    <a:pt x="393573" y="29082"/>
                  </a:lnTo>
                  <a:lnTo>
                    <a:pt x="397383" y="33909"/>
                  </a:lnTo>
                  <a:lnTo>
                    <a:pt x="398653" y="37592"/>
                  </a:lnTo>
                  <a:lnTo>
                    <a:pt x="398653" y="465836"/>
                  </a:lnTo>
                  <a:lnTo>
                    <a:pt x="397383" y="469519"/>
                  </a:lnTo>
                  <a:lnTo>
                    <a:pt x="395478" y="471931"/>
                  </a:lnTo>
                  <a:lnTo>
                    <a:pt x="393573" y="474980"/>
                  </a:lnTo>
                  <a:lnTo>
                    <a:pt x="391033" y="477393"/>
                  </a:lnTo>
                  <a:lnTo>
                    <a:pt x="388365" y="477900"/>
                  </a:lnTo>
                  <a:lnTo>
                    <a:pt x="384556" y="479806"/>
                  </a:lnTo>
                  <a:lnTo>
                    <a:pt x="419544" y="479806"/>
                  </a:lnTo>
                  <a:lnTo>
                    <a:pt x="419862" y="479170"/>
                  </a:lnTo>
                  <a:lnTo>
                    <a:pt x="423037" y="471297"/>
                  </a:lnTo>
                  <a:lnTo>
                    <a:pt x="423672" y="463423"/>
                  </a:lnTo>
                  <a:lnTo>
                    <a:pt x="423672" y="41148"/>
                  </a:lnTo>
                  <a:lnTo>
                    <a:pt x="423037" y="32766"/>
                  </a:lnTo>
                  <a:lnTo>
                    <a:pt x="419862" y="24892"/>
                  </a:lnTo>
                  <a:lnTo>
                    <a:pt x="419238" y="23622"/>
                  </a:lnTo>
                  <a:close/>
                </a:path>
                <a:path extrusionOk="0" h="532130" w="424179">
                  <a:moveTo>
                    <a:pt x="377571" y="373125"/>
                  </a:moveTo>
                  <a:lnTo>
                    <a:pt x="44831" y="373125"/>
                  </a:lnTo>
                  <a:lnTo>
                    <a:pt x="43561" y="375031"/>
                  </a:lnTo>
                  <a:lnTo>
                    <a:pt x="41656" y="376809"/>
                  </a:lnTo>
                  <a:lnTo>
                    <a:pt x="41656" y="458597"/>
                  </a:lnTo>
                  <a:lnTo>
                    <a:pt x="43561" y="460375"/>
                  </a:lnTo>
                  <a:lnTo>
                    <a:pt x="44831" y="461644"/>
                  </a:lnTo>
                  <a:lnTo>
                    <a:pt x="377571" y="461644"/>
                  </a:lnTo>
                  <a:lnTo>
                    <a:pt x="380111" y="460375"/>
                  </a:lnTo>
                  <a:lnTo>
                    <a:pt x="381381" y="458597"/>
                  </a:lnTo>
                  <a:lnTo>
                    <a:pt x="382015" y="456819"/>
                  </a:lnTo>
                  <a:lnTo>
                    <a:pt x="382015" y="431292"/>
                  </a:lnTo>
                  <a:lnTo>
                    <a:pt x="323723" y="431292"/>
                  </a:lnTo>
                  <a:lnTo>
                    <a:pt x="320421" y="430149"/>
                  </a:lnTo>
                  <a:lnTo>
                    <a:pt x="319786" y="428244"/>
                  </a:lnTo>
                  <a:lnTo>
                    <a:pt x="319786" y="406526"/>
                  </a:lnTo>
                  <a:lnTo>
                    <a:pt x="320421" y="404622"/>
                  </a:lnTo>
                  <a:lnTo>
                    <a:pt x="323723" y="404113"/>
                  </a:lnTo>
                  <a:lnTo>
                    <a:pt x="382015" y="404113"/>
                  </a:lnTo>
                  <a:lnTo>
                    <a:pt x="382015" y="377951"/>
                  </a:lnTo>
                  <a:lnTo>
                    <a:pt x="381381" y="376809"/>
                  </a:lnTo>
                  <a:lnTo>
                    <a:pt x="380111" y="375031"/>
                  </a:lnTo>
                  <a:lnTo>
                    <a:pt x="377571" y="373125"/>
                  </a:lnTo>
                  <a:close/>
                </a:path>
                <a:path extrusionOk="0" h="532130" w="424179">
                  <a:moveTo>
                    <a:pt x="382015" y="404113"/>
                  </a:moveTo>
                  <a:lnTo>
                    <a:pt x="348614" y="404113"/>
                  </a:lnTo>
                  <a:lnTo>
                    <a:pt x="351282" y="404622"/>
                  </a:lnTo>
                  <a:lnTo>
                    <a:pt x="352552" y="406526"/>
                  </a:lnTo>
                  <a:lnTo>
                    <a:pt x="352552" y="428244"/>
                  </a:lnTo>
                  <a:lnTo>
                    <a:pt x="351282" y="430149"/>
                  </a:lnTo>
                  <a:lnTo>
                    <a:pt x="348614" y="431292"/>
                  </a:lnTo>
                  <a:lnTo>
                    <a:pt x="382015" y="431292"/>
                  </a:lnTo>
                  <a:lnTo>
                    <a:pt x="382015" y="404113"/>
                  </a:lnTo>
                  <a:close/>
                </a:path>
                <a:path extrusionOk="0" h="532130" w="424179">
                  <a:moveTo>
                    <a:pt x="375538" y="262255"/>
                  </a:moveTo>
                  <a:lnTo>
                    <a:pt x="48006" y="262255"/>
                  </a:lnTo>
                  <a:lnTo>
                    <a:pt x="44831" y="262890"/>
                  </a:lnTo>
                  <a:lnTo>
                    <a:pt x="43561" y="263525"/>
                  </a:lnTo>
                  <a:lnTo>
                    <a:pt x="41656" y="265303"/>
                  </a:lnTo>
                  <a:lnTo>
                    <a:pt x="41656" y="348361"/>
                  </a:lnTo>
                  <a:lnTo>
                    <a:pt x="43561" y="350138"/>
                  </a:lnTo>
                  <a:lnTo>
                    <a:pt x="44831" y="350774"/>
                  </a:lnTo>
                  <a:lnTo>
                    <a:pt x="48006" y="351917"/>
                  </a:lnTo>
                  <a:lnTo>
                    <a:pt x="375538" y="351917"/>
                  </a:lnTo>
                  <a:lnTo>
                    <a:pt x="377571" y="350774"/>
                  </a:lnTo>
                  <a:lnTo>
                    <a:pt x="380111" y="350138"/>
                  </a:lnTo>
                  <a:lnTo>
                    <a:pt x="381381" y="348361"/>
                  </a:lnTo>
                  <a:lnTo>
                    <a:pt x="382015" y="346456"/>
                  </a:lnTo>
                  <a:lnTo>
                    <a:pt x="382015" y="321056"/>
                  </a:lnTo>
                  <a:lnTo>
                    <a:pt x="323723" y="321056"/>
                  </a:lnTo>
                  <a:lnTo>
                    <a:pt x="320421" y="319913"/>
                  </a:lnTo>
                  <a:lnTo>
                    <a:pt x="319786" y="317373"/>
                  </a:lnTo>
                  <a:lnTo>
                    <a:pt x="319786" y="296163"/>
                  </a:lnTo>
                  <a:lnTo>
                    <a:pt x="320421" y="294386"/>
                  </a:lnTo>
                  <a:lnTo>
                    <a:pt x="323723" y="293750"/>
                  </a:lnTo>
                  <a:lnTo>
                    <a:pt x="382015" y="293750"/>
                  </a:lnTo>
                  <a:lnTo>
                    <a:pt x="382015" y="268350"/>
                  </a:lnTo>
                  <a:lnTo>
                    <a:pt x="381381" y="265303"/>
                  </a:lnTo>
                  <a:lnTo>
                    <a:pt x="380111" y="263525"/>
                  </a:lnTo>
                  <a:lnTo>
                    <a:pt x="377571" y="262890"/>
                  </a:lnTo>
                  <a:lnTo>
                    <a:pt x="375538" y="262255"/>
                  </a:lnTo>
                  <a:close/>
                </a:path>
                <a:path extrusionOk="0" h="532130" w="424179">
                  <a:moveTo>
                    <a:pt x="382015" y="293750"/>
                  </a:moveTo>
                  <a:lnTo>
                    <a:pt x="348614" y="293750"/>
                  </a:lnTo>
                  <a:lnTo>
                    <a:pt x="351282" y="294386"/>
                  </a:lnTo>
                  <a:lnTo>
                    <a:pt x="352552" y="296163"/>
                  </a:lnTo>
                  <a:lnTo>
                    <a:pt x="352552" y="317373"/>
                  </a:lnTo>
                  <a:lnTo>
                    <a:pt x="351282" y="319913"/>
                  </a:lnTo>
                  <a:lnTo>
                    <a:pt x="348614" y="321056"/>
                  </a:lnTo>
                  <a:lnTo>
                    <a:pt x="382015" y="321056"/>
                  </a:lnTo>
                  <a:lnTo>
                    <a:pt x="382015" y="293750"/>
                  </a:lnTo>
                  <a:close/>
                </a:path>
                <a:path extrusionOk="0" h="532130" w="424179">
                  <a:moveTo>
                    <a:pt x="375538" y="152019"/>
                  </a:moveTo>
                  <a:lnTo>
                    <a:pt x="48006" y="152019"/>
                  </a:lnTo>
                  <a:lnTo>
                    <a:pt x="44831" y="152654"/>
                  </a:lnTo>
                  <a:lnTo>
                    <a:pt x="43561" y="153924"/>
                  </a:lnTo>
                  <a:lnTo>
                    <a:pt x="41656" y="155067"/>
                  </a:lnTo>
                  <a:lnTo>
                    <a:pt x="41656" y="238125"/>
                  </a:lnTo>
                  <a:lnTo>
                    <a:pt x="43561" y="239903"/>
                  </a:lnTo>
                  <a:lnTo>
                    <a:pt x="44831" y="240537"/>
                  </a:lnTo>
                  <a:lnTo>
                    <a:pt x="48006" y="241681"/>
                  </a:lnTo>
                  <a:lnTo>
                    <a:pt x="375538" y="241681"/>
                  </a:lnTo>
                  <a:lnTo>
                    <a:pt x="377571" y="240537"/>
                  </a:lnTo>
                  <a:lnTo>
                    <a:pt x="380111" y="239903"/>
                  </a:lnTo>
                  <a:lnTo>
                    <a:pt x="381381" y="238125"/>
                  </a:lnTo>
                  <a:lnTo>
                    <a:pt x="382015" y="235585"/>
                  </a:lnTo>
                  <a:lnTo>
                    <a:pt x="382015" y="210185"/>
                  </a:lnTo>
                  <a:lnTo>
                    <a:pt x="323723" y="210185"/>
                  </a:lnTo>
                  <a:lnTo>
                    <a:pt x="320421" y="209042"/>
                  </a:lnTo>
                  <a:lnTo>
                    <a:pt x="319786" y="207137"/>
                  </a:lnTo>
                  <a:lnTo>
                    <a:pt x="319786" y="185928"/>
                  </a:lnTo>
                  <a:lnTo>
                    <a:pt x="320421" y="183515"/>
                  </a:lnTo>
                  <a:lnTo>
                    <a:pt x="382015" y="183515"/>
                  </a:lnTo>
                  <a:lnTo>
                    <a:pt x="382015" y="158115"/>
                  </a:lnTo>
                  <a:lnTo>
                    <a:pt x="381381" y="155067"/>
                  </a:lnTo>
                  <a:lnTo>
                    <a:pt x="380111" y="153924"/>
                  </a:lnTo>
                  <a:lnTo>
                    <a:pt x="377571" y="152654"/>
                  </a:lnTo>
                  <a:lnTo>
                    <a:pt x="375538" y="152019"/>
                  </a:lnTo>
                  <a:close/>
                </a:path>
                <a:path extrusionOk="0" h="532130" w="424179">
                  <a:moveTo>
                    <a:pt x="382015" y="183515"/>
                  </a:moveTo>
                  <a:lnTo>
                    <a:pt x="351282" y="183515"/>
                  </a:lnTo>
                  <a:lnTo>
                    <a:pt x="352552" y="185928"/>
                  </a:lnTo>
                  <a:lnTo>
                    <a:pt x="352552" y="207137"/>
                  </a:lnTo>
                  <a:lnTo>
                    <a:pt x="351282" y="209042"/>
                  </a:lnTo>
                  <a:lnTo>
                    <a:pt x="348614" y="210185"/>
                  </a:lnTo>
                  <a:lnTo>
                    <a:pt x="382015" y="210185"/>
                  </a:lnTo>
                  <a:lnTo>
                    <a:pt x="382015" y="183515"/>
                  </a:lnTo>
                  <a:close/>
                </a:path>
                <a:path extrusionOk="0" h="532130" w="424179">
                  <a:moveTo>
                    <a:pt x="377571" y="41782"/>
                  </a:moveTo>
                  <a:lnTo>
                    <a:pt x="44831" y="41782"/>
                  </a:lnTo>
                  <a:lnTo>
                    <a:pt x="43561" y="43561"/>
                  </a:lnTo>
                  <a:lnTo>
                    <a:pt x="41656" y="45466"/>
                  </a:lnTo>
                  <a:lnTo>
                    <a:pt x="41656" y="127254"/>
                  </a:lnTo>
                  <a:lnTo>
                    <a:pt x="43561" y="129031"/>
                  </a:lnTo>
                  <a:lnTo>
                    <a:pt x="44831" y="130810"/>
                  </a:lnTo>
                  <a:lnTo>
                    <a:pt x="377571" y="130810"/>
                  </a:lnTo>
                  <a:lnTo>
                    <a:pt x="380111" y="129031"/>
                  </a:lnTo>
                  <a:lnTo>
                    <a:pt x="381381" y="127254"/>
                  </a:lnTo>
                  <a:lnTo>
                    <a:pt x="382015" y="125349"/>
                  </a:lnTo>
                  <a:lnTo>
                    <a:pt x="382015" y="99949"/>
                  </a:lnTo>
                  <a:lnTo>
                    <a:pt x="323723" y="99949"/>
                  </a:lnTo>
                  <a:lnTo>
                    <a:pt x="320421" y="98679"/>
                  </a:lnTo>
                  <a:lnTo>
                    <a:pt x="319786" y="97536"/>
                  </a:lnTo>
                  <a:lnTo>
                    <a:pt x="319786" y="75056"/>
                  </a:lnTo>
                  <a:lnTo>
                    <a:pt x="320421" y="73279"/>
                  </a:lnTo>
                  <a:lnTo>
                    <a:pt x="323723" y="72643"/>
                  </a:lnTo>
                  <a:lnTo>
                    <a:pt x="382015" y="72643"/>
                  </a:lnTo>
                  <a:lnTo>
                    <a:pt x="382015" y="47243"/>
                  </a:lnTo>
                  <a:lnTo>
                    <a:pt x="381381" y="45466"/>
                  </a:lnTo>
                  <a:lnTo>
                    <a:pt x="380111" y="43561"/>
                  </a:lnTo>
                  <a:lnTo>
                    <a:pt x="377571" y="41782"/>
                  </a:lnTo>
                  <a:close/>
                </a:path>
                <a:path extrusionOk="0" h="532130" w="424179">
                  <a:moveTo>
                    <a:pt x="382015" y="72643"/>
                  </a:moveTo>
                  <a:lnTo>
                    <a:pt x="348614" y="72643"/>
                  </a:lnTo>
                  <a:lnTo>
                    <a:pt x="351282" y="73279"/>
                  </a:lnTo>
                  <a:lnTo>
                    <a:pt x="352552" y="75056"/>
                  </a:lnTo>
                  <a:lnTo>
                    <a:pt x="352552" y="97536"/>
                  </a:lnTo>
                  <a:lnTo>
                    <a:pt x="351282" y="98679"/>
                  </a:lnTo>
                  <a:lnTo>
                    <a:pt x="348614" y="99949"/>
                  </a:lnTo>
                  <a:lnTo>
                    <a:pt x="382015" y="99949"/>
                  </a:lnTo>
                  <a:lnTo>
                    <a:pt x="382015" y="72643"/>
                  </a:lnTo>
                  <a:close/>
                </a:path>
              </a:pathLst>
            </a:custGeom>
            <a:solidFill>
              <a:srgbClr val="0087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12" name="Google Shape;3012;p118"/>
            <p:cNvSpPr/>
            <p:nvPr/>
          </p:nvSpPr>
          <p:spPr>
            <a:xfrm>
              <a:off x="7295387" y="2081530"/>
              <a:ext cx="711835" cy="433070"/>
            </a:xfrm>
            <a:custGeom>
              <a:rect b="b" l="l" r="r" t="t"/>
              <a:pathLst>
                <a:path extrusionOk="0" h="433069" w="711834">
                  <a:moveTo>
                    <a:pt x="490619" y="406400"/>
                  </a:moveTo>
                  <a:lnTo>
                    <a:pt x="306069" y="406400"/>
                  </a:lnTo>
                  <a:lnTo>
                    <a:pt x="322325" y="415289"/>
                  </a:lnTo>
                  <a:lnTo>
                    <a:pt x="370077" y="430530"/>
                  </a:lnTo>
                  <a:lnTo>
                    <a:pt x="384809" y="433069"/>
                  </a:lnTo>
                  <a:lnTo>
                    <a:pt x="414781" y="433069"/>
                  </a:lnTo>
                  <a:lnTo>
                    <a:pt x="457961" y="422909"/>
                  </a:lnTo>
                  <a:lnTo>
                    <a:pt x="490619" y="406400"/>
                  </a:lnTo>
                  <a:close/>
                </a:path>
                <a:path extrusionOk="0" h="433069" w="711834">
                  <a:moveTo>
                    <a:pt x="380936" y="402589"/>
                  </a:moveTo>
                  <a:lnTo>
                    <a:pt x="168909" y="402589"/>
                  </a:lnTo>
                  <a:lnTo>
                    <a:pt x="176529" y="408939"/>
                  </a:lnTo>
                  <a:lnTo>
                    <a:pt x="184276" y="412750"/>
                  </a:lnTo>
                  <a:lnTo>
                    <a:pt x="192785" y="417830"/>
                  </a:lnTo>
                  <a:lnTo>
                    <a:pt x="202056" y="420369"/>
                  </a:lnTo>
                  <a:lnTo>
                    <a:pt x="211327" y="424180"/>
                  </a:lnTo>
                  <a:lnTo>
                    <a:pt x="240537" y="427989"/>
                  </a:lnTo>
                  <a:lnTo>
                    <a:pt x="257555" y="425450"/>
                  </a:lnTo>
                  <a:lnTo>
                    <a:pt x="266826" y="424180"/>
                  </a:lnTo>
                  <a:lnTo>
                    <a:pt x="275208" y="421639"/>
                  </a:lnTo>
                  <a:lnTo>
                    <a:pt x="282955" y="419100"/>
                  </a:lnTo>
                  <a:lnTo>
                    <a:pt x="291464" y="415289"/>
                  </a:lnTo>
                  <a:lnTo>
                    <a:pt x="298450" y="411480"/>
                  </a:lnTo>
                  <a:lnTo>
                    <a:pt x="306069" y="406400"/>
                  </a:lnTo>
                  <a:lnTo>
                    <a:pt x="490619" y="406400"/>
                  </a:lnTo>
                  <a:lnTo>
                    <a:pt x="494356" y="403859"/>
                  </a:lnTo>
                  <a:lnTo>
                    <a:pt x="387095" y="403859"/>
                  </a:lnTo>
                  <a:lnTo>
                    <a:pt x="380936" y="402589"/>
                  </a:lnTo>
                  <a:close/>
                </a:path>
                <a:path extrusionOk="0" h="433069" w="711834">
                  <a:moveTo>
                    <a:pt x="225932" y="64769"/>
                  </a:moveTo>
                  <a:lnTo>
                    <a:pt x="205866" y="64769"/>
                  </a:lnTo>
                  <a:lnTo>
                    <a:pt x="195833" y="66039"/>
                  </a:lnTo>
                  <a:lnTo>
                    <a:pt x="185800" y="68580"/>
                  </a:lnTo>
                  <a:lnTo>
                    <a:pt x="176529" y="71119"/>
                  </a:lnTo>
                  <a:lnTo>
                    <a:pt x="166496" y="73659"/>
                  </a:lnTo>
                  <a:lnTo>
                    <a:pt x="158114" y="77469"/>
                  </a:lnTo>
                  <a:lnTo>
                    <a:pt x="148843" y="81280"/>
                  </a:lnTo>
                  <a:lnTo>
                    <a:pt x="140334" y="87630"/>
                  </a:lnTo>
                  <a:lnTo>
                    <a:pt x="107187" y="120650"/>
                  </a:lnTo>
                  <a:lnTo>
                    <a:pt x="101726" y="128269"/>
                  </a:lnTo>
                  <a:lnTo>
                    <a:pt x="97154" y="137159"/>
                  </a:lnTo>
                  <a:lnTo>
                    <a:pt x="93344" y="146050"/>
                  </a:lnTo>
                  <a:lnTo>
                    <a:pt x="83311" y="149859"/>
                  </a:lnTo>
                  <a:lnTo>
                    <a:pt x="46227" y="172719"/>
                  </a:lnTo>
                  <a:lnTo>
                    <a:pt x="20065" y="203200"/>
                  </a:lnTo>
                  <a:lnTo>
                    <a:pt x="14604" y="212089"/>
                  </a:lnTo>
                  <a:lnTo>
                    <a:pt x="1523" y="251459"/>
                  </a:lnTo>
                  <a:lnTo>
                    <a:pt x="0" y="260350"/>
                  </a:lnTo>
                  <a:lnTo>
                    <a:pt x="0" y="271780"/>
                  </a:lnTo>
                  <a:lnTo>
                    <a:pt x="6222" y="311150"/>
                  </a:lnTo>
                  <a:lnTo>
                    <a:pt x="23875" y="345439"/>
                  </a:lnTo>
                  <a:lnTo>
                    <a:pt x="50926" y="374650"/>
                  </a:lnTo>
                  <a:lnTo>
                    <a:pt x="62483" y="382269"/>
                  </a:lnTo>
                  <a:lnTo>
                    <a:pt x="73278" y="389889"/>
                  </a:lnTo>
                  <a:lnTo>
                    <a:pt x="85597" y="394969"/>
                  </a:lnTo>
                  <a:lnTo>
                    <a:pt x="98678" y="398780"/>
                  </a:lnTo>
                  <a:lnTo>
                    <a:pt x="112521" y="402589"/>
                  </a:lnTo>
                  <a:lnTo>
                    <a:pt x="126491" y="405130"/>
                  </a:lnTo>
                  <a:lnTo>
                    <a:pt x="154177" y="405130"/>
                  </a:lnTo>
                  <a:lnTo>
                    <a:pt x="168909" y="402589"/>
                  </a:lnTo>
                  <a:lnTo>
                    <a:pt x="380936" y="402589"/>
                  </a:lnTo>
                  <a:lnTo>
                    <a:pt x="362457" y="398780"/>
                  </a:lnTo>
                  <a:lnTo>
                    <a:pt x="358563" y="397509"/>
                  </a:lnTo>
                  <a:lnTo>
                    <a:pt x="232155" y="397509"/>
                  </a:lnTo>
                  <a:lnTo>
                    <a:pt x="224408" y="396239"/>
                  </a:lnTo>
                  <a:lnTo>
                    <a:pt x="217423" y="394969"/>
                  </a:lnTo>
                  <a:lnTo>
                    <a:pt x="210438" y="392430"/>
                  </a:lnTo>
                  <a:lnTo>
                    <a:pt x="202818" y="389889"/>
                  </a:lnTo>
                  <a:lnTo>
                    <a:pt x="196595" y="384809"/>
                  </a:lnTo>
                  <a:lnTo>
                    <a:pt x="189737" y="381000"/>
                  </a:lnTo>
                  <a:lnTo>
                    <a:pt x="183514" y="375919"/>
                  </a:lnTo>
                  <a:lnTo>
                    <a:pt x="128777" y="375919"/>
                  </a:lnTo>
                  <a:lnTo>
                    <a:pt x="118744" y="373380"/>
                  </a:lnTo>
                  <a:lnTo>
                    <a:pt x="107950" y="370839"/>
                  </a:lnTo>
                  <a:lnTo>
                    <a:pt x="70992" y="351789"/>
                  </a:lnTo>
                  <a:lnTo>
                    <a:pt x="43941" y="321309"/>
                  </a:lnTo>
                  <a:lnTo>
                    <a:pt x="31622" y="281939"/>
                  </a:lnTo>
                  <a:lnTo>
                    <a:pt x="30860" y="271780"/>
                  </a:lnTo>
                  <a:lnTo>
                    <a:pt x="30860" y="262889"/>
                  </a:lnTo>
                  <a:lnTo>
                    <a:pt x="33146" y="255269"/>
                  </a:lnTo>
                  <a:lnTo>
                    <a:pt x="36194" y="238759"/>
                  </a:lnTo>
                  <a:lnTo>
                    <a:pt x="40131" y="229869"/>
                  </a:lnTo>
                  <a:lnTo>
                    <a:pt x="43941" y="223519"/>
                  </a:lnTo>
                  <a:lnTo>
                    <a:pt x="48513" y="217169"/>
                  </a:lnTo>
                  <a:lnTo>
                    <a:pt x="53212" y="209550"/>
                  </a:lnTo>
                  <a:lnTo>
                    <a:pt x="84835" y="181609"/>
                  </a:lnTo>
                  <a:lnTo>
                    <a:pt x="93344" y="179069"/>
                  </a:lnTo>
                  <a:lnTo>
                    <a:pt x="101726" y="175259"/>
                  </a:lnTo>
                  <a:lnTo>
                    <a:pt x="109473" y="172719"/>
                  </a:lnTo>
                  <a:lnTo>
                    <a:pt x="117982" y="168909"/>
                  </a:lnTo>
                  <a:lnTo>
                    <a:pt x="120268" y="161289"/>
                  </a:lnTo>
                  <a:lnTo>
                    <a:pt x="122554" y="154939"/>
                  </a:lnTo>
                  <a:lnTo>
                    <a:pt x="126491" y="147319"/>
                  </a:lnTo>
                  <a:lnTo>
                    <a:pt x="129539" y="140969"/>
                  </a:lnTo>
                  <a:lnTo>
                    <a:pt x="134111" y="134619"/>
                  </a:lnTo>
                  <a:lnTo>
                    <a:pt x="138810" y="128269"/>
                  </a:lnTo>
                  <a:lnTo>
                    <a:pt x="144144" y="123189"/>
                  </a:lnTo>
                  <a:lnTo>
                    <a:pt x="149605" y="116839"/>
                  </a:lnTo>
                  <a:lnTo>
                    <a:pt x="156590" y="113030"/>
                  </a:lnTo>
                  <a:lnTo>
                    <a:pt x="162686" y="109219"/>
                  </a:lnTo>
                  <a:lnTo>
                    <a:pt x="168909" y="105409"/>
                  </a:lnTo>
                  <a:lnTo>
                    <a:pt x="207390" y="93980"/>
                  </a:lnTo>
                  <a:lnTo>
                    <a:pt x="254453" y="93980"/>
                  </a:lnTo>
                  <a:lnTo>
                    <a:pt x="256793" y="90169"/>
                  </a:lnTo>
                  <a:lnTo>
                    <a:pt x="261365" y="82550"/>
                  </a:lnTo>
                  <a:lnTo>
                    <a:pt x="266826" y="76200"/>
                  </a:lnTo>
                  <a:lnTo>
                    <a:pt x="272160" y="71119"/>
                  </a:lnTo>
                  <a:lnTo>
                    <a:pt x="276529" y="66039"/>
                  </a:lnTo>
                  <a:lnTo>
                    <a:pt x="236727" y="66039"/>
                  </a:lnTo>
                  <a:lnTo>
                    <a:pt x="225932" y="64769"/>
                  </a:lnTo>
                  <a:close/>
                </a:path>
                <a:path extrusionOk="0" h="433069" w="711834">
                  <a:moveTo>
                    <a:pt x="463359" y="29209"/>
                  </a:moveTo>
                  <a:lnTo>
                    <a:pt x="380872" y="29209"/>
                  </a:lnTo>
                  <a:lnTo>
                    <a:pt x="391667" y="31750"/>
                  </a:lnTo>
                  <a:lnTo>
                    <a:pt x="403986" y="34289"/>
                  </a:lnTo>
                  <a:lnTo>
                    <a:pt x="414781" y="36830"/>
                  </a:lnTo>
                  <a:lnTo>
                    <a:pt x="453389" y="58419"/>
                  </a:lnTo>
                  <a:lnTo>
                    <a:pt x="481202" y="91439"/>
                  </a:lnTo>
                  <a:lnTo>
                    <a:pt x="497331" y="133350"/>
                  </a:lnTo>
                  <a:lnTo>
                    <a:pt x="498855" y="146050"/>
                  </a:lnTo>
                  <a:lnTo>
                    <a:pt x="523620" y="146050"/>
                  </a:lnTo>
                  <a:lnTo>
                    <a:pt x="564387" y="158750"/>
                  </a:lnTo>
                  <a:lnTo>
                    <a:pt x="596772" y="186689"/>
                  </a:lnTo>
                  <a:lnTo>
                    <a:pt x="604519" y="200659"/>
                  </a:lnTo>
                  <a:lnTo>
                    <a:pt x="608329" y="208280"/>
                  </a:lnTo>
                  <a:lnTo>
                    <a:pt x="611504" y="217169"/>
                  </a:lnTo>
                  <a:lnTo>
                    <a:pt x="613028" y="224789"/>
                  </a:lnTo>
                  <a:lnTo>
                    <a:pt x="613790" y="236219"/>
                  </a:lnTo>
                  <a:lnTo>
                    <a:pt x="626109" y="238759"/>
                  </a:lnTo>
                  <a:lnTo>
                    <a:pt x="665479" y="259080"/>
                  </a:lnTo>
                  <a:lnTo>
                    <a:pt x="680846" y="298450"/>
                  </a:lnTo>
                  <a:lnTo>
                    <a:pt x="680846" y="304800"/>
                  </a:lnTo>
                  <a:lnTo>
                    <a:pt x="680084" y="311150"/>
                  </a:lnTo>
                  <a:lnTo>
                    <a:pt x="677798" y="317500"/>
                  </a:lnTo>
                  <a:lnTo>
                    <a:pt x="676275" y="322580"/>
                  </a:lnTo>
                  <a:lnTo>
                    <a:pt x="673100" y="327659"/>
                  </a:lnTo>
                  <a:lnTo>
                    <a:pt x="670813" y="332739"/>
                  </a:lnTo>
                  <a:lnTo>
                    <a:pt x="663066" y="341630"/>
                  </a:lnTo>
                  <a:lnTo>
                    <a:pt x="633856" y="359409"/>
                  </a:lnTo>
                  <a:lnTo>
                    <a:pt x="627633" y="361950"/>
                  </a:lnTo>
                  <a:lnTo>
                    <a:pt x="498855" y="361950"/>
                  </a:lnTo>
                  <a:lnTo>
                    <a:pt x="483488" y="374650"/>
                  </a:lnTo>
                  <a:lnTo>
                    <a:pt x="472693" y="382269"/>
                  </a:lnTo>
                  <a:lnTo>
                    <a:pt x="436371" y="398780"/>
                  </a:lnTo>
                  <a:lnTo>
                    <a:pt x="411733" y="403859"/>
                  </a:lnTo>
                  <a:lnTo>
                    <a:pt x="494356" y="403859"/>
                  </a:lnTo>
                  <a:lnTo>
                    <a:pt x="498093" y="401319"/>
                  </a:lnTo>
                  <a:lnTo>
                    <a:pt x="510412" y="391159"/>
                  </a:lnTo>
                  <a:lnTo>
                    <a:pt x="623061" y="391159"/>
                  </a:lnTo>
                  <a:lnTo>
                    <a:pt x="641476" y="388619"/>
                  </a:lnTo>
                  <a:lnTo>
                    <a:pt x="649223" y="386080"/>
                  </a:lnTo>
                  <a:lnTo>
                    <a:pt x="666241" y="378459"/>
                  </a:lnTo>
                  <a:lnTo>
                    <a:pt x="673100" y="373380"/>
                  </a:lnTo>
                  <a:lnTo>
                    <a:pt x="680084" y="368300"/>
                  </a:lnTo>
                  <a:lnTo>
                    <a:pt x="686307" y="363219"/>
                  </a:lnTo>
                  <a:lnTo>
                    <a:pt x="691641" y="355600"/>
                  </a:lnTo>
                  <a:lnTo>
                    <a:pt x="697102" y="349250"/>
                  </a:lnTo>
                  <a:lnTo>
                    <a:pt x="701675" y="341630"/>
                  </a:lnTo>
                  <a:lnTo>
                    <a:pt x="705484" y="334009"/>
                  </a:lnTo>
                  <a:lnTo>
                    <a:pt x="707897" y="325119"/>
                  </a:lnTo>
                  <a:lnTo>
                    <a:pt x="710183" y="317500"/>
                  </a:lnTo>
                  <a:lnTo>
                    <a:pt x="711707" y="308609"/>
                  </a:lnTo>
                  <a:lnTo>
                    <a:pt x="711707" y="290830"/>
                  </a:lnTo>
                  <a:lnTo>
                    <a:pt x="710945" y="284480"/>
                  </a:lnTo>
                  <a:lnTo>
                    <a:pt x="708659" y="276859"/>
                  </a:lnTo>
                  <a:lnTo>
                    <a:pt x="706246" y="269239"/>
                  </a:lnTo>
                  <a:lnTo>
                    <a:pt x="703198" y="262889"/>
                  </a:lnTo>
                  <a:lnTo>
                    <a:pt x="700912" y="255269"/>
                  </a:lnTo>
                  <a:lnTo>
                    <a:pt x="696340" y="248919"/>
                  </a:lnTo>
                  <a:lnTo>
                    <a:pt x="692403" y="243839"/>
                  </a:lnTo>
                  <a:lnTo>
                    <a:pt x="687069" y="238759"/>
                  </a:lnTo>
                  <a:lnTo>
                    <a:pt x="681608" y="232409"/>
                  </a:lnTo>
                  <a:lnTo>
                    <a:pt x="676275" y="227330"/>
                  </a:lnTo>
                  <a:lnTo>
                    <a:pt x="669289" y="223519"/>
                  </a:lnTo>
                  <a:lnTo>
                    <a:pt x="663066" y="219709"/>
                  </a:lnTo>
                  <a:lnTo>
                    <a:pt x="656208" y="217169"/>
                  </a:lnTo>
                  <a:lnTo>
                    <a:pt x="648461" y="213359"/>
                  </a:lnTo>
                  <a:lnTo>
                    <a:pt x="641476" y="210819"/>
                  </a:lnTo>
                  <a:lnTo>
                    <a:pt x="638428" y="201930"/>
                  </a:lnTo>
                  <a:lnTo>
                    <a:pt x="634618" y="191769"/>
                  </a:lnTo>
                  <a:lnTo>
                    <a:pt x="626109" y="175259"/>
                  </a:lnTo>
                  <a:lnTo>
                    <a:pt x="619125" y="167639"/>
                  </a:lnTo>
                  <a:lnTo>
                    <a:pt x="613028" y="158750"/>
                  </a:lnTo>
                  <a:lnTo>
                    <a:pt x="582929" y="134619"/>
                  </a:lnTo>
                  <a:lnTo>
                    <a:pt x="555116" y="123189"/>
                  </a:lnTo>
                  <a:lnTo>
                    <a:pt x="545210" y="119380"/>
                  </a:lnTo>
                  <a:lnTo>
                    <a:pt x="535177" y="116839"/>
                  </a:lnTo>
                  <a:lnTo>
                    <a:pt x="525144" y="116839"/>
                  </a:lnTo>
                  <a:lnTo>
                    <a:pt x="521969" y="102869"/>
                  </a:lnTo>
                  <a:lnTo>
                    <a:pt x="515873" y="91439"/>
                  </a:lnTo>
                  <a:lnTo>
                    <a:pt x="510412" y="80009"/>
                  </a:lnTo>
                  <a:lnTo>
                    <a:pt x="504316" y="69850"/>
                  </a:lnTo>
                  <a:lnTo>
                    <a:pt x="495807" y="59689"/>
                  </a:lnTo>
                  <a:lnTo>
                    <a:pt x="488060" y="49530"/>
                  </a:lnTo>
                  <a:lnTo>
                    <a:pt x="478789" y="40639"/>
                  </a:lnTo>
                  <a:lnTo>
                    <a:pt x="468756" y="33019"/>
                  </a:lnTo>
                  <a:lnTo>
                    <a:pt x="463359" y="29209"/>
                  </a:lnTo>
                  <a:close/>
                </a:path>
                <a:path extrusionOk="0" h="433069" w="711834">
                  <a:moveTo>
                    <a:pt x="305307" y="368300"/>
                  </a:moveTo>
                  <a:lnTo>
                    <a:pt x="295275" y="377189"/>
                  </a:lnTo>
                  <a:lnTo>
                    <a:pt x="289940" y="382269"/>
                  </a:lnTo>
                  <a:lnTo>
                    <a:pt x="282955" y="386080"/>
                  </a:lnTo>
                  <a:lnTo>
                    <a:pt x="247522" y="397509"/>
                  </a:lnTo>
                  <a:lnTo>
                    <a:pt x="358563" y="397509"/>
                  </a:lnTo>
                  <a:lnTo>
                    <a:pt x="350773" y="394969"/>
                  </a:lnTo>
                  <a:lnTo>
                    <a:pt x="340867" y="391159"/>
                  </a:lnTo>
                  <a:lnTo>
                    <a:pt x="331596" y="386080"/>
                  </a:lnTo>
                  <a:lnTo>
                    <a:pt x="322325" y="382269"/>
                  </a:lnTo>
                  <a:lnTo>
                    <a:pt x="315340" y="375919"/>
                  </a:lnTo>
                  <a:lnTo>
                    <a:pt x="305307" y="368300"/>
                  </a:lnTo>
                  <a:close/>
                </a:path>
                <a:path extrusionOk="0" h="433069" w="711834">
                  <a:moveTo>
                    <a:pt x="177291" y="370839"/>
                  </a:moveTo>
                  <a:lnTo>
                    <a:pt x="168909" y="372109"/>
                  </a:lnTo>
                  <a:lnTo>
                    <a:pt x="154177" y="374650"/>
                  </a:lnTo>
                  <a:lnTo>
                    <a:pt x="140334" y="375919"/>
                  </a:lnTo>
                  <a:lnTo>
                    <a:pt x="183514" y="375919"/>
                  </a:lnTo>
                  <a:lnTo>
                    <a:pt x="177291" y="370839"/>
                  </a:lnTo>
                  <a:close/>
                </a:path>
                <a:path extrusionOk="0" h="433069" w="711834">
                  <a:moveTo>
                    <a:pt x="254453" y="93980"/>
                  </a:moveTo>
                  <a:lnTo>
                    <a:pt x="215900" y="93980"/>
                  </a:lnTo>
                  <a:lnTo>
                    <a:pt x="227456" y="95250"/>
                  </a:lnTo>
                  <a:lnTo>
                    <a:pt x="251332" y="99059"/>
                  </a:lnTo>
                  <a:lnTo>
                    <a:pt x="254453" y="93980"/>
                  </a:lnTo>
                  <a:close/>
                </a:path>
                <a:path extrusionOk="0" h="433069" w="711834">
                  <a:moveTo>
                    <a:pt x="382396" y="0"/>
                  </a:moveTo>
                  <a:lnTo>
                    <a:pt x="369315" y="0"/>
                  </a:lnTo>
                  <a:lnTo>
                    <a:pt x="349250" y="1269"/>
                  </a:lnTo>
                  <a:lnTo>
                    <a:pt x="330072" y="3809"/>
                  </a:lnTo>
                  <a:lnTo>
                    <a:pt x="320801" y="7619"/>
                  </a:lnTo>
                  <a:lnTo>
                    <a:pt x="311530" y="10159"/>
                  </a:lnTo>
                  <a:lnTo>
                    <a:pt x="302259" y="13969"/>
                  </a:lnTo>
                  <a:lnTo>
                    <a:pt x="294512" y="17780"/>
                  </a:lnTo>
                  <a:lnTo>
                    <a:pt x="286130" y="21589"/>
                  </a:lnTo>
                  <a:lnTo>
                    <a:pt x="277621" y="26669"/>
                  </a:lnTo>
                  <a:lnTo>
                    <a:pt x="269875" y="33019"/>
                  </a:lnTo>
                  <a:lnTo>
                    <a:pt x="262127" y="38100"/>
                  </a:lnTo>
                  <a:lnTo>
                    <a:pt x="255269" y="44450"/>
                  </a:lnTo>
                  <a:lnTo>
                    <a:pt x="248284" y="52069"/>
                  </a:lnTo>
                  <a:lnTo>
                    <a:pt x="242061" y="58419"/>
                  </a:lnTo>
                  <a:lnTo>
                    <a:pt x="236727" y="66039"/>
                  </a:lnTo>
                  <a:lnTo>
                    <a:pt x="276529" y="66039"/>
                  </a:lnTo>
                  <a:lnTo>
                    <a:pt x="277621" y="64769"/>
                  </a:lnTo>
                  <a:lnTo>
                    <a:pt x="290702" y="54609"/>
                  </a:lnTo>
                  <a:lnTo>
                    <a:pt x="304545" y="45719"/>
                  </a:lnTo>
                  <a:lnTo>
                    <a:pt x="320039" y="38100"/>
                  </a:lnTo>
                  <a:lnTo>
                    <a:pt x="335406" y="33019"/>
                  </a:lnTo>
                  <a:lnTo>
                    <a:pt x="343915" y="31750"/>
                  </a:lnTo>
                  <a:lnTo>
                    <a:pt x="351662" y="30480"/>
                  </a:lnTo>
                  <a:lnTo>
                    <a:pt x="360044" y="29209"/>
                  </a:lnTo>
                  <a:lnTo>
                    <a:pt x="463359" y="29209"/>
                  </a:lnTo>
                  <a:lnTo>
                    <a:pt x="457961" y="25400"/>
                  </a:lnTo>
                  <a:lnTo>
                    <a:pt x="446404" y="19050"/>
                  </a:lnTo>
                  <a:lnTo>
                    <a:pt x="434847" y="13969"/>
                  </a:lnTo>
                  <a:lnTo>
                    <a:pt x="421766" y="7619"/>
                  </a:lnTo>
                  <a:lnTo>
                    <a:pt x="409447" y="3809"/>
                  </a:lnTo>
                  <a:lnTo>
                    <a:pt x="396366" y="2539"/>
                  </a:lnTo>
                  <a:lnTo>
                    <a:pt x="382396"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13" name="Google Shape;3013;p118"/>
            <p:cNvSpPr/>
            <p:nvPr/>
          </p:nvSpPr>
          <p:spPr>
            <a:xfrm>
              <a:off x="7470571" y="1638223"/>
              <a:ext cx="304952" cy="304952"/>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14" name="Google Shape;3014;p118"/>
            <p:cNvSpPr/>
            <p:nvPr/>
          </p:nvSpPr>
          <p:spPr>
            <a:xfrm>
              <a:off x="6374891" y="1524000"/>
              <a:ext cx="1060704" cy="53492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15" name="Google Shape;3015;p118"/>
          <p:cNvSpPr/>
          <p:nvPr/>
        </p:nvSpPr>
        <p:spPr>
          <a:xfrm>
            <a:off x="11028555" y="2442464"/>
            <a:ext cx="509487" cy="101897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16" name="Google Shape;3016;p118"/>
          <p:cNvSpPr txBox="1"/>
          <p:nvPr/>
        </p:nvSpPr>
        <p:spPr>
          <a:xfrm>
            <a:off x="10453962" y="3478106"/>
            <a:ext cx="1305559" cy="344475"/>
          </a:xfrm>
          <a:prstGeom prst="rect">
            <a:avLst/>
          </a:prstGeom>
          <a:noFill/>
          <a:ln>
            <a:noFill/>
          </a:ln>
        </p:spPr>
        <p:txBody>
          <a:bodyPr anchorCtr="0" anchor="t" bIns="0" lIns="0" spcFirstLastPara="1" rIns="0" wrap="square" tIns="16075">
            <a:spAutoFit/>
          </a:bodyPr>
          <a:lstStyle/>
          <a:p>
            <a:pPr indent="0" lvl="0" marL="17145" marR="0" rtl="0" algn="l">
              <a:lnSpc>
                <a:spcPct val="100000"/>
              </a:lnSpc>
              <a:spcBef>
                <a:spcPts val="0"/>
              </a:spcBef>
              <a:spcAft>
                <a:spcPts val="0"/>
              </a:spcAft>
              <a:buClr>
                <a:schemeClr val="dk1"/>
              </a:buClr>
              <a:buSzPts val="2133"/>
              <a:buFont typeface="Arial"/>
              <a:buNone/>
            </a:pPr>
            <a:r>
              <a:rPr b="1" i="0" lang="en-GB" sz="2135" u="none" cap="none" strike="noStrike">
                <a:solidFill>
                  <a:schemeClr val="dk1"/>
                </a:solidFill>
                <a:latin typeface="Arial"/>
                <a:ea typeface="Arial"/>
                <a:cs typeface="Arial"/>
                <a:sym typeface="Arial"/>
              </a:rPr>
              <a:t>Sysadmin</a:t>
            </a:r>
            <a:endParaRPr b="0" i="0" sz="2135" u="none" cap="none" strike="noStrike">
              <a:solidFill>
                <a:schemeClr val="dk1"/>
              </a:solidFill>
              <a:latin typeface="Arial"/>
              <a:ea typeface="Arial"/>
              <a:cs typeface="Arial"/>
              <a:sym typeface="Arial"/>
            </a:endParaRPr>
          </a:p>
        </p:txBody>
      </p:sp>
      <p:sp>
        <p:nvSpPr>
          <p:cNvPr id="3017" name="Google Shape;3017;p118"/>
          <p:cNvSpPr txBox="1"/>
          <p:nvPr/>
        </p:nvSpPr>
        <p:spPr>
          <a:xfrm>
            <a:off x="270798" y="1286765"/>
            <a:ext cx="10475807" cy="406031"/>
          </a:xfrm>
          <a:prstGeom prst="rect">
            <a:avLst/>
          </a:prstGeom>
          <a:noFill/>
          <a:ln>
            <a:noFill/>
          </a:ln>
        </p:spPr>
        <p:txBody>
          <a:bodyPr anchorCtr="0" anchor="t" bIns="0" lIns="0" spcFirstLastPara="1" rIns="0" wrap="square" tIns="16075">
            <a:spAutoFit/>
          </a:bodyPr>
          <a:lstStyle/>
          <a:p>
            <a:pPr indent="0" lvl="0" marL="17145" marR="0" rtl="0" algn="l">
              <a:lnSpc>
                <a:spcPct val="100000"/>
              </a:lnSpc>
              <a:spcBef>
                <a:spcPts val="0"/>
              </a:spcBef>
              <a:spcAft>
                <a:spcPts val="0"/>
              </a:spcAft>
              <a:buClr>
                <a:srgbClr val="FFFFFF"/>
              </a:buClr>
              <a:buSzPts val="2533"/>
              <a:buFont typeface="Arial"/>
              <a:buNone/>
            </a:pPr>
            <a:r>
              <a:rPr b="0" i="0" lang="en-GB" sz="2535" u="none" cap="none" strike="noStrike">
                <a:solidFill>
                  <a:srgbClr val="FFFFFF"/>
                </a:solidFill>
                <a:latin typeface="Arial"/>
                <a:ea typeface="Arial"/>
                <a:cs typeface="Arial"/>
                <a:sym typeface="Arial"/>
              </a:rPr>
              <a:t>1. Development	             2. Test	                      3. Stage / Production</a:t>
            </a:r>
            <a:endParaRPr b="0" i="0" sz="2535" u="none" cap="none" strike="noStrike">
              <a:solidFill>
                <a:schemeClr val="dk1"/>
              </a:solidFill>
              <a:latin typeface="Arial"/>
              <a:ea typeface="Arial"/>
              <a:cs typeface="Arial"/>
              <a:sym typeface="Arial"/>
            </a:endParaRPr>
          </a:p>
        </p:txBody>
      </p:sp>
      <p:sp>
        <p:nvSpPr>
          <p:cNvPr id="3018" name="Google Shape;3018;p11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119"/>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Quick Security Consideration</a:t>
            </a:r>
            <a:endParaRPr i="0" sz="3200" u="none" cap="none" strike="noStrike">
              <a:solidFill>
                <a:schemeClr val="accent2"/>
              </a:solidFill>
              <a:latin typeface="Raleway"/>
              <a:ea typeface="Raleway"/>
              <a:cs typeface="Raleway"/>
              <a:sym typeface="Raleway"/>
            </a:endParaRPr>
          </a:p>
        </p:txBody>
      </p:sp>
      <p:sp>
        <p:nvSpPr>
          <p:cNvPr id="3025" name="Google Shape;3025;p119"/>
          <p:cNvSpPr txBox="1"/>
          <p:nvPr/>
        </p:nvSpPr>
        <p:spPr>
          <a:xfrm>
            <a:off x="1402576" y="1283574"/>
            <a:ext cx="8537070" cy="2472462"/>
          </a:xfrm>
          <a:prstGeom prst="rect">
            <a:avLst/>
          </a:prstGeom>
          <a:noFill/>
          <a:ln>
            <a:noFill/>
          </a:ln>
        </p:spPr>
        <p:txBody>
          <a:bodyPr anchorCtr="0" anchor="t" bIns="0" lIns="0" spcFirstLastPara="1" rIns="0" wrap="square" tIns="111750">
            <a:spAutoFit/>
          </a:bodyPr>
          <a:lstStyle/>
          <a:p>
            <a:pPr indent="-228600" lvl="0" marL="241300" marR="0" rtl="0" algn="l">
              <a:lnSpc>
                <a:spcPct val="100000"/>
              </a:lnSpc>
              <a:spcBef>
                <a:spcPts val="0"/>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Docker demon needs to run as root.</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Ensure that, only trusted can control Docker Demon.</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If binding the demon to a TCP socket, secure it with TLS</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Use linux hardening solutions</a:t>
            </a:r>
            <a:endParaRPr b="0" i="0" sz="2000" u="none" cap="none" strike="noStrike">
              <a:solidFill>
                <a:schemeClr val="dk1"/>
              </a:solidFill>
              <a:latin typeface="Times"/>
              <a:ea typeface="Times"/>
              <a:cs typeface="Times"/>
              <a:sym typeface="Times"/>
            </a:endParaRPr>
          </a:p>
          <a:p>
            <a:pPr indent="-165100" lvl="1" marL="515619"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SELinux</a:t>
            </a:r>
            <a:endParaRPr b="0" i="0" sz="2000" u="none" cap="none" strike="noStrike">
              <a:solidFill>
                <a:schemeClr val="dk1"/>
              </a:solidFill>
              <a:latin typeface="Times"/>
              <a:ea typeface="Times"/>
              <a:cs typeface="Times"/>
              <a:sym typeface="Times"/>
            </a:endParaRPr>
          </a:p>
          <a:p>
            <a:pPr indent="-165100" lvl="1" marL="515619" marR="0" rtl="0" algn="l">
              <a:lnSpc>
                <a:spcPct val="100000"/>
              </a:lnSpc>
              <a:spcBef>
                <a:spcPts val="785"/>
              </a:spcBef>
              <a:spcAft>
                <a:spcPts val="0"/>
              </a:spcAft>
              <a:buClr>
                <a:schemeClr val="dk1"/>
              </a:buClr>
              <a:buSzPts val="2350"/>
              <a:buFont typeface="Arial"/>
              <a:buChar char="-"/>
            </a:pPr>
            <a:r>
              <a:rPr b="0" i="0" lang="en-GB" sz="2000" u="none" cap="none" strike="noStrike">
                <a:solidFill>
                  <a:schemeClr val="dk1"/>
                </a:solidFill>
                <a:latin typeface="Times"/>
                <a:ea typeface="Times"/>
                <a:cs typeface="Times"/>
                <a:sym typeface="Times"/>
              </a:rPr>
              <a:t>GRSEC</a:t>
            </a:r>
            <a:endParaRPr b="0" i="0" sz="2000" u="none" cap="none" strike="noStrike">
              <a:solidFill>
                <a:schemeClr val="dk1"/>
              </a:solidFill>
              <a:latin typeface="Times"/>
              <a:ea typeface="Times"/>
              <a:cs typeface="Times"/>
              <a:sym typeface="Times"/>
            </a:endParaRPr>
          </a:p>
        </p:txBody>
      </p:sp>
      <p:sp>
        <p:nvSpPr>
          <p:cNvPr id="3026" name="Google Shape;3026;p11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2"/>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Reference Model</a:t>
            </a:r>
            <a:endParaRPr i="0" sz="3200" u="none" cap="none" strike="noStrike">
              <a:solidFill>
                <a:schemeClr val="accent2"/>
              </a:solidFill>
              <a:latin typeface="Raleway"/>
              <a:ea typeface="Raleway"/>
              <a:cs typeface="Raleway"/>
              <a:sym typeface="Raleway"/>
            </a:endParaRPr>
          </a:p>
        </p:txBody>
      </p:sp>
      <p:grpSp>
        <p:nvGrpSpPr>
          <p:cNvPr id="674" name="Google Shape;674;p12"/>
          <p:cNvGrpSpPr/>
          <p:nvPr/>
        </p:nvGrpSpPr>
        <p:grpSpPr>
          <a:xfrm>
            <a:off x="1668402" y="1212520"/>
            <a:ext cx="8863532" cy="5115194"/>
            <a:chOff x="1212113" y="829343"/>
            <a:chExt cx="6647650" cy="5115194"/>
          </a:xfrm>
        </p:grpSpPr>
        <p:sp>
          <p:nvSpPr>
            <p:cNvPr id="675" name="Google Shape;675;p12"/>
            <p:cNvSpPr/>
            <p:nvPr/>
          </p:nvSpPr>
          <p:spPr>
            <a:xfrm>
              <a:off x="1212113" y="829343"/>
              <a:ext cx="6647650" cy="51151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676" name="Google Shape;676;p12"/>
            <p:cNvGrpSpPr/>
            <p:nvPr/>
          </p:nvGrpSpPr>
          <p:grpSpPr>
            <a:xfrm>
              <a:off x="1332140" y="2690931"/>
              <a:ext cx="6401072" cy="1485393"/>
              <a:chOff x="1332140" y="2795439"/>
              <a:chExt cx="6401072" cy="1485393"/>
            </a:xfrm>
          </p:grpSpPr>
          <p:sp>
            <p:nvSpPr>
              <p:cNvPr id="677" name="Google Shape;677;p12"/>
              <p:cNvSpPr/>
              <p:nvPr/>
            </p:nvSpPr>
            <p:spPr>
              <a:xfrm>
                <a:off x="1332140" y="3394527"/>
                <a:ext cx="6401072" cy="681083"/>
              </a:xfrm>
              <a:prstGeom prst="roundRect">
                <a:avLst>
                  <a:gd fmla="val 11553" name="adj"/>
                </a:avLst>
              </a:prstGeom>
              <a:solidFill>
                <a:srgbClr val="FFFFFF"/>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91425" lIns="182875" spcFirstLastPara="1" rIns="91425" wrap="square" tIns="45700">
                <a:noAutofit/>
              </a:bodyPr>
              <a:lstStyle/>
              <a:p>
                <a:pPr indent="0" lvl="0" marL="0" marR="0" rtl="0" algn="l">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Virtualization Layer</a:t>
                </a:r>
                <a:endParaRPr b="0" i="0" sz="1200" u="none" cap="none" strike="noStrike">
                  <a:solidFill>
                    <a:srgbClr val="000000"/>
                  </a:solidFill>
                  <a:latin typeface="Arial"/>
                  <a:ea typeface="Arial"/>
                  <a:cs typeface="Arial"/>
                  <a:sym typeface="Arial"/>
                </a:endParaRPr>
              </a:p>
            </p:txBody>
          </p:sp>
          <p:grpSp>
            <p:nvGrpSpPr>
              <p:cNvPr id="678" name="Google Shape;678;p12"/>
              <p:cNvGrpSpPr/>
              <p:nvPr/>
            </p:nvGrpSpPr>
            <p:grpSpPr>
              <a:xfrm>
                <a:off x="3152504" y="2795439"/>
                <a:ext cx="1149532" cy="986292"/>
                <a:chOff x="3152504" y="2795439"/>
                <a:chExt cx="1149532" cy="986292"/>
              </a:xfrm>
            </p:grpSpPr>
            <p:sp>
              <p:nvSpPr>
                <p:cNvPr id="679" name="Google Shape;679;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80" name="Google Shape;680;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Virtual Hardware</a:t>
                  </a:r>
                  <a:endParaRPr b="0" i="0" sz="1800" u="none" cap="none" strike="noStrike">
                    <a:solidFill>
                      <a:schemeClr val="dk1"/>
                    </a:solidFill>
                    <a:latin typeface="Calibri"/>
                    <a:ea typeface="Calibri"/>
                    <a:cs typeface="Calibri"/>
                    <a:sym typeface="Calibri"/>
                  </a:endParaRPr>
                </a:p>
              </p:txBody>
            </p:sp>
            <p:grpSp>
              <p:nvGrpSpPr>
                <p:cNvPr id="681" name="Google Shape;681;p12"/>
                <p:cNvGrpSpPr/>
                <p:nvPr/>
              </p:nvGrpSpPr>
              <p:grpSpPr>
                <a:xfrm>
                  <a:off x="3317537" y="2795439"/>
                  <a:ext cx="779129" cy="784324"/>
                  <a:chOff x="3134648" y="3048000"/>
                  <a:chExt cx="779129" cy="784324"/>
                </a:xfrm>
              </p:grpSpPr>
              <p:pic>
                <p:nvPicPr>
                  <p:cNvPr descr="C:\Documents and Settings\csve\Local Settings\Temporary Internet Files\Content.IE5\4PQ7052J\MC900431576[1].png" id="682" name="Google Shape;682;p12"/>
                  <p:cNvPicPr preferRelativeResize="0"/>
                  <p:nvPr/>
                </p:nvPicPr>
                <p:blipFill rotWithShape="1">
                  <a:blip r:embed="rId3">
                    <a:alphaModFix/>
                  </a:blip>
                  <a:srcRect b="0" l="0" r="0" t="0"/>
                  <a:stretch/>
                </p:blipFill>
                <p:spPr>
                  <a:xfrm>
                    <a:off x="3134648" y="3048000"/>
                    <a:ext cx="779129" cy="784324"/>
                  </a:xfrm>
                  <a:prstGeom prst="rect">
                    <a:avLst/>
                  </a:prstGeom>
                  <a:noFill/>
                  <a:ln>
                    <a:noFill/>
                  </a:ln>
                </p:spPr>
              </p:pic>
              <p:pic>
                <p:nvPicPr>
                  <p:cNvPr descr="C:\Documents and Settings\Administrator\Local Settings\Temporary Internet Files\Content.IE5\0NG589SB\MC900441337[2].png" id="683" name="Google Shape;683;p12"/>
                  <p:cNvPicPr preferRelativeResize="0"/>
                  <p:nvPr/>
                </p:nvPicPr>
                <p:blipFill rotWithShape="1">
                  <a:blip r:embed="rId4">
                    <a:alphaModFix/>
                  </a:blip>
                  <a:srcRect b="0" l="0" r="0" t="0"/>
                  <a:stretch/>
                </p:blipFill>
                <p:spPr>
                  <a:xfrm>
                    <a:off x="3441788" y="3360335"/>
                    <a:ext cx="471989" cy="471989"/>
                  </a:xfrm>
                  <a:prstGeom prst="rect">
                    <a:avLst/>
                  </a:prstGeom>
                  <a:noFill/>
                  <a:ln>
                    <a:noFill/>
                  </a:ln>
                </p:spPr>
              </p:pic>
            </p:grpSp>
          </p:grpSp>
          <p:grpSp>
            <p:nvGrpSpPr>
              <p:cNvPr id="684" name="Google Shape;684;p12"/>
              <p:cNvGrpSpPr/>
              <p:nvPr/>
            </p:nvGrpSpPr>
            <p:grpSpPr>
              <a:xfrm>
                <a:off x="6257058" y="2801934"/>
                <a:ext cx="1293366" cy="984143"/>
                <a:chOff x="4367205" y="2801934"/>
                <a:chExt cx="1293366" cy="984143"/>
              </a:xfrm>
            </p:grpSpPr>
            <p:grpSp>
              <p:nvGrpSpPr>
                <p:cNvPr id="685" name="Google Shape;685;p12"/>
                <p:cNvGrpSpPr/>
                <p:nvPr/>
              </p:nvGrpSpPr>
              <p:grpSpPr>
                <a:xfrm>
                  <a:off x="4367205" y="2801934"/>
                  <a:ext cx="1293366" cy="979798"/>
                  <a:chOff x="3152504" y="2795439"/>
                  <a:chExt cx="1149532" cy="979798"/>
                </a:xfrm>
              </p:grpSpPr>
              <p:sp>
                <p:nvSpPr>
                  <p:cNvPr id="686" name="Google Shape;686;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87" name="Google Shape;687;p12"/>
                  <p:cNvSpPr txBox="1"/>
                  <p:nvPr/>
                </p:nvSpPr>
                <p:spPr>
                  <a:xfrm>
                    <a:off x="3152504" y="3531643"/>
                    <a:ext cx="1149532" cy="243594"/>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Virtual Networking</a:t>
                    </a:r>
                    <a:endParaRPr b="0" i="0" sz="1800" u="none" cap="none" strike="noStrike">
                      <a:solidFill>
                        <a:schemeClr val="dk1"/>
                      </a:solidFill>
                      <a:latin typeface="Calibri"/>
                      <a:ea typeface="Calibri"/>
                      <a:cs typeface="Calibri"/>
                      <a:sym typeface="Calibri"/>
                    </a:endParaRPr>
                  </a:p>
                </p:txBody>
              </p:sp>
            </p:grpSp>
            <p:pic>
              <p:nvPicPr>
                <p:cNvPr id="688" name="Google Shape;688;p12"/>
                <p:cNvPicPr preferRelativeResize="0"/>
                <p:nvPr/>
              </p:nvPicPr>
              <p:blipFill rotWithShape="1">
                <a:blip r:embed="rId5">
                  <a:alphaModFix/>
                </a:blip>
                <a:srcRect b="0" l="0" r="0" t="0"/>
                <a:stretch/>
              </p:blipFill>
              <p:spPr>
                <a:xfrm rot="641565">
                  <a:off x="4475658" y="3022346"/>
                  <a:ext cx="947412" cy="681757"/>
                </a:xfrm>
                <a:prstGeom prst="rect">
                  <a:avLst/>
                </a:prstGeom>
                <a:noFill/>
                <a:ln>
                  <a:noFill/>
                </a:ln>
              </p:spPr>
            </p:pic>
            <p:pic>
              <p:nvPicPr>
                <p:cNvPr descr="C:\Documents and Settings\Administrator\Local Settings\Temporary Internet Files\Content.IE5\S5CT05S7\MCj04325540000[1].png" id="689" name="Google Shape;689;p12"/>
                <p:cNvPicPr preferRelativeResize="0"/>
                <p:nvPr/>
              </p:nvPicPr>
              <p:blipFill rotWithShape="1">
                <a:blip r:embed="rId6">
                  <a:alphaModFix/>
                </a:blip>
                <a:srcRect b="0" l="0" r="0" t="0"/>
                <a:stretch/>
              </p:blipFill>
              <p:spPr>
                <a:xfrm>
                  <a:off x="4945036" y="3020928"/>
                  <a:ext cx="481262" cy="480846"/>
                </a:xfrm>
                <a:prstGeom prst="rect">
                  <a:avLst/>
                </a:prstGeom>
                <a:noFill/>
                <a:ln>
                  <a:noFill/>
                </a:ln>
              </p:spPr>
            </p:pic>
            <p:pic>
              <p:nvPicPr>
                <p:cNvPr descr="C:\Documents and Settings\Administrator\Local Settings\Temporary Internet Files\Content.IE5\S5CT05S7\MCj04325540000[1].png" id="690" name="Google Shape;690;p12"/>
                <p:cNvPicPr preferRelativeResize="0"/>
                <p:nvPr/>
              </p:nvPicPr>
              <p:blipFill rotWithShape="1">
                <a:blip r:embed="rId6">
                  <a:alphaModFix/>
                </a:blip>
                <a:srcRect b="0" l="0" r="0" t="0"/>
                <a:stretch/>
              </p:blipFill>
              <p:spPr>
                <a:xfrm>
                  <a:off x="4708733" y="2882753"/>
                  <a:ext cx="481262" cy="480846"/>
                </a:xfrm>
                <a:prstGeom prst="rect">
                  <a:avLst/>
                </a:prstGeom>
                <a:noFill/>
                <a:ln>
                  <a:noFill/>
                </a:ln>
              </p:spPr>
            </p:pic>
          </p:grpSp>
          <p:grpSp>
            <p:nvGrpSpPr>
              <p:cNvPr id="691" name="Google Shape;691;p12"/>
              <p:cNvGrpSpPr/>
              <p:nvPr/>
            </p:nvGrpSpPr>
            <p:grpSpPr>
              <a:xfrm>
                <a:off x="4376084" y="2795439"/>
                <a:ext cx="1149532" cy="986292"/>
                <a:chOff x="4376084" y="2795439"/>
                <a:chExt cx="1149532" cy="986292"/>
              </a:xfrm>
            </p:grpSpPr>
            <p:grpSp>
              <p:nvGrpSpPr>
                <p:cNvPr id="692" name="Google Shape;692;p12"/>
                <p:cNvGrpSpPr/>
                <p:nvPr/>
              </p:nvGrpSpPr>
              <p:grpSpPr>
                <a:xfrm>
                  <a:off x="4376084" y="2795439"/>
                  <a:ext cx="1149532" cy="986292"/>
                  <a:chOff x="3152504" y="2795439"/>
                  <a:chExt cx="1149532" cy="986292"/>
                </a:xfrm>
              </p:grpSpPr>
              <p:sp>
                <p:nvSpPr>
                  <p:cNvPr id="693" name="Google Shape;693;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94" name="Google Shape;694;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Virtual Storage</a:t>
                    </a:r>
                    <a:endParaRPr b="0" i="0" sz="1800" u="none" cap="none" strike="noStrike">
                      <a:solidFill>
                        <a:schemeClr val="dk1"/>
                      </a:solidFill>
                      <a:latin typeface="Calibri"/>
                      <a:ea typeface="Calibri"/>
                      <a:cs typeface="Calibri"/>
                      <a:sym typeface="Calibri"/>
                    </a:endParaRPr>
                  </a:p>
                </p:txBody>
              </p:sp>
            </p:grpSp>
            <p:pic>
              <p:nvPicPr>
                <p:cNvPr id="695" name="Google Shape;695;p12"/>
                <p:cNvPicPr preferRelativeResize="0"/>
                <p:nvPr/>
              </p:nvPicPr>
              <p:blipFill rotWithShape="1">
                <a:blip r:embed="rId7">
                  <a:alphaModFix/>
                </a:blip>
                <a:srcRect b="0" l="0" r="0" t="0"/>
                <a:stretch/>
              </p:blipFill>
              <p:spPr>
                <a:xfrm>
                  <a:off x="4514739" y="2940372"/>
                  <a:ext cx="639391" cy="639391"/>
                </a:xfrm>
                <a:prstGeom prst="rect">
                  <a:avLst/>
                </a:prstGeom>
                <a:noFill/>
                <a:ln>
                  <a:noFill/>
                </a:ln>
              </p:spPr>
            </p:pic>
            <p:pic>
              <p:nvPicPr>
                <p:cNvPr id="696" name="Google Shape;696;p12"/>
                <p:cNvPicPr preferRelativeResize="0"/>
                <p:nvPr/>
              </p:nvPicPr>
              <p:blipFill rotWithShape="1">
                <a:blip r:embed="rId8">
                  <a:alphaModFix/>
                </a:blip>
                <a:srcRect b="0" l="0" r="0" t="0"/>
                <a:stretch/>
              </p:blipFill>
              <p:spPr>
                <a:xfrm>
                  <a:off x="4911418" y="3079833"/>
                  <a:ext cx="512950" cy="512950"/>
                </a:xfrm>
                <a:prstGeom prst="rect">
                  <a:avLst/>
                </a:prstGeom>
                <a:noFill/>
                <a:ln>
                  <a:noFill/>
                </a:ln>
              </p:spPr>
            </p:pic>
          </p:grpSp>
          <p:cxnSp>
            <p:nvCxnSpPr>
              <p:cNvPr id="697" name="Google Shape;697;p12"/>
              <p:cNvCxnSpPr/>
              <p:nvPr/>
            </p:nvCxnSpPr>
            <p:spPr>
              <a:xfrm>
                <a:off x="5634446" y="3656686"/>
                <a:ext cx="557348" cy="0"/>
              </a:xfrm>
              <a:prstGeom prst="straightConnector1">
                <a:avLst/>
              </a:prstGeom>
              <a:noFill/>
              <a:ln cap="flat" cmpd="sng" w="9525">
                <a:solidFill>
                  <a:srgbClr val="000000"/>
                </a:solidFill>
                <a:prstDash val="dash"/>
                <a:miter lim="800000"/>
                <a:headEnd len="sm" w="sm" type="none"/>
                <a:tailEnd len="sm" w="sm" type="none"/>
              </a:ln>
            </p:spPr>
          </p:cxnSp>
          <p:sp>
            <p:nvSpPr>
              <p:cNvPr id="698" name="Google Shape;698;p12"/>
              <p:cNvSpPr/>
              <p:nvPr/>
            </p:nvSpPr>
            <p:spPr>
              <a:xfrm>
                <a:off x="3152504" y="3870387"/>
                <a:ext cx="4397920" cy="41044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Software Emulation</a:t>
                </a:r>
                <a:endParaRPr b="0" i="0" sz="1800" u="none" cap="none" strike="noStrike">
                  <a:solidFill>
                    <a:schemeClr val="dk1"/>
                  </a:solidFill>
                  <a:latin typeface="Calibri"/>
                  <a:ea typeface="Calibri"/>
                  <a:cs typeface="Calibri"/>
                  <a:sym typeface="Calibri"/>
                </a:endParaRPr>
              </a:p>
            </p:txBody>
          </p:sp>
        </p:grpSp>
        <p:grpSp>
          <p:nvGrpSpPr>
            <p:cNvPr id="699" name="Google Shape;699;p12"/>
            <p:cNvGrpSpPr/>
            <p:nvPr/>
          </p:nvGrpSpPr>
          <p:grpSpPr>
            <a:xfrm>
              <a:off x="1332140" y="4723335"/>
              <a:ext cx="6401072" cy="1090212"/>
              <a:chOff x="1332140" y="4758171"/>
              <a:chExt cx="6401072" cy="1090212"/>
            </a:xfrm>
          </p:grpSpPr>
          <p:sp>
            <p:nvSpPr>
              <p:cNvPr id="700" name="Google Shape;700;p12"/>
              <p:cNvSpPr/>
              <p:nvPr/>
            </p:nvSpPr>
            <p:spPr>
              <a:xfrm>
                <a:off x="1332140" y="5167300"/>
                <a:ext cx="6401072" cy="681083"/>
              </a:xfrm>
              <a:prstGeom prst="roundRect">
                <a:avLst>
                  <a:gd fmla="val 11553" name="adj"/>
                </a:avLst>
              </a:prstGeom>
              <a:solidFill>
                <a:srgbClr val="FFFFFF"/>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91425" lIns="182875" spcFirstLastPara="1" rIns="91425" wrap="square" tIns="45700">
                <a:noAutofit/>
              </a:bodyPr>
              <a:lstStyle/>
              <a:p>
                <a:pPr indent="0" lvl="0" marL="0" marR="0" rtl="0" algn="l">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Host</a:t>
                </a:r>
                <a:endParaRPr b="0" i="0" sz="1200" u="none" cap="none" strike="noStrike">
                  <a:solidFill>
                    <a:srgbClr val="000000"/>
                  </a:solidFill>
                  <a:latin typeface="Arial"/>
                  <a:ea typeface="Arial"/>
                  <a:cs typeface="Arial"/>
                  <a:sym typeface="Arial"/>
                </a:endParaRPr>
              </a:p>
            </p:txBody>
          </p:sp>
          <p:grpSp>
            <p:nvGrpSpPr>
              <p:cNvPr id="701" name="Google Shape;701;p12"/>
              <p:cNvGrpSpPr/>
              <p:nvPr/>
            </p:nvGrpSpPr>
            <p:grpSpPr>
              <a:xfrm>
                <a:off x="3156857" y="4761244"/>
                <a:ext cx="1149532" cy="1000410"/>
                <a:chOff x="3156857" y="4761244"/>
                <a:chExt cx="1149532" cy="1000410"/>
              </a:xfrm>
            </p:grpSpPr>
            <p:grpSp>
              <p:nvGrpSpPr>
                <p:cNvPr id="702" name="Google Shape;702;p12"/>
                <p:cNvGrpSpPr/>
                <p:nvPr/>
              </p:nvGrpSpPr>
              <p:grpSpPr>
                <a:xfrm>
                  <a:off x="3156857" y="4761244"/>
                  <a:ext cx="1149532" cy="986292"/>
                  <a:chOff x="3152504" y="2795439"/>
                  <a:chExt cx="1149532" cy="986292"/>
                </a:xfrm>
              </p:grpSpPr>
              <p:sp>
                <p:nvSpPr>
                  <p:cNvPr id="703" name="Google Shape;703;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04" name="Google Shape;704;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Physical Hardware</a:t>
                    </a:r>
                    <a:endParaRPr b="0" i="0" sz="1800" u="none" cap="none" strike="noStrike">
                      <a:solidFill>
                        <a:schemeClr val="dk1"/>
                      </a:solidFill>
                      <a:latin typeface="Calibri"/>
                      <a:ea typeface="Calibri"/>
                      <a:cs typeface="Calibri"/>
                      <a:sym typeface="Calibri"/>
                    </a:endParaRPr>
                  </a:p>
                </p:txBody>
              </p:sp>
            </p:grpSp>
            <p:pic>
              <p:nvPicPr>
                <p:cNvPr descr="MCj04352420000[1]" id="705" name="Google Shape;705;p12"/>
                <p:cNvPicPr preferRelativeResize="0"/>
                <p:nvPr/>
              </p:nvPicPr>
              <p:blipFill rotWithShape="1">
                <a:blip r:embed="rId9">
                  <a:alphaModFix/>
                </a:blip>
                <a:srcRect b="0" l="0" r="0" t="0"/>
                <a:stretch/>
              </p:blipFill>
              <p:spPr>
                <a:xfrm>
                  <a:off x="3683722" y="4885406"/>
                  <a:ext cx="441183" cy="873175"/>
                </a:xfrm>
                <a:prstGeom prst="rect">
                  <a:avLst/>
                </a:prstGeom>
                <a:noFill/>
                <a:ln>
                  <a:noFill/>
                </a:ln>
              </p:spPr>
            </p:pic>
            <p:pic>
              <p:nvPicPr>
                <p:cNvPr descr="MCj04352420000[1]" id="706" name="Google Shape;706;p12"/>
                <p:cNvPicPr preferRelativeResize="0"/>
                <p:nvPr/>
              </p:nvPicPr>
              <p:blipFill rotWithShape="1">
                <a:blip r:embed="rId9">
                  <a:alphaModFix/>
                </a:blip>
                <a:srcRect b="0" l="0" r="0" t="0"/>
                <a:stretch/>
              </p:blipFill>
              <p:spPr>
                <a:xfrm>
                  <a:off x="3374564" y="4888479"/>
                  <a:ext cx="441183" cy="873175"/>
                </a:xfrm>
                <a:prstGeom prst="rect">
                  <a:avLst/>
                </a:prstGeom>
                <a:noFill/>
                <a:ln>
                  <a:noFill/>
                </a:ln>
              </p:spPr>
            </p:pic>
          </p:grpSp>
          <p:grpSp>
            <p:nvGrpSpPr>
              <p:cNvPr id="707" name="Google Shape;707;p12"/>
              <p:cNvGrpSpPr/>
              <p:nvPr/>
            </p:nvGrpSpPr>
            <p:grpSpPr>
              <a:xfrm>
                <a:off x="4380437" y="4758171"/>
                <a:ext cx="1149532" cy="1014755"/>
                <a:chOff x="4380437" y="4758171"/>
                <a:chExt cx="1149532" cy="1014755"/>
              </a:xfrm>
            </p:grpSpPr>
            <p:grpSp>
              <p:nvGrpSpPr>
                <p:cNvPr id="708" name="Google Shape;708;p12"/>
                <p:cNvGrpSpPr/>
                <p:nvPr/>
              </p:nvGrpSpPr>
              <p:grpSpPr>
                <a:xfrm>
                  <a:off x="4380437" y="4758171"/>
                  <a:ext cx="1149532" cy="986292"/>
                  <a:chOff x="3152504" y="2795439"/>
                  <a:chExt cx="1149532" cy="986292"/>
                </a:xfrm>
              </p:grpSpPr>
              <p:sp>
                <p:nvSpPr>
                  <p:cNvPr id="709" name="Google Shape;709;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10" name="Google Shape;710;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Physical Storage</a:t>
                    </a:r>
                    <a:endParaRPr b="0" i="0" sz="1800" u="none" cap="none" strike="noStrike">
                      <a:solidFill>
                        <a:schemeClr val="dk1"/>
                      </a:solidFill>
                      <a:latin typeface="Calibri"/>
                      <a:ea typeface="Calibri"/>
                      <a:cs typeface="Calibri"/>
                      <a:sym typeface="Calibri"/>
                    </a:endParaRPr>
                  </a:p>
                </p:txBody>
              </p:sp>
            </p:grpSp>
            <p:pic>
              <p:nvPicPr>
                <p:cNvPr descr="MCj04352420000[1]" id="711" name="Google Shape;711;p12"/>
                <p:cNvPicPr preferRelativeResize="0"/>
                <p:nvPr/>
              </p:nvPicPr>
              <p:blipFill rotWithShape="1">
                <a:blip r:embed="rId9">
                  <a:alphaModFix/>
                </a:blip>
                <a:srcRect b="0" l="0" r="0" t="0"/>
                <a:stretch/>
              </p:blipFill>
              <p:spPr>
                <a:xfrm>
                  <a:off x="4942138" y="4899751"/>
                  <a:ext cx="441183" cy="873175"/>
                </a:xfrm>
                <a:prstGeom prst="rect">
                  <a:avLst/>
                </a:prstGeom>
                <a:noFill/>
                <a:ln>
                  <a:noFill/>
                </a:ln>
              </p:spPr>
            </p:pic>
            <p:pic>
              <p:nvPicPr>
                <p:cNvPr id="712" name="Google Shape;712;p12"/>
                <p:cNvPicPr preferRelativeResize="0"/>
                <p:nvPr/>
              </p:nvPicPr>
              <p:blipFill rotWithShape="1">
                <a:blip r:embed="rId10">
                  <a:alphaModFix/>
                </a:blip>
                <a:srcRect b="0" l="0" r="0" t="0"/>
                <a:stretch/>
              </p:blipFill>
              <p:spPr>
                <a:xfrm>
                  <a:off x="4661818" y="5139944"/>
                  <a:ext cx="431349" cy="431349"/>
                </a:xfrm>
                <a:prstGeom prst="rect">
                  <a:avLst/>
                </a:prstGeom>
                <a:noFill/>
                <a:ln>
                  <a:noFill/>
                </a:ln>
              </p:spPr>
            </p:pic>
            <p:pic>
              <p:nvPicPr>
                <p:cNvPr id="713" name="Google Shape;713;p12"/>
                <p:cNvPicPr preferRelativeResize="0"/>
                <p:nvPr/>
              </p:nvPicPr>
              <p:blipFill rotWithShape="1">
                <a:blip r:embed="rId11">
                  <a:alphaModFix/>
                </a:blip>
                <a:srcRect b="0" l="0" r="0" t="0"/>
                <a:stretch/>
              </p:blipFill>
              <p:spPr>
                <a:xfrm>
                  <a:off x="4563816" y="4921580"/>
                  <a:ext cx="305454" cy="305454"/>
                </a:xfrm>
                <a:prstGeom prst="rect">
                  <a:avLst/>
                </a:prstGeom>
                <a:noFill/>
                <a:ln>
                  <a:noFill/>
                </a:ln>
              </p:spPr>
            </p:pic>
            <p:pic>
              <p:nvPicPr>
                <p:cNvPr id="714" name="Google Shape;714;p12"/>
                <p:cNvPicPr preferRelativeResize="0"/>
                <p:nvPr/>
              </p:nvPicPr>
              <p:blipFill rotWithShape="1">
                <a:blip r:embed="rId11">
                  <a:alphaModFix/>
                </a:blip>
                <a:srcRect b="0" l="0" r="0" t="0"/>
                <a:stretch/>
              </p:blipFill>
              <p:spPr>
                <a:xfrm>
                  <a:off x="4684585" y="4986841"/>
                  <a:ext cx="305454" cy="305454"/>
                </a:xfrm>
                <a:prstGeom prst="rect">
                  <a:avLst/>
                </a:prstGeom>
                <a:noFill/>
                <a:ln>
                  <a:noFill/>
                </a:ln>
              </p:spPr>
            </p:pic>
          </p:grpSp>
          <p:grpSp>
            <p:nvGrpSpPr>
              <p:cNvPr id="715" name="Google Shape;715;p12"/>
              <p:cNvGrpSpPr/>
              <p:nvPr/>
            </p:nvGrpSpPr>
            <p:grpSpPr>
              <a:xfrm>
                <a:off x="6257058" y="4764929"/>
                <a:ext cx="1293366" cy="979798"/>
                <a:chOff x="6257058" y="4764929"/>
                <a:chExt cx="1293366" cy="979798"/>
              </a:xfrm>
            </p:grpSpPr>
            <p:grpSp>
              <p:nvGrpSpPr>
                <p:cNvPr id="716" name="Google Shape;716;p12"/>
                <p:cNvGrpSpPr/>
                <p:nvPr/>
              </p:nvGrpSpPr>
              <p:grpSpPr>
                <a:xfrm>
                  <a:off x="6257058" y="4764929"/>
                  <a:ext cx="1293366" cy="979798"/>
                  <a:chOff x="3152504" y="2795439"/>
                  <a:chExt cx="1149532" cy="979798"/>
                </a:xfrm>
              </p:grpSpPr>
              <p:sp>
                <p:nvSpPr>
                  <p:cNvPr id="717" name="Google Shape;717;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18" name="Google Shape;718;p12"/>
                  <p:cNvSpPr txBox="1"/>
                  <p:nvPr/>
                </p:nvSpPr>
                <p:spPr>
                  <a:xfrm>
                    <a:off x="3152504" y="3531643"/>
                    <a:ext cx="1149532" cy="243594"/>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Physical Networking</a:t>
                    </a:r>
                    <a:endParaRPr b="0" i="0" sz="1800" u="none" cap="none" strike="noStrike">
                      <a:solidFill>
                        <a:schemeClr val="dk1"/>
                      </a:solidFill>
                      <a:latin typeface="Calibri"/>
                      <a:ea typeface="Calibri"/>
                      <a:cs typeface="Calibri"/>
                      <a:sym typeface="Calibri"/>
                    </a:endParaRPr>
                  </a:p>
                </p:txBody>
              </p:sp>
            </p:grpSp>
            <p:pic>
              <p:nvPicPr>
                <p:cNvPr descr="MCj04352420000[1]" id="719" name="Google Shape;719;p12"/>
                <p:cNvPicPr preferRelativeResize="0"/>
                <p:nvPr/>
              </p:nvPicPr>
              <p:blipFill rotWithShape="1">
                <a:blip r:embed="rId9">
                  <a:alphaModFix/>
                </a:blip>
                <a:srcRect b="0" l="0" r="0" t="0"/>
                <a:stretch/>
              </p:blipFill>
              <p:spPr>
                <a:xfrm>
                  <a:off x="6449052" y="4823578"/>
                  <a:ext cx="441183" cy="873175"/>
                </a:xfrm>
                <a:prstGeom prst="rect">
                  <a:avLst/>
                </a:prstGeom>
                <a:noFill/>
                <a:ln>
                  <a:noFill/>
                </a:ln>
              </p:spPr>
            </p:pic>
            <p:pic>
              <p:nvPicPr>
                <p:cNvPr id="720" name="Google Shape;720;p12"/>
                <p:cNvPicPr preferRelativeResize="0"/>
                <p:nvPr/>
              </p:nvPicPr>
              <p:blipFill rotWithShape="1">
                <a:blip r:embed="rId5">
                  <a:alphaModFix/>
                </a:blip>
                <a:srcRect b="0" l="0" r="0" t="0"/>
                <a:stretch/>
              </p:blipFill>
              <p:spPr>
                <a:xfrm rot="1628626">
                  <a:off x="6337805" y="5116826"/>
                  <a:ext cx="663679" cy="477583"/>
                </a:xfrm>
                <a:prstGeom prst="rect">
                  <a:avLst/>
                </a:prstGeom>
                <a:noFill/>
                <a:ln>
                  <a:noFill/>
                </a:ln>
              </p:spPr>
            </p:pic>
            <p:pic>
              <p:nvPicPr>
                <p:cNvPr descr="MCj04352420000[1]" id="721" name="Google Shape;721;p12"/>
                <p:cNvPicPr preferRelativeResize="0"/>
                <p:nvPr/>
              </p:nvPicPr>
              <p:blipFill rotWithShape="1">
                <a:blip r:embed="rId9">
                  <a:alphaModFix/>
                </a:blip>
                <a:srcRect b="0" l="0" r="0" t="0"/>
                <a:stretch/>
              </p:blipFill>
              <p:spPr>
                <a:xfrm>
                  <a:off x="7061107" y="4823579"/>
                  <a:ext cx="298934" cy="591640"/>
                </a:xfrm>
                <a:prstGeom prst="rect">
                  <a:avLst/>
                </a:prstGeom>
                <a:noFill/>
                <a:ln>
                  <a:noFill/>
                </a:ln>
              </p:spPr>
            </p:pic>
            <p:pic>
              <p:nvPicPr>
                <p:cNvPr id="722" name="Google Shape;722;p12"/>
                <p:cNvPicPr preferRelativeResize="0"/>
                <p:nvPr/>
              </p:nvPicPr>
              <p:blipFill rotWithShape="1">
                <a:blip r:embed="rId12">
                  <a:alphaModFix/>
                </a:blip>
                <a:srcRect b="0" l="0" r="0" t="0"/>
                <a:stretch/>
              </p:blipFill>
              <p:spPr>
                <a:xfrm rot="1628626">
                  <a:off x="6996769" y="5076493"/>
                  <a:ext cx="449692" cy="323598"/>
                </a:xfrm>
                <a:prstGeom prst="rect">
                  <a:avLst/>
                </a:prstGeom>
                <a:noFill/>
                <a:ln>
                  <a:noFill/>
                </a:ln>
              </p:spPr>
            </p:pic>
            <p:cxnSp>
              <p:nvCxnSpPr>
                <p:cNvPr id="723" name="Google Shape;723;p12"/>
                <p:cNvCxnSpPr/>
                <p:nvPr/>
              </p:nvCxnSpPr>
              <p:spPr>
                <a:xfrm flipH="1" rot="10800000">
                  <a:off x="6898944" y="5321128"/>
                  <a:ext cx="183645" cy="32130"/>
                </a:xfrm>
                <a:prstGeom prst="straightConnector1">
                  <a:avLst/>
                </a:prstGeom>
                <a:noFill/>
                <a:ln cap="flat" cmpd="sng" w="9525">
                  <a:solidFill>
                    <a:srgbClr val="000000"/>
                  </a:solidFill>
                  <a:prstDash val="solid"/>
                  <a:miter lim="800000"/>
                  <a:headEnd len="med" w="med" type="oval"/>
                  <a:tailEnd len="med" w="med" type="oval"/>
                </a:ln>
              </p:spPr>
            </p:cxnSp>
          </p:grpSp>
        </p:grpSp>
        <p:sp>
          <p:nvSpPr>
            <p:cNvPr id="724" name="Google Shape;724;p12"/>
            <p:cNvSpPr/>
            <p:nvPr/>
          </p:nvSpPr>
          <p:spPr>
            <a:xfrm flipH="1" rot="5400000">
              <a:off x="3510473" y="4343756"/>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25" name="Google Shape;725;p12"/>
            <p:cNvSpPr/>
            <p:nvPr/>
          </p:nvSpPr>
          <p:spPr>
            <a:xfrm flipH="1" rot="5400000">
              <a:off x="4734053" y="4343755"/>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26" name="Google Shape;726;p12"/>
            <p:cNvSpPr/>
            <p:nvPr/>
          </p:nvSpPr>
          <p:spPr>
            <a:xfrm flipH="1" rot="5400000">
              <a:off x="6678238" y="4343756"/>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727" name="Google Shape;727;p12"/>
            <p:cNvGrpSpPr/>
            <p:nvPr/>
          </p:nvGrpSpPr>
          <p:grpSpPr>
            <a:xfrm>
              <a:off x="1327944" y="953990"/>
              <a:ext cx="6401072" cy="1131309"/>
              <a:chOff x="1327944" y="837027"/>
              <a:chExt cx="6401072" cy="1131309"/>
            </a:xfrm>
          </p:grpSpPr>
          <p:sp>
            <p:nvSpPr>
              <p:cNvPr id="728" name="Google Shape;728;p12"/>
              <p:cNvSpPr/>
              <p:nvPr/>
            </p:nvSpPr>
            <p:spPr>
              <a:xfrm>
                <a:off x="1327944" y="1287253"/>
                <a:ext cx="6401072" cy="681083"/>
              </a:xfrm>
              <a:prstGeom prst="roundRect">
                <a:avLst>
                  <a:gd fmla="val 11553" name="adj"/>
                </a:avLst>
              </a:prstGeom>
              <a:solidFill>
                <a:srgbClr val="FFFFFF"/>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91425" lIns="182875" spcFirstLastPara="1" rIns="91425" wrap="square" tIns="45700">
                <a:noAutofit/>
              </a:bodyPr>
              <a:lstStyle/>
              <a:p>
                <a:pPr indent="0" lvl="0" marL="0" marR="0" rtl="0" algn="l">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Guest</a:t>
                </a:r>
                <a:endParaRPr b="0" i="0" sz="1200" u="none" cap="none" strike="noStrike">
                  <a:solidFill>
                    <a:srgbClr val="000000"/>
                  </a:solidFill>
                  <a:latin typeface="Arial"/>
                  <a:ea typeface="Arial"/>
                  <a:cs typeface="Arial"/>
                  <a:sym typeface="Arial"/>
                </a:endParaRPr>
              </a:p>
            </p:txBody>
          </p:sp>
          <p:grpSp>
            <p:nvGrpSpPr>
              <p:cNvPr id="729" name="Google Shape;729;p12"/>
              <p:cNvGrpSpPr/>
              <p:nvPr/>
            </p:nvGrpSpPr>
            <p:grpSpPr>
              <a:xfrm>
                <a:off x="6252862" y="843522"/>
                <a:ext cx="1293366" cy="979798"/>
                <a:chOff x="3152504" y="2795439"/>
                <a:chExt cx="1149532" cy="979798"/>
              </a:xfrm>
            </p:grpSpPr>
            <p:sp>
              <p:nvSpPr>
                <p:cNvPr id="730" name="Google Shape;730;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31" name="Google Shape;731;p12"/>
                <p:cNvSpPr txBox="1"/>
                <p:nvPr/>
              </p:nvSpPr>
              <p:spPr>
                <a:xfrm>
                  <a:off x="3152504" y="3531643"/>
                  <a:ext cx="1149532" cy="243594"/>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grpSp>
            <p:nvGrpSpPr>
              <p:cNvPr id="732" name="Google Shape;732;p12"/>
              <p:cNvGrpSpPr/>
              <p:nvPr/>
            </p:nvGrpSpPr>
            <p:grpSpPr>
              <a:xfrm>
                <a:off x="4371888" y="837027"/>
                <a:ext cx="1149532" cy="986292"/>
                <a:chOff x="3152504" y="2795439"/>
                <a:chExt cx="1149532" cy="986292"/>
              </a:xfrm>
            </p:grpSpPr>
            <p:sp>
              <p:nvSpPr>
                <p:cNvPr id="733" name="Google Shape;733;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34" name="Google Shape;734;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cxnSp>
            <p:nvCxnSpPr>
              <p:cNvPr id="735" name="Google Shape;735;p12"/>
              <p:cNvCxnSpPr/>
              <p:nvPr/>
            </p:nvCxnSpPr>
            <p:spPr>
              <a:xfrm>
                <a:off x="5630250" y="1698274"/>
                <a:ext cx="557348" cy="0"/>
              </a:xfrm>
              <a:prstGeom prst="straightConnector1">
                <a:avLst/>
              </a:prstGeom>
              <a:noFill/>
              <a:ln cap="flat" cmpd="sng" w="9525">
                <a:solidFill>
                  <a:srgbClr val="000000"/>
                </a:solidFill>
                <a:prstDash val="dash"/>
                <a:miter lim="800000"/>
                <a:headEnd len="sm" w="sm" type="none"/>
                <a:tailEnd len="sm" w="sm" type="none"/>
              </a:ln>
            </p:spPr>
          </p:cxnSp>
          <p:grpSp>
            <p:nvGrpSpPr>
              <p:cNvPr id="736" name="Google Shape;736;p12"/>
              <p:cNvGrpSpPr/>
              <p:nvPr/>
            </p:nvGrpSpPr>
            <p:grpSpPr>
              <a:xfrm>
                <a:off x="3148308" y="837027"/>
                <a:ext cx="1149532" cy="986292"/>
                <a:chOff x="3148308" y="996522"/>
                <a:chExt cx="1149532" cy="986292"/>
              </a:xfrm>
            </p:grpSpPr>
            <p:grpSp>
              <p:nvGrpSpPr>
                <p:cNvPr id="737" name="Google Shape;737;p12"/>
                <p:cNvGrpSpPr/>
                <p:nvPr/>
              </p:nvGrpSpPr>
              <p:grpSpPr>
                <a:xfrm>
                  <a:off x="3148308" y="996522"/>
                  <a:ext cx="1149532" cy="986292"/>
                  <a:chOff x="3152504" y="2795439"/>
                  <a:chExt cx="1149532" cy="986292"/>
                </a:xfrm>
              </p:grpSpPr>
              <p:sp>
                <p:nvSpPr>
                  <p:cNvPr id="738" name="Google Shape;738;p12"/>
                  <p:cNvSpPr/>
                  <p:nvPr/>
                </p:nvSpPr>
                <p:spPr>
                  <a:xfrm>
                    <a:off x="3213463" y="2795439"/>
                    <a:ext cx="1036320" cy="931824"/>
                  </a:xfrm>
                  <a:prstGeom prst="roundRect">
                    <a:avLst>
                      <a:gd fmla="val 16667" name="adj"/>
                    </a:avLst>
                  </a:prstGeom>
                  <a:solidFill>
                    <a:srgbClr val="F2F2F2"/>
                  </a:solid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39" name="Google Shape;739;p12"/>
                  <p:cNvSpPr txBox="1"/>
                  <p:nvPr/>
                </p:nvSpPr>
                <p:spPr>
                  <a:xfrm>
                    <a:off x="3152504" y="3531642"/>
                    <a:ext cx="1149532" cy="25008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00"/>
                      <a:buFont typeface="Noto Sans Symbols"/>
                      <a:buNone/>
                    </a:pPr>
                    <a:r>
                      <a:rPr b="0" i="0" lang="en-GB" sz="1000" u="none" cap="none" strike="noStrike">
                        <a:solidFill>
                          <a:srgbClr val="000000"/>
                        </a:solidFill>
                        <a:latin typeface="Arial"/>
                        <a:ea typeface="Arial"/>
                        <a:cs typeface="Arial"/>
                        <a:sym typeface="Arial"/>
                      </a:rPr>
                      <a:t>Virtual Image</a:t>
                    </a:r>
                    <a:endParaRPr b="0" i="0" sz="1800" u="none" cap="none" strike="noStrike">
                      <a:solidFill>
                        <a:schemeClr val="dk1"/>
                      </a:solidFill>
                      <a:latin typeface="Calibri"/>
                      <a:ea typeface="Calibri"/>
                      <a:cs typeface="Calibri"/>
                      <a:sym typeface="Calibri"/>
                    </a:endParaRPr>
                  </a:p>
                </p:txBody>
              </p:sp>
            </p:grpSp>
            <p:pic>
              <p:nvPicPr>
                <p:cNvPr descr="C:\Users\aneka\AppData\Local\Microsoft\Windows\Temporary Internet Files\Content.IE5\2QY4P75K\MC900442154[1].png" id="740" name="Google Shape;740;p12"/>
                <p:cNvPicPr preferRelativeResize="0"/>
                <p:nvPr/>
              </p:nvPicPr>
              <p:blipFill rotWithShape="1">
                <a:blip r:embed="rId13">
                  <a:alphaModFix/>
                </a:blip>
                <a:srcRect b="0" l="0" r="0" t="0"/>
                <a:stretch/>
              </p:blipFill>
              <p:spPr>
                <a:xfrm>
                  <a:off x="3338259" y="1056176"/>
                  <a:ext cx="584446" cy="584446"/>
                </a:xfrm>
                <a:prstGeom prst="rect">
                  <a:avLst/>
                </a:prstGeom>
                <a:noFill/>
                <a:ln>
                  <a:noFill/>
                </a:ln>
              </p:spPr>
            </p:pic>
            <p:pic>
              <p:nvPicPr>
                <p:cNvPr descr="C:\Users\aneka\AppData\Local\Microsoft\Windows\Temporary Internet Files\Content.IE5\2QY4P75K\MC900442154[1].png" id="741" name="Google Shape;741;p12"/>
                <p:cNvPicPr preferRelativeResize="0"/>
                <p:nvPr/>
              </p:nvPicPr>
              <p:blipFill rotWithShape="1">
                <a:blip r:embed="rId13">
                  <a:alphaModFix/>
                </a:blip>
                <a:srcRect b="0" l="0" r="0" t="0"/>
                <a:stretch/>
              </p:blipFill>
              <p:spPr>
                <a:xfrm>
                  <a:off x="3541511" y="1056176"/>
                  <a:ext cx="584446" cy="584446"/>
                </a:xfrm>
                <a:prstGeom prst="rect">
                  <a:avLst/>
                </a:prstGeom>
                <a:noFill/>
                <a:ln>
                  <a:noFill/>
                </a:ln>
              </p:spPr>
            </p:pic>
          </p:grpSp>
          <p:pic>
            <p:nvPicPr>
              <p:cNvPr descr="C:\Documents and Settings\Administrator\Local Settings\Temporary Internet Files\Content.IE5\AD85KTOH\MC900431573[2].png" id="742" name="Google Shape;742;p12"/>
              <p:cNvPicPr preferRelativeResize="0"/>
              <p:nvPr/>
            </p:nvPicPr>
            <p:blipFill rotWithShape="1">
              <a:blip r:embed="rId14">
                <a:alphaModFix/>
              </a:blip>
              <a:srcRect b="0" l="0" r="0" t="0"/>
              <a:stretch/>
            </p:blipFill>
            <p:spPr>
              <a:xfrm>
                <a:off x="6593558" y="896681"/>
                <a:ext cx="804907" cy="780327"/>
              </a:xfrm>
              <a:prstGeom prst="rect">
                <a:avLst/>
              </a:prstGeom>
              <a:noFill/>
              <a:ln>
                <a:noFill/>
              </a:ln>
            </p:spPr>
          </p:pic>
          <p:pic>
            <p:nvPicPr>
              <p:cNvPr descr="C:\Documents and Settings\Administrator\Local Settings\Temporary Internet Files\Content.IE5\0NG589SB\MC900433852[2].png" id="743" name="Google Shape;743;p12"/>
              <p:cNvPicPr preferRelativeResize="0"/>
              <p:nvPr/>
            </p:nvPicPr>
            <p:blipFill rotWithShape="1">
              <a:blip r:embed="rId15">
                <a:alphaModFix/>
              </a:blip>
              <a:srcRect b="0" l="0" r="0" t="0"/>
              <a:stretch/>
            </p:blipFill>
            <p:spPr>
              <a:xfrm>
                <a:off x="6477673" y="1043786"/>
                <a:ext cx="575180" cy="575180"/>
              </a:xfrm>
              <a:prstGeom prst="rect">
                <a:avLst/>
              </a:prstGeom>
              <a:noFill/>
              <a:ln>
                <a:noFill/>
              </a:ln>
            </p:spPr>
          </p:pic>
          <p:pic>
            <p:nvPicPr>
              <p:cNvPr descr="C:\Documents and Settings\Administrator\Local Settings\Temporary Internet Files\Content.IE5\AD85KTOH\MC900431573[2].png" id="744" name="Google Shape;744;p12"/>
              <p:cNvPicPr preferRelativeResize="0"/>
              <p:nvPr/>
            </p:nvPicPr>
            <p:blipFill rotWithShape="1">
              <a:blip r:embed="rId14">
                <a:alphaModFix/>
              </a:blip>
              <a:srcRect b="0" l="0" r="0" t="0"/>
              <a:stretch/>
            </p:blipFill>
            <p:spPr>
              <a:xfrm>
                <a:off x="4661818" y="891658"/>
                <a:ext cx="787454" cy="763407"/>
              </a:xfrm>
              <a:prstGeom prst="rect">
                <a:avLst/>
              </a:prstGeom>
              <a:noFill/>
              <a:ln>
                <a:noFill/>
              </a:ln>
            </p:spPr>
          </p:pic>
          <p:pic>
            <p:nvPicPr>
              <p:cNvPr descr="C:\Documents and Settings\Administrator\Local Settings\Temporary Internet Files\Content.IE5\0NG589SB\MC900433852[2].png" id="745" name="Google Shape;745;p12"/>
              <p:cNvPicPr preferRelativeResize="0"/>
              <p:nvPr/>
            </p:nvPicPr>
            <p:blipFill rotWithShape="1">
              <a:blip r:embed="rId15">
                <a:alphaModFix/>
              </a:blip>
              <a:srcRect b="0" l="0" r="0" t="0"/>
              <a:stretch/>
            </p:blipFill>
            <p:spPr>
              <a:xfrm>
                <a:off x="4528480" y="1021844"/>
                <a:ext cx="575180" cy="575180"/>
              </a:xfrm>
              <a:prstGeom prst="rect">
                <a:avLst/>
              </a:prstGeom>
              <a:noFill/>
              <a:ln>
                <a:noFill/>
              </a:ln>
            </p:spPr>
          </p:pic>
        </p:grpSp>
        <p:sp>
          <p:nvSpPr>
            <p:cNvPr id="746" name="Google Shape;746;p12"/>
            <p:cNvSpPr/>
            <p:nvPr/>
          </p:nvSpPr>
          <p:spPr>
            <a:xfrm flipH="1" rot="5400000">
              <a:off x="3481598" y="2263316"/>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47" name="Google Shape;747;p12"/>
            <p:cNvSpPr/>
            <p:nvPr/>
          </p:nvSpPr>
          <p:spPr>
            <a:xfrm flipH="1" rot="5400000">
              <a:off x="4749262" y="2263315"/>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748" name="Google Shape;748;p12"/>
            <p:cNvSpPr/>
            <p:nvPr/>
          </p:nvSpPr>
          <p:spPr>
            <a:xfrm flipH="1" rot="5400000">
              <a:off x="6683136" y="2263314"/>
              <a:ext cx="451005" cy="210986"/>
            </a:xfrm>
            <a:prstGeom prst="leftRightArrow">
              <a:avLst>
                <a:gd fmla="val 50000" name="adj1"/>
                <a:gd fmla="val 50000" name="adj2"/>
              </a:avLst>
            </a:prstGeom>
            <a:gradFill>
              <a:gsLst>
                <a:gs pos="0">
                  <a:srgbClr val="FFFA8F">
                    <a:alpha val="30980"/>
                  </a:srgbClr>
                </a:gs>
                <a:gs pos="30000">
                  <a:srgbClr val="FAE75C"/>
                </a:gs>
                <a:gs pos="70000">
                  <a:srgbClr val="FFC000"/>
                </a:gs>
                <a:gs pos="100000">
                  <a:srgbClr val="F2B800"/>
                </a:gs>
              </a:gsLst>
              <a:lin ang="5400000" scaled="0"/>
            </a:gradFill>
            <a:ln cap="flat" cmpd="sng" w="12700">
              <a:solidFill>
                <a:srgbClr val="D6A300">
                  <a:alpha val="38039"/>
                </a:srgbClr>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sp>
        <p:nvSpPr>
          <p:cNvPr id="749" name="Google Shape;749;p1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120"/>
          <p:cNvSpPr/>
          <p:nvPr/>
        </p:nvSpPr>
        <p:spPr>
          <a:xfrm>
            <a:off x="546607" y="3848607"/>
            <a:ext cx="3454400" cy="2004060"/>
          </a:xfrm>
          <a:custGeom>
            <a:rect b="b" l="l" r="r" t="t"/>
            <a:pathLst>
              <a:path extrusionOk="0" h="1503045" w="2590800">
                <a:moveTo>
                  <a:pt x="2590800" y="0"/>
                </a:moveTo>
                <a:lnTo>
                  <a:pt x="0" y="0"/>
                </a:lnTo>
                <a:lnTo>
                  <a:pt x="0" y="1502664"/>
                </a:lnTo>
                <a:lnTo>
                  <a:pt x="2590800" y="1502664"/>
                </a:lnTo>
                <a:lnTo>
                  <a:pt x="2590800"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33" name="Google Shape;3033;p120"/>
          <p:cNvSpPr txBox="1"/>
          <p:nvPr/>
        </p:nvSpPr>
        <p:spPr>
          <a:xfrm>
            <a:off x="546607" y="3848607"/>
            <a:ext cx="3454400" cy="1989113"/>
          </a:xfrm>
          <a:prstGeom prst="rect">
            <a:avLst/>
          </a:prstGeom>
          <a:noFill/>
          <a:ln>
            <a:noFill/>
          </a:ln>
        </p:spPr>
        <p:txBody>
          <a:bodyPr anchorCtr="0" anchor="t" bIns="0" lIns="0" spcFirstLastPara="1" rIns="0" wrap="square" tIns="9300">
            <a:spAutoFit/>
          </a:bodyPr>
          <a:lstStyle/>
          <a:p>
            <a:pPr indent="0" lvl="0" marL="0" marR="0" rtl="0" algn="l">
              <a:lnSpc>
                <a:spcPct val="100000"/>
              </a:lnSpc>
              <a:spcBef>
                <a:spcPts val="0"/>
              </a:spcBef>
              <a:spcAft>
                <a:spcPts val="0"/>
              </a:spcAft>
              <a:buClr>
                <a:schemeClr val="dk1"/>
              </a:buClr>
              <a:buSzPts val="2200"/>
              <a:buFont typeface="Calibri"/>
              <a:buNone/>
            </a:pPr>
            <a:r>
              <a:t/>
            </a:r>
            <a:endParaRPr b="0" i="0" sz="2200" u="none" cap="none" strike="noStrike">
              <a:solidFill>
                <a:schemeClr val="dk1"/>
              </a:solidFill>
              <a:latin typeface="Arial"/>
              <a:ea typeface="Arial"/>
              <a:cs typeface="Arial"/>
              <a:sym typeface="Arial"/>
            </a:endParaRPr>
          </a:p>
          <a:p>
            <a:pPr indent="0" lvl="0" marL="335280" marR="594995" rtl="0" algn="l">
              <a:lnSpc>
                <a:spcPct val="100000"/>
              </a:lnSpc>
              <a:spcBef>
                <a:spcPts val="0"/>
              </a:spcBef>
              <a:spcAft>
                <a:spcPts val="0"/>
              </a:spcAft>
              <a:buClr>
                <a:schemeClr val="dk1"/>
              </a:buClr>
              <a:buSzPts val="2133"/>
              <a:buFont typeface="Arial"/>
              <a:buNone/>
            </a:pPr>
            <a:r>
              <a:rPr b="0" i="0" lang="en-GB" sz="2135" u="none" cap="none" strike="noStrike">
                <a:solidFill>
                  <a:schemeClr val="dk1"/>
                </a:solidFill>
                <a:latin typeface="Arial"/>
                <a:ea typeface="Arial"/>
                <a:cs typeface="Arial"/>
                <a:sym typeface="Arial"/>
              </a:rPr>
              <a:t>Hardened containers  deliver new levels of  security to monoliths  on the transition to  micro services</a:t>
            </a:r>
            <a:endParaRPr b="0" i="0" sz="2135" u="none" cap="none" strike="noStrike">
              <a:solidFill>
                <a:schemeClr val="dk1"/>
              </a:solidFill>
              <a:latin typeface="Arial"/>
              <a:ea typeface="Arial"/>
              <a:cs typeface="Arial"/>
              <a:sym typeface="Arial"/>
            </a:endParaRPr>
          </a:p>
        </p:txBody>
      </p:sp>
      <p:grpSp>
        <p:nvGrpSpPr>
          <p:cNvPr id="3034" name="Google Shape;3034;p120"/>
          <p:cNvGrpSpPr/>
          <p:nvPr/>
        </p:nvGrpSpPr>
        <p:grpSpPr>
          <a:xfrm>
            <a:off x="546607" y="1410207"/>
            <a:ext cx="3454400" cy="2650067"/>
            <a:chOff x="409955" y="1057655"/>
            <a:chExt cx="2590800" cy="1987550"/>
          </a:xfrm>
        </p:grpSpPr>
        <p:sp>
          <p:nvSpPr>
            <p:cNvPr id="3035" name="Google Shape;3035;p120"/>
            <p:cNvSpPr/>
            <p:nvPr/>
          </p:nvSpPr>
          <p:spPr>
            <a:xfrm>
              <a:off x="409955" y="2619755"/>
              <a:ext cx="2590800" cy="425450"/>
            </a:xfrm>
            <a:custGeom>
              <a:rect b="b" l="l" r="r" t="t"/>
              <a:pathLst>
                <a:path extrusionOk="0" h="425450" w="2590800">
                  <a:moveTo>
                    <a:pt x="2590800" y="0"/>
                  </a:moveTo>
                  <a:lnTo>
                    <a:pt x="0" y="0"/>
                  </a:lnTo>
                  <a:lnTo>
                    <a:pt x="0" y="273304"/>
                  </a:lnTo>
                  <a:lnTo>
                    <a:pt x="2108962" y="273304"/>
                  </a:lnTo>
                  <a:lnTo>
                    <a:pt x="2263902" y="425195"/>
                  </a:lnTo>
                  <a:lnTo>
                    <a:pt x="2418715" y="273304"/>
                  </a:lnTo>
                  <a:lnTo>
                    <a:pt x="2590800" y="273304"/>
                  </a:lnTo>
                  <a:lnTo>
                    <a:pt x="2590800"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36" name="Google Shape;3036;p120"/>
            <p:cNvSpPr/>
            <p:nvPr/>
          </p:nvSpPr>
          <p:spPr>
            <a:xfrm>
              <a:off x="409955" y="1057655"/>
              <a:ext cx="2590800" cy="15773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37" name="Google Shape;3037;p120"/>
            <p:cNvSpPr/>
            <p:nvPr/>
          </p:nvSpPr>
          <p:spPr>
            <a:xfrm>
              <a:off x="464819" y="1243583"/>
              <a:ext cx="723899" cy="32308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38" name="Google Shape;3038;p120"/>
          <p:cNvSpPr/>
          <p:nvPr/>
        </p:nvSpPr>
        <p:spPr>
          <a:xfrm>
            <a:off x="4437887" y="3848607"/>
            <a:ext cx="3454400" cy="2004060"/>
          </a:xfrm>
          <a:custGeom>
            <a:rect b="b" l="l" r="r" t="t"/>
            <a:pathLst>
              <a:path extrusionOk="0" h="1503045" w="2590800">
                <a:moveTo>
                  <a:pt x="2590800" y="0"/>
                </a:moveTo>
                <a:lnTo>
                  <a:pt x="0" y="0"/>
                </a:lnTo>
                <a:lnTo>
                  <a:pt x="0" y="1502664"/>
                </a:lnTo>
                <a:lnTo>
                  <a:pt x="2590800" y="1502664"/>
                </a:lnTo>
                <a:lnTo>
                  <a:pt x="2590800"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39" name="Google Shape;3039;p120"/>
          <p:cNvSpPr txBox="1"/>
          <p:nvPr/>
        </p:nvSpPr>
        <p:spPr>
          <a:xfrm>
            <a:off x="4437887" y="3848607"/>
            <a:ext cx="3454400" cy="133357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267"/>
              <a:buFont typeface="Calibri"/>
              <a:buNone/>
            </a:pPr>
            <a:r>
              <a:t/>
            </a:r>
            <a:endParaRPr b="0" i="0" sz="2265" u="none" cap="none" strike="noStrike">
              <a:solidFill>
                <a:schemeClr val="dk1"/>
              </a:solidFill>
              <a:latin typeface="Arial"/>
              <a:ea typeface="Arial"/>
              <a:cs typeface="Arial"/>
              <a:sym typeface="Arial"/>
            </a:endParaRPr>
          </a:p>
          <a:p>
            <a:pPr indent="0" lvl="0" marL="337185" marR="335915" rtl="0" algn="l">
              <a:lnSpc>
                <a:spcPct val="100000"/>
              </a:lnSpc>
              <a:spcBef>
                <a:spcPts val="0"/>
              </a:spcBef>
              <a:spcAft>
                <a:spcPts val="0"/>
              </a:spcAft>
              <a:buClr>
                <a:schemeClr val="dk1"/>
              </a:buClr>
              <a:buSzPts val="2133"/>
              <a:buFont typeface="Arial"/>
              <a:buNone/>
            </a:pPr>
            <a:r>
              <a:rPr b="0" i="0" lang="en-GB" sz="2135" u="none" cap="none" strike="noStrike">
                <a:solidFill>
                  <a:schemeClr val="dk1"/>
                </a:solidFill>
                <a:latin typeface="Arial"/>
                <a:ea typeface="Arial"/>
                <a:cs typeface="Arial"/>
                <a:sym typeface="Arial"/>
              </a:rPr>
              <a:t>Transform monoliths to  secure and agile  DevOps environments</a:t>
            </a:r>
            <a:endParaRPr b="0" i="0" sz="2135" u="none" cap="none" strike="noStrike">
              <a:solidFill>
                <a:schemeClr val="dk1"/>
              </a:solidFill>
              <a:latin typeface="Arial"/>
              <a:ea typeface="Arial"/>
              <a:cs typeface="Arial"/>
              <a:sym typeface="Arial"/>
            </a:endParaRPr>
          </a:p>
        </p:txBody>
      </p:sp>
      <p:grpSp>
        <p:nvGrpSpPr>
          <p:cNvPr id="3040" name="Google Shape;3040;p120"/>
          <p:cNvGrpSpPr/>
          <p:nvPr/>
        </p:nvGrpSpPr>
        <p:grpSpPr>
          <a:xfrm>
            <a:off x="4437887" y="1400048"/>
            <a:ext cx="3454400" cy="2660226"/>
            <a:chOff x="3328415" y="1050036"/>
            <a:chExt cx="2590800" cy="1995169"/>
          </a:xfrm>
        </p:grpSpPr>
        <p:sp>
          <p:nvSpPr>
            <p:cNvPr id="3041" name="Google Shape;3041;p120"/>
            <p:cNvSpPr/>
            <p:nvPr/>
          </p:nvSpPr>
          <p:spPr>
            <a:xfrm>
              <a:off x="3328415" y="2619755"/>
              <a:ext cx="2590800" cy="425450"/>
            </a:xfrm>
            <a:custGeom>
              <a:rect b="b" l="l" r="r" t="t"/>
              <a:pathLst>
                <a:path extrusionOk="0" h="425450" w="2590800">
                  <a:moveTo>
                    <a:pt x="2590800" y="0"/>
                  </a:moveTo>
                  <a:lnTo>
                    <a:pt x="0" y="0"/>
                  </a:lnTo>
                  <a:lnTo>
                    <a:pt x="0" y="273304"/>
                  </a:lnTo>
                  <a:lnTo>
                    <a:pt x="2148205" y="273304"/>
                  </a:lnTo>
                  <a:lnTo>
                    <a:pt x="2303145" y="425195"/>
                  </a:lnTo>
                  <a:lnTo>
                    <a:pt x="2457958" y="273304"/>
                  </a:lnTo>
                  <a:lnTo>
                    <a:pt x="2590800" y="273304"/>
                  </a:lnTo>
                  <a:lnTo>
                    <a:pt x="2590800"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42" name="Google Shape;3042;p120"/>
            <p:cNvSpPr/>
            <p:nvPr/>
          </p:nvSpPr>
          <p:spPr>
            <a:xfrm>
              <a:off x="3331463" y="1050036"/>
              <a:ext cx="2587752" cy="15697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43" name="Google Shape;3043;p120"/>
          <p:cNvSpPr/>
          <p:nvPr/>
        </p:nvSpPr>
        <p:spPr>
          <a:xfrm>
            <a:off x="8329169" y="3848607"/>
            <a:ext cx="3456940" cy="2004060"/>
          </a:xfrm>
          <a:custGeom>
            <a:rect b="b" l="l" r="r" t="t"/>
            <a:pathLst>
              <a:path extrusionOk="0" h="1503045" w="2592704">
                <a:moveTo>
                  <a:pt x="2592324" y="0"/>
                </a:moveTo>
                <a:lnTo>
                  <a:pt x="0" y="0"/>
                </a:lnTo>
                <a:lnTo>
                  <a:pt x="0" y="1502664"/>
                </a:lnTo>
                <a:lnTo>
                  <a:pt x="2592324" y="1502664"/>
                </a:lnTo>
                <a:lnTo>
                  <a:pt x="2592324"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44" name="Google Shape;3044;p120"/>
          <p:cNvSpPr txBox="1"/>
          <p:nvPr/>
        </p:nvSpPr>
        <p:spPr>
          <a:xfrm>
            <a:off x="8329169" y="3848608"/>
            <a:ext cx="3456940" cy="166180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2267"/>
              <a:buFont typeface="Calibri"/>
              <a:buNone/>
            </a:pPr>
            <a:r>
              <a:t/>
            </a:r>
            <a:endParaRPr b="0" i="0" sz="2265" u="none" cap="none" strike="noStrike">
              <a:solidFill>
                <a:schemeClr val="dk1"/>
              </a:solidFill>
              <a:latin typeface="Arial"/>
              <a:ea typeface="Arial"/>
              <a:cs typeface="Arial"/>
              <a:sym typeface="Arial"/>
            </a:endParaRPr>
          </a:p>
          <a:p>
            <a:pPr indent="0" lvl="0" marL="337820" marR="550545" rtl="0" algn="l">
              <a:lnSpc>
                <a:spcPct val="100000"/>
              </a:lnSpc>
              <a:spcBef>
                <a:spcPts val="0"/>
              </a:spcBef>
              <a:spcAft>
                <a:spcPts val="0"/>
              </a:spcAft>
              <a:buClr>
                <a:schemeClr val="dk1"/>
              </a:buClr>
              <a:buSzPts val="2133"/>
              <a:buFont typeface="Arial"/>
              <a:buNone/>
            </a:pPr>
            <a:r>
              <a:rPr b="0" i="0" lang="en-GB" sz="2135" u="none" cap="none" strike="noStrike">
                <a:solidFill>
                  <a:schemeClr val="dk1"/>
                </a:solidFill>
                <a:latin typeface="Arial"/>
                <a:ea typeface="Arial"/>
                <a:cs typeface="Arial"/>
                <a:sym typeface="Arial"/>
              </a:rPr>
              <a:t>Reduce maintenance  costs by 10X for  legacy, commercial  and new apps</a:t>
            </a:r>
            <a:endParaRPr b="0" i="0" sz="2135" u="none" cap="none" strike="noStrike">
              <a:solidFill>
                <a:schemeClr val="dk1"/>
              </a:solidFill>
              <a:latin typeface="Arial"/>
              <a:ea typeface="Arial"/>
              <a:cs typeface="Arial"/>
              <a:sym typeface="Arial"/>
            </a:endParaRPr>
          </a:p>
        </p:txBody>
      </p:sp>
      <p:grpSp>
        <p:nvGrpSpPr>
          <p:cNvPr id="3045" name="Google Shape;3045;p120"/>
          <p:cNvGrpSpPr/>
          <p:nvPr/>
        </p:nvGrpSpPr>
        <p:grpSpPr>
          <a:xfrm>
            <a:off x="8329169" y="1400048"/>
            <a:ext cx="3456432" cy="2660226"/>
            <a:chOff x="6246876" y="1050036"/>
            <a:chExt cx="2592324" cy="1995169"/>
          </a:xfrm>
        </p:grpSpPr>
        <p:sp>
          <p:nvSpPr>
            <p:cNvPr id="3046" name="Google Shape;3046;p120"/>
            <p:cNvSpPr/>
            <p:nvPr/>
          </p:nvSpPr>
          <p:spPr>
            <a:xfrm>
              <a:off x="6248400" y="2619755"/>
              <a:ext cx="2590800" cy="425450"/>
            </a:xfrm>
            <a:custGeom>
              <a:rect b="b" l="l" r="r" t="t"/>
              <a:pathLst>
                <a:path extrusionOk="0" h="425450" w="2590800">
                  <a:moveTo>
                    <a:pt x="2590800" y="0"/>
                  </a:moveTo>
                  <a:lnTo>
                    <a:pt x="0" y="0"/>
                  </a:lnTo>
                  <a:lnTo>
                    <a:pt x="0" y="273304"/>
                  </a:lnTo>
                  <a:lnTo>
                    <a:pt x="2168144" y="273304"/>
                  </a:lnTo>
                  <a:lnTo>
                    <a:pt x="2323083" y="425195"/>
                  </a:lnTo>
                  <a:lnTo>
                    <a:pt x="2477897" y="273304"/>
                  </a:lnTo>
                  <a:lnTo>
                    <a:pt x="2590800" y="273304"/>
                  </a:lnTo>
                  <a:lnTo>
                    <a:pt x="2590800"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47" name="Google Shape;3047;p120"/>
            <p:cNvSpPr/>
            <p:nvPr/>
          </p:nvSpPr>
          <p:spPr>
            <a:xfrm>
              <a:off x="6246876" y="1050036"/>
              <a:ext cx="2592324" cy="156972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3048" name="Google Shape;3048;p120"/>
            <p:cNvSpPr/>
            <p:nvPr/>
          </p:nvSpPr>
          <p:spPr>
            <a:xfrm>
              <a:off x="6376416" y="1191768"/>
              <a:ext cx="542543" cy="530351"/>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3049" name="Google Shape;3049;p120"/>
          <p:cNvSpPr txBox="1"/>
          <p:nvPr/>
        </p:nvSpPr>
        <p:spPr>
          <a:xfrm>
            <a:off x="409829" y="93300"/>
            <a:ext cx="108042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delivers agility, security and cost savings</a:t>
            </a:r>
            <a:endParaRPr i="0" sz="3200" u="none" cap="none" strike="noStrike">
              <a:solidFill>
                <a:schemeClr val="accent2"/>
              </a:solidFill>
              <a:latin typeface="Raleway"/>
              <a:ea typeface="Raleway"/>
              <a:cs typeface="Raleway"/>
              <a:sym typeface="Raleway"/>
            </a:endParaRPr>
          </a:p>
        </p:txBody>
      </p:sp>
      <p:sp>
        <p:nvSpPr>
          <p:cNvPr id="3050" name="Google Shape;3050;p12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5" name="Shape 3055"/>
        <p:cNvGrpSpPr/>
        <p:nvPr/>
      </p:nvGrpSpPr>
      <p:grpSpPr>
        <a:xfrm>
          <a:off x="0" y="0"/>
          <a:ext cx="0" cy="0"/>
          <a:chOff x="0" y="0"/>
          <a:chExt cx="0" cy="0"/>
        </a:xfrm>
      </p:grpSpPr>
      <p:grpSp>
        <p:nvGrpSpPr>
          <p:cNvPr id="3056" name="Google Shape;3056;p121"/>
          <p:cNvGrpSpPr/>
          <p:nvPr/>
        </p:nvGrpSpPr>
        <p:grpSpPr>
          <a:xfrm>
            <a:off x="471489" y="1451547"/>
            <a:ext cx="11452859" cy="1371600"/>
            <a:chOff x="326897" y="1079753"/>
            <a:chExt cx="8589645" cy="1028700"/>
          </a:xfrm>
        </p:grpSpPr>
        <p:sp>
          <p:nvSpPr>
            <p:cNvPr id="3057" name="Google Shape;3057;p121"/>
            <p:cNvSpPr/>
            <p:nvPr/>
          </p:nvSpPr>
          <p:spPr>
            <a:xfrm>
              <a:off x="326897" y="1079753"/>
              <a:ext cx="8589645" cy="1028700"/>
            </a:xfrm>
            <a:custGeom>
              <a:rect b="b" l="l" r="r" t="t"/>
              <a:pathLst>
                <a:path extrusionOk="0" h="1028700" w="8589645">
                  <a:moveTo>
                    <a:pt x="8074913" y="0"/>
                  </a:moveTo>
                  <a:lnTo>
                    <a:pt x="0" y="0"/>
                  </a:lnTo>
                  <a:lnTo>
                    <a:pt x="0" y="1028700"/>
                  </a:lnTo>
                  <a:lnTo>
                    <a:pt x="8074913" y="1028700"/>
                  </a:lnTo>
                  <a:lnTo>
                    <a:pt x="8589264" y="514350"/>
                  </a:lnTo>
                  <a:lnTo>
                    <a:pt x="8074913" y="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1" i="0" sz="2400" u="none" cap="none" strike="noStrike">
                <a:solidFill>
                  <a:schemeClr val="dk1"/>
                </a:solidFill>
                <a:latin typeface="Arial"/>
                <a:ea typeface="Arial"/>
                <a:cs typeface="Arial"/>
                <a:sym typeface="Arial"/>
              </a:endParaRPr>
            </a:p>
          </p:txBody>
        </p:sp>
        <p:sp>
          <p:nvSpPr>
            <p:cNvPr id="3058" name="Google Shape;3058;p121"/>
            <p:cNvSpPr/>
            <p:nvPr/>
          </p:nvSpPr>
          <p:spPr>
            <a:xfrm>
              <a:off x="326897" y="1079753"/>
              <a:ext cx="8589645" cy="1028700"/>
            </a:xfrm>
            <a:custGeom>
              <a:rect b="b" l="l" r="r" t="t"/>
              <a:pathLst>
                <a:path extrusionOk="0" h="1028700" w="8589645">
                  <a:moveTo>
                    <a:pt x="0" y="0"/>
                  </a:moveTo>
                  <a:lnTo>
                    <a:pt x="8074913" y="0"/>
                  </a:lnTo>
                  <a:lnTo>
                    <a:pt x="8589264" y="514350"/>
                  </a:lnTo>
                  <a:lnTo>
                    <a:pt x="8074913" y="1028700"/>
                  </a:lnTo>
                  <a:lnTo>
                    <a:pt x="0" y="1028700"/>
                  </a:lnTo>
                  <a:lnTo>
                    <a:pt x="0" y="0"/>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1" i="0" sz="2400" u="none" cap="none" strike="noStrike">
                <a:solidFill>
                  <a:schemeClr val="dk1"/>
                </a:solidFill>
                <a:latin typeface="Arial"/>
                <a:ea typeface="Arial"/>
                <a:cs typeface="Arial"/>
                <a:sym typeface="Arial"/>
              </a:endParaRPr>
            </a:p>
          </p:txBody>
        </p:sp>
      </p:grpSp>
      <p:sp>
        <p:nvSpPr>
          <p:cNvPr id="3059" name="Google Shape;3059;p121"/>
          <p:cNvSpPr txBox="1"/>
          <p:nvPr/>
        </p:nvSpPr>
        <p:spPr>
          <a:xfrm>
            <a:off x="2072707" y="1703515"/>
            <a:ext cx="1932940" cy="677964"/>
          </a:xfrm>
          <a:prstGeom prst="rect">
            <a:avLst/>
          </a:prstGeom>
          <a:solidFill>
            <a:srgbClr val="BEBEBE"/>
          </a:solidFill>
          <a:ln cap="flat" cmpd="sng" w="25900">
            <a:solidFill>
              <a:srgbClr val="FFFFFF"/>
            </a:solidFill>
            <a:prstDash val="solid"/>
            <a:round/>
            <a:headEnd len="sm" w="sm" type="none"/>
            <a:tailEnd len="sm" w="sm" type="none"/>
          </a:ln>
        </p:spPr>
        <p:txBody>
          <a:bodyPr anchorCtr="0" anchor="t" bIns="0" lIns="0" spcFirstLastPara="1" rIns="0" wrap="square" tIns="183725">
            <a:spAutoFit/>
          </a:bodyPr>
          <a:lstStyle/>
          <a:p>
            <a:pPr indent="-17144" lvl="0" marL="226059" marR="201295"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Commercial Off  The Shelf Apps</a:t>
            </a:r>
            <a:endParaRPr b="1" i="0" sz="1600" u="none" cap="none" strike="noStrike">
              <a:solidFill>
                <a:schemeClr val="dk1"/>
              </a:solidFill>
              <a:latin typeface="Arial"/>
              <a:ea typeface="Arial"/>
              <a:cs typeface="Arial"/>
              <a:sym typeface="Arial"/>
            </a:endParaRPr>
          </a:p>
        </p:txBody>
      </p:sp>
      <p:sp>
        <p:nvSpPr>
          <p:cNvPr id="3060" name="Google Shape;3060;p121"/>
          <p:cNvSpPr txBox="1"/>
          <p:nvPr/>
        </p:nvSpPr>
        <p:spPr>
          <a:xfrm>
            <a:off x="4992689" y="1703515"/>
            <a:ext cx="1932940" cy="677964"/>
          </a:xfrm>
          <a:prstGeom prst="rect">
            <a:avLst/>
          </a:prstGeom>
          <a:solidFill>
            <a:srgbClr val="BEBEBE"/>
          </a:solidFill>
          <a:ln cap="flat" cmpd="sng" w="25900">
            <a:solidFill>
              <a:srgbClr val="FFFFFF"/>
            </a:solidFill>
            <a:prstDash val="solid"/>
            <a:round/>
            <a:headEnd len="sm" w="sm" type="none"/>
            <a:tailEnd len="sm" w="sm" type="none"/>
          </a:ln>
        </p:spPr>
        <p:txBody>
          <a:bodyPr anchorCtr="0" anchor="t" bIns="0" lIns="0" spcFirstLastPara="1" rIns="0" wrap="square" tIns="183725">
            <a:spAutoFit/>
          </a:bodyPr>
          <a:lstStyle/>
          <a:p>
            <a:pPr indent="210819" lvl="0" marL="164465" marR="15748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Home grown  Traditional Apps</a:t>
            </a:r>
            <a:endParaRPr b="1" i="0" sz="1600" u="none" cap="none" strike="noStrike">
              <a:solidFill>
                <a:schemeClr val="dk1"/>
              </a:solidFill>
              <a:latin typeface="Arial"/>
              <a:ea typeface="Arial"/>
              <a:cs typeface="Arial"/>
              <a:sym typeface="Arial"/>
            </a:endParaRPr>
          </a:p>
        </p:txBody>
      </p:sp>
      <p:sp>
        <p:nvSpPr>
          <p:cNvPr id="3061" name="Google Shape;3061;p121"/>
          <p:cNvSpPr txBox="1"/>
          <p:nvPr/>
        </p:nvSpPr>
        <p:spPr>
          <a:xfrm>
            <a:off x="7776531" y="1687259"/>
            <a:ext cx="1932940" cy="923325"/>
          </a:xfrm>
          <a:prstGeom prst="rect">
            <a:avLst/>
          </a:prstGeom>
          <a:solidFill>
            <a:srgbClr val="BEBEBE"/>
          </a:solidFill>
          <a:ln cap="flat" cmpd="sng" w="25900">
            <a:solidFill>
              <a:srgbClr val="FFFFFF"/>
            </a:solidFill>
            <a:prstDash val="solid"/>
            <a:round/>
            <a:headEnd len="sm" w="sm" type="none"/>
            <a:tailEnd len="sm" w="sm" type="none"/>
          </a:ln>
        </p:spPr>
        <p:txBody>
          <a:bodyPr anchorCtr="0" anchor="t" bIns="0" lIns="0" spcFirstLastPara="1" rIns="0" wrap="square" tIns="182875">
            <a:spAutoFit/>
          </a:bodyPr>
          <a:lstStyle/>
          <a:p>
            <a:pPr indent="-429260" lvl="0" marL="714375" marR="280035"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Micro services  Apps</a:t>
            </a:r>
            <a:endParaRPr b="1" i="0" sz="1600" u="none" cap="none" strike="noStrike">
              <a:solidFill>
                <a:schemeClr val="dk1"/>
              </a:solidFill>
              <a:latin typeface="Arial"/>
              <a:ea typeface="Arial"/>
              <a:cs typeface="Arial"/>
              <a:sym typeface="Arial"/>
            </a:endParaRPr>
          </a:p>
        </p:txBody>
      </p:sp>
      <p:sp>
        <p:nvSpPr>
          <p:cNvPr id="3062" name="Google Shape;3062;p121"/>
          <p:cNvSpPr txBox="1"/>
          <p:nvPr/>
        </p:nvSpPr>
        <p:spPr>
          <a:xfrm>
            <a:off x="379034" y="3122867"/>
            <a:ext cx="3351107" cy="3177123"/>
          </a:xfrm>
          <a:prstGeom prst="rect">
            <a:avLst/>
          </a:prstGeom>
          <a:noFill/>
          <a:ln cap="flat" cmpd="sng" w="12175">
            <a:solidFill>
              <a:srgbClr val="D7D7D7"/>
            </a:solidFill>
            <a:prstDash val="solid"/>
            <a:round/>
            <a:headEnd len="sm" w="sm" type="none"/>
            <a:tailEnd len="sm" w="sm" type="none"/>
          </a:ln>
        </p:spPr>
        <p:txBody>
          <a:bodyPr anchorCtr="0" anchor="t" bIns="0" lIns="0" spcFirstLastPara="1" rIns="0" wrap="square" tIns="42325">
            <a:spAutoFit/>
          </a:bodyPr>
          <a:lstStyle/>
          <a:p>
            <a:pPr indent="0" lvl="0" marL="12065" marR="0" rtl="0" algn="ctr">
              <a:lnSpc>
                <a:spcPct val="100000"/>
              </a:lnSpc>
              <a:spcBef>
                <a:spcPts val="0"/>
              </a:spcBef>
              <a:spcAft>
                <a:spcPts val="0"/>
              </a:spcAft>
              <a:buClr>
                <a:schemeClr val="dk1"/>
              </a:buClr>
              <a:buSzPts val="5867"/>
              <a:buFont typeface="Arial"/>
              <a:buNone/>
            </a:pPr>
            <a:r>
              <a:rPr b="1" i="0" lang="en-GB" sz="5865" u="none" cap="none" strike="noStrike">
                <a:solidFill>
                  <a:schemeClr val="dk1"/>
                </a:solidFill>
                <a:latin typeface="Arial"/>
                <a:ea typeface="Arial"/>
                <a:cs typeface="Arial"/>
                <a:sym typeface="Arial"/>
              </a:rPr>
              <a:t>13X</a:t>
            </a:r>
            <a:endParaRPr b="1" i="0" sz="5865" u="none" cap="none" strike="noStrike">
              <a:solidFill>
                <a:schemeClr val="dk1"/>
              </a:solidFill>
              <a:latin typeface="Arial"/>
              <a:ea typeface="Arial"/>
              <a:cs typeface="Arial"/>
              <a:sym typeface="Arial"/>
            </a:endParaRPr>
          </a:p>
          <a:p>
            <a:pPr indent="0" lvl="0" marL="9525" marR="0" rtl="0" algn="ctr">
              <a:lnSpc>
                <a:spcPct val="100000"/>
              </a:lnSpc>
              <a:spcBef>
                <a:spcPts val="115"/>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More software releases</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20"/>
              </a:spcBef>
              <a:spcAft>
                <a:spcPts val="0"/>
              </a:spcAft>
              <a:buClr>
                <a:schemeClr val="dk1"/>
              </a:buClr>
              <a:buSzPts val="2067"/>
              <a:buFont typeface="Calibri"/>
              <a:buNone/>
            </a:pPr>
            <a:r>
              <a:t/>
            </a:r>
            <a:endParaRPr b="1" i="0" sz="2065" u="none" cap="none" strike="noStrike">
              <a:solidFill>
                <a:schemeClr val="dk1"/>
              </a:solidFill>
              <a:latin typeface="Arial"/>
              <a:ea typeface="Arial"/>
              <a:cs typeface="Arial"/>
              <a:sym typeface="Arial"/>
            </a:endParaRPr>
          </a:p>
          <a:p>
            <a:pPr indent="0" lvl="0" marL="33020" marR="0" rtl="0" algn="ctr">
              <a:lnSpc>
                <a:spcPct val="100000"/>
              </a:lnSpc>
              <a:spcBef>
                <a:spcPts val="0"/>
              </a:spcBef>
              <a:spcAft>
                <a:spcPts val="0"/>
              </a:spcAft>
              <a:buClr>
                <a:schemeClr val="dk1"/>
              </a:buClr>
              <a:buSzPts val="5867"/>
              <a:buFont typeface="Arial"/>
              <a:buNone/>
            </a:pPr>
            <a:r>
              <a:rPr b="1" i="0" lang="en-GB" sz="5865" u="none" cap="none" strike="noStrike">
                <a:solidFill>
                  <a:schemeClr val="dk1"/>
                </a:solidFill>
                <a:latin typeface="Arial"/>
                <a:ea typeface="Arial"/>
                <a:cs typeface="Arial"/>
                <a:sym typeface="Arial"/>
              </a:rPr>
              <a:t>65%</a:t>
            </a:r>
            <a:endParaRPr b="1" i="0" sz="5865" u="none" cap="none" strike="noStrike">
              <a:solidFill>
                <a:schemeClr val="dk1"/>
              </a:solidFill>
              <a:latin typeface="Arial"/>
              <a:ea typeface="Arial"/>
              <a:cs typeface="Arial"/>
              <a:sym typeface="Arial"/>
            </a:endParaRPr>
          </a:p>
          <a:p>
            <a:pPr indent="0" lvl="0" marL="654685" marR="612775" rtl="0" algn="ctr">
              <a:lnSpc>
                <a:spcPct val="100000"/>
              </a:lnSpc>
              <a:spcBef>
                <a:spcPts val="115"/>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Reduction in developer  on boarding time</a:t>
            </a:r>
            <a:endParaRPr b="1" i="0" sz="1600" u="none" cap="none" strike="noStrike">
              <a:solidFill>
                <a:schemeClr val="dk1"/>
              </a:solidFill>
              <a:latin typeface="Arial"/>
              <a:ea typeface="Arial"/>
              <a:cs typeface="Arial"/>
              <a:sym typeface="Arial"/>
            </a:endParaRPr>
          </a:p>
        </p:txBody>
      </p:sp>
      <p:sp>
        <p:nvSpPr>
          <p:cNvPr id="3063" name="Google Shape;3063;p121"/>
          <p:cNvSpPr txBox="1"/>
          <p:nvPr/>
        </p:nvSpPr>
        <p:spPr>
          <a:xfrm>
            <a:off x="4412554" y="3122867"/>
            <a:ext cx="3362960" cy="2953800"/>
          </a:xfrm>
          <a:prstGeom prst="rect">
            <a:avLst/>
          </a:prstGeom>
          <a:noFill/>
          <a:ln cap="flat" cmpd="sng" w="12175">
            <a:solidFill>
              <a:srgbClr val="D7D7D7"/>
            </a:solidFill>
            <a:prstDash val="solid"/>
            <a:round/>
            <a:headEnd len="sm" w="sm" type="none"/>
            <a:tailEnd len="sm" w="sm" type="none"/>
          </a:ln>
        </p:spPr>
        <p:txBody>
          <a:bodyPr anchorCtr="0" anchor="t" bIns="0" lIns="0" spcFirstLastPara="1" rIns="0" wrap="square" tIns="16925">
            <a:spAutoFit/>
          </a:bodyPr>
          <a:lstStyle/>
          <a:p>
            <a:pPr indent="0" lvl="0" marL="52705" marR="0" rtl="0" algn="ctr">
              <a:lnSpc>
                <a:spcPct val="100000"/>
              </a:lnSpc>
              <a:spcBef>
                <a:spcPts val="0"/>
              </a:spcBef>
              <a:spcAft>
                <a:spcPts val="0"/>
              </a:spcAft>
              <a:buClr>
                <a:schemeClr val="dk1"/>
              </a:buClr>
              <a:buSzPts val="5867"/>
              <a:buFont typeface="Arial"/>
              <a:buNone/>
            </a:pPr>
            <a:r>
              <a:rPr b="1" i="0" lang="en-GB" sz="5865" u="none" cap="none" strike="noStrike">
                <a:solidFill>
                  <a:schemeClr val="dk1"/>
                </a:solidFill>
                <a:latin typeface="Arial"/>
                <a:ea typeface="Arial"/>
                <a:cs typeface="Arial"/>
                <a:sym typeface="Arial"/>
              </a:rPr>
              <a:t>~47%</a:t>
            </a:r>
            <a:endParaRPr b="1" i="0" sz="5865" u="none" cap="none" strike="noStrike">
              <a:solidFill>
                <a:schemeClr val="dk1"/>
              </a:solidFill>
              <a:latin typeface="Arial"/>
              <a:ea typeface="Arial"/>
              <a:cs typeface="Arial"/>
              <a:sym typeface="Arial"/>
            </a:endParaRPr>
          </a:p>
          <a:p>
            <a:pPr indent="0" lvl="0" marL="285115" marR="224155" rtl="0" algn="ctr">
              <a:lnSpc>
                <a:spcPct val="100000"/>
              </a:lnSpc>
              <a:spcBef>
                <a:spcPts val="105"/>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Reduction in VMs, OS licensing  and Server costs</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40"/>
              </a:spcBef>
              <a:spcAft>
                <a:spcPts val="0"/>
              </a:spcAft>
              <a:buClr>
                <a:schemeClr val="dk1"/>
              </a:buClr>
              <a:buSzPts val="2467"/>
              <a:buFont typeface="Calibri"/>
              <a:buNone/>
            </a:pPr>
            <a:r>
              <a:t/>
            </a:r>
            <a:endParaRPr b="1" i="0" sz="2465" u="none" cap="none" strike="noStrike">
              <a:solidFill>
                <a:schemeClr val="dk1"/>
              </a:solidFill>
              <a:latin typeface="Arial"/>
              <a:ea typeface="Arial"/>
              <a:cs typeface="Arial"/>
              <a:sym typeface="Arial"/>
            </a:endParaRPr>
          </a:p>
          <a:p>
            <a:pPr indent="0" lvl="0" marL="125095" marR="0" rtl="0" algn="ctr">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Eliminate</a:t>
            </a:r>
            <a:endParaRPr b="1" i="0" sz="3200" u="none" cap="none" strike="noStrike">
              <a:solidFill>
                <a:schemeClr val="dk1"/>
              </a:solidFill>
              <a:latin typeface="Arial"/>
              <a:ea typeface="Arial"/>
              <a:cs typeface="Arial"/>
              <a:sym typeface="Arial"/>
            </a:endParaRPr>
          </a:p>
          <a:p>
            <a:pPr indent="0" lvl="0" marL="126365" marR="0" rtl="0" algn="ctr">
              <a:lnSpc>
                <a:spcPct val="100000"/>
              </a:lnSpc>
              <a:spcBef>
                <a:spcPts val="25"/>
              </a:spcBef>
              <a:spcAft>
                <a:spcPts val="0"/>
              </a:spcAft>
              <a:buClr>
                <a:schemeClr val="dk1"/>
              </a:buClr>
              <a:buSzPts val="2133"/>
              <a:buFont typeface="Arial"/>
              <a:buNone/>
            </a:pPr>
            <a:r>
              <a:rPr b="1" i="0" lang="en-GB" sz="2135" u="none" cap="none" strike="noStrike">
                <a:solidFill>
                  <a:schemeClr val="dk1"/>
                </a:solidFill>
                <a:latin typeface="Arial"/>
                <a:ea typeface="Arial"/>
                <a:cs typeface="Arial"/>
                <a:sym typeface="Arial"/>
              </a:rPr>
              <a:t>“works on my machine”</a:t>
            </a:r>
            <a:endParaRPr b="1" i="0" sz="2135" u="none" cap="none" strike="noStrike">
              <a:solidFill>
                <a:schemeClr val="dk1"/>
              </a:solidFill>
              <a:latin typeface="Arial"/>
              <a:ea typeface="Arial"/>
              <a:cs typeface="Arial"/>
              <a:sym typeface="Arial"/>
            </a:endParaRPr>
          </a:p>
          <a:p>
            <a:pPr indent="0" lvl="0" marL="126365" marR="0" rtl="0" algn="ctr">
              <a:lnSpc>
                <a:spcPct val="100000"/>
              </a:lnSpc>
              <a:spcBef>
                <a:spcPts val="0"/>
              </a:spcBef>
              <a:spcAft>
                <a:spcPts val="0"/>
              </a:spcAft>
              <a:buClr>
                <a:schemeClr val="dk1"/>
              </a:buClr>
              <a:buSzPts val="2133"/>
              <a:buFont typeface="Arial"/>
              <a:buNone/>
            </a:pPr>
            <a:r>
              <a:rPr b="1" i="0" lang="en-GB" sz="2135" u="none" cap="none" strike="noStrike">
                <a:solidFill>
                  <a:schemeClr val="dk1"/>
                </a:solidFill>
                <a:latin typeface="Arial"/>
                <a:ea typeface="Arial"/>
                <a:cs typeface="Arial"/>
                <a:sym typeface="Arial"/>
              </a:rPr>
              <a:t>issues</a:t>
            </a:r>
            <a:endParaRPr b="1" i="0" sz="2135" u="none" cap="none" strike="noStrike">
              <a:solidFill>
                <a:schemeClr val="dk1"/>
              </a:solidFill>
              <a:latin typeface="Arial"/>
              <a:ea typeface="Arial"/>
              <a:cs typeface="Arial"/>
              <a:sym typeface="Arial"/>
            </a:endParaRPr>
          </a:p>
        </p:txBody>
      </p:sp>
      <p:sp>
        <p:nvSpPr>
          <p:cNvPr id="3064" name="Google Shape;3064;p121"/>
          <p:cNvSpPr txBox="1"/>
          <p:nvPr/>
        </p:nvSpPr>
        <p:spPr>
          <a:xfrm>
            <a:off x="8468426" y="3122867"/>
            <a:ext cx="3362960" cy="3144559"/>
          </a:xfrm>
          <a:prstGeom prst="rect">
            <a:avLst/>
          </a:prstGeom>
          <a:noFill/>
          <a:ln cap="flat" cmpd="sng" w="12175">
            <a:solidFill>
              <a:srgbClr val="D7D7D7"/>
            </a:solidFill>
            <a:prstDash val="solid"/>
            <a:round/>
            <a:headEnd len="sm" w="sm" type="none"/>
            <a:tailEnd len="sm" w="sm" type="none"/>
          </a:ln>
        </p:spPr>
        <p:txBody>
          <a:bodyPr anchorCtr="0" anchor="t" bIns="0" lIns="0" spcFirstLastPara="1" rIns="0" wrap="square" tIns="20300">
            <a:spAutoFit/>
          </a:bodyPr>
          <a:lstStyle/>
          <a:p>
            <a:pPr indent="0" lvl="0" marL="51435" marR="0" rtl="0" algn="ctr">
              <a:lnSpc>
                <a:spcPct val="100000"/>
              </a:lnSpc>
              <a:spcBef>
                <a:spcPts val="0"/>
              </a:spcBef>
              <a:spcAft>
                <a:spcPts val="0"/>
              </a:spcAft>
              <a:buClr>
                <a:schemeClr val="dk1"/>
              </a:buClr>
              <a:buSzPts val="5867"/>
              <a:buFont typeface="Arial"/>
              <a:buNone/>
            </a:pPr>
            <a:r>
              <a:rPr b="1" i="0" lang="en-GB" sz="5865" u="none" cap="none" strike="noStrike">
                <a:solidFill>
                  <a:schemeClr val="dk1"/>
                </a:solidFill>
                <a:latin typeface="Arial"/>
                <a:ea typeface="Arial"/>
                <a:cs typeface="Arial"/>
                <a:sym typeface="Arial"/>
              </a:rPr>
              <a:t>62%</a:t>
            </a:r>
            <a:endParaRPr b="1" i="0" sz="5865" u="none" cap="none" strike="noStrike">
              <a:solidFill>
                <a:schemeClr val="dk1"/>
              </a:solidFill>
              <a:latin typeface="Arial"/>
              <a:ea typeface="Arial"/>
              <a:cs typeface="Arial"/>
              <a:sym typeface="Arial"/>
            </a:endParaRPr>
          </a:p>
          <a:p>
            <a:pPr indent="0" lvl="0" marL="47625" marR="0" rtl="0" algn="ctr">
              <a:lnSpc>
                <a:spcPct val="100000"/>
              </a:lnSpc>
              <a:spcBef>
                <a:spcPts val="105"/>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Report reduction in MTTR</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t/>
            </a:r>
            <a:endParaRPr b="1" i="0" sz="2000" u="none" cap="none" strike="noStrike">
              <a:solidFill>
                <a:schemeClr val="dk1"/>
              </a:solidFill>
              <a:latin typeface="Arial"/>
              <a:ea typeface="Arial"/>
              <a:cs typeface="Arial"/>
              <a:sym typeface="Arial"/>
            </a:endParaRPr>
          </a:p>
          <a:p>
            <a:pPr indent="0" lvl="0" marL="46355" marR="0" rtl="0" algn="ctr">
              <a:lnSpc>
                <a:spcPct val="100000"/>
              </a:lnSpc>
              <a:spcBef>
                <a:spcPts val="0"/>
              </a:spcBef>
              <a:spcAft>
                <a:spcPts val="0"/>
              </a:spcAft>
              <a:buClr>
                <a:schemeClr val="dk1"/>
              </a:buClr>
              <a:buSzPts val="5867"/>
              <a:buFont typeface="Arial"/>
              <a:buNone/>
            </a:pPr>
            <a:r>
              <a:rPr b="1" i="0" lang="en-GB" sz="5865" u="none" cap="none" strike="noStrike">
                <a:solidFill>
                  <a:schemeClr val="dk1"/>
                </a:solidFill>
                <a:latin typeface="Arial"/>
                <a:ea typeface="Arial"/>
                <a:cs typeface="Arial"/>
                <a:sym typeface="Arial"/>
              </a:rPr>
              <a:t>10X</a:t>
            </a:r>
            <a:endParaRPr b="1" i="0" sz="5865" u="none" cap="none" strike="noStrike">
              <a:solidFill>
                <a:schemeClr val="dk1"/>
              </a:solidFill>
              <a:latin typeface="Arial"/>
              <a:ea typeface="Arial"/>
              <a:cs typeface="Arial"/>
              <a:sym typeface="Arial"/>
            </a:endParaRPr>
          </a:p>
          <a:p>
            <a:pPr indent="0" lvl="0" marL="396875" marR="340360" rtl="0" algn="ctr">
              <a:lnSpc>
                <a:spcPct val="100000"/>
              </a:lnSpc>
              <a:spcBef>
                <a:spcPts val="115"/>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Cost reduction in maintaining  existing applications</a:t>
            </a:r>
            <a:endParaRPr b="1" i="0" sz="1600" u="none" cap="none" strike="noStrike">
              <a:solidFill>
                <a:schemeClr val="dk1"/>
              </a:solidFill>
              <a:latin typeface="Arial"/>
              <a:ea typeface="Arial"/>
              <a:cs typeface="Arial"/>
              <a:sym typeface="Arial"/>
            </a:endParaRPr>
          </a:p>
        </p:txBody>
      </p:sp>
      <p:sp>
        <p:nvSpPr>
          <p:cNvPr id="3065" name="Google Shape;3065;p121"/>
          <p:cNvSpPr txBox="1"/>
          <p:nvPr/>
        </p:nvSpPr>
        <p:spPr>
          <a:xfrm>
            <a:off x="379019" y="77650"/>
            <a:ext cx="110511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2400"/>
              <a:buFont typeface="Arial"/>
              <a:buNone/>
            </a:pPr>
            <a:r>
              <a:t/>
            </a:r>
            <a:endParaRPr i="0" sz="26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chemeClr val="dk1"/>
              </a:buClr>
              <a:buSzPts val="2400"/>
              <a:buFont typeface="Arial"/>
              <a:buNone/>
            </a:pPr>
            <a:r>
              <a:rPr i="0" lang="en-GB" sz="1900" u="none" cap="none" strike="noStrike">
                <a:solidFill>
                  <a:schemeClr val="accent2"/>
                </a:solidFill>
                <a:latin typeface="Raleway"/>
                <a:ea typeface="Raleway"/>
                <a:cs typeface="Raleway"/>
                <a:sym typeface="Raleway"/>
              </a:rPr>
              <a:t>Docker delivers agility, resiliency, portability security and cost savings for all applications</a:t>
            </a:r>
            <a:endParaRPr i="0" sz="19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2400"/>
              <a:buFont typeface="Arial"/>
              <a:buNone/>
            </a:pPr>
            <a:r>
              <a:t/>
            </a:r>
            <a:endParaRPr b="1" i="0" sz="2400" u="none" cap="none" strike="noStrike">
              <a:solidFill>
                <a:schemeClr val="dk1"/>
              </a:solidFill>
              <a:latin typeface="Raleway Light"/>
              <a:ea typeface="Raleway Light"/>
              <a:cs typeface="Raleway Light"/>
              <a:sym typeface="Raleway Light"/>
            </a:endParaRPr>
          </a:p>
        </p:txBody>
      </p:sp>
      <p:sp>
        <p:nvSpPr>
          <p:cNvPr id="3066" name="Google Shape;3066;p12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grpSp>
        <p:nvGrpSpPr>
          <p:cNvPr id="3072" name="Google Shape;3072;p122"/>
          <p:cNvGrpSpPr/>
          <p:nvPr/>
        </p:nvGrpSpPr>
        <p:grpSpPr>
          <a:xfrm>
            <a:off x="1233192" y="2207553"/>
            <a:ext cx="9697359" cy="4111463"/>
            <a:chOff x="591670" y="2090218"/>
            <a:chExt cx="10675867" cy="4526327"/>
          </a:xfrm>
        </p:grpSpPr>
        <p:pic>
          <p:nvPicPr>
            <p:cNvPr id="3073" name="Google Shape;3073;p122"/>
            <p:cNvPicPr preferRelativeResize="0"/>
            <p:nvPr/>
          </p:nvPicPr>
          <p:blipFill rotWithShape="1">
            <a:blip r:embed="rId3">
              <a:alphaModFix/>
            </a:blip>
            <a:srcRect b="10935" l="0" r="0" t="13663"/>
            <a:stretch/>
          </p:blipFill>
          <p:spPr>
            <a:xfrm>
              <a:off x="591670" y="2090218"/>
              <a:ext cx="10652248" cy="4526327"/>
            </a:xfrm>
            <a:prstGeom prst="rect">
              <a:avLst/>
            </a:prstGeom>
            <a:noFill/>
            <a:ln>
              <a:noFill/>
            </a:ln>
          </p:spPr>
        </p:pic>
        <p:sp>
          <p:nvSpPr>
            <p:cNvPr id="3074" name="Google Shape;3074;p122"/>
            <p:cNvSpPr txBox="1"/>
            <p:nvPr/>
          </p:nvSpPr>
          <p:spPr>
            <a:xfrm>
              <a:off x="6880642" y="2451478"/>
              <a:ext cx="2973963" cy="406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07F09"/>
                  </a:solidFill>
                  <a:latin typeface="Raleway"/>
                  <a:ea typeface="Raleway"/>
                  <a:cs typeface="Raleway"/>
                  <a:sym typeface="Raleway"/>
                </a:rPr>
                <a:t>India: +91-7022374614</a:t>
              </a:r>
              <a:endParaRPr b="1" i="0" sz="1800" u="none" cap="none" strike="noStrike">
                <a:solidFill>
                  <a:srgbClr val="F07F09"/>
                </a:solidFill>
                <a:latin typeface="Raleway"/>
                <a:ea typeface="Raleway"/>
                <a:cs typeface="Raleway"/>
                <a:sym typeface="Raleway"/>
              </a:endParaRPr>
            </a:p>
          </p:txBody>
        </p:sp>
        <p:sp>
          <p:nvSpPr>
            <p:cNvPr id="3075" name="Google Shape;3075;p122"/>
            <p:cNvSpPr txBox="1"/>
            <p:nvPr/>
          </p:nvSpPr>
          <p:spPr>
            <a:xfrm>
              <a:off x="6880643" y="3152473"/>
              <a:ext cx="4161288" cy="406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07F09"/>
                  </a:solidFill>
                  <a:latin typeface="Raleway"/>
                  <a:ea typeface="Raleway"/>
                  <a:cs typeface="Raleway"/>
                  <a:sym typeface="Raleway"/>
                </a:rPr>
                <a:t>US: 1-800-216-8930 (TOLL FREE)</a:t>
              </a:r>
              <a:endParaRPr b="1" i="0" sz="1800" u="none" cap="none" strike="noStrike">
                <a:solidFill>
                  <a:srgbClr val="F07F09"/>
                </a:solidFill>
                <a:latin typeface="Raleway"/>
                <a:ea typeface="Raleway"/>
                <a:cs typeface="Raleway"/>
                <a:sym typeface="Raleway"/>
              </a:endParaRPr>
            </a:p>
          </p:txBody>
        </p:sp>
        <p:sp>
          <p:nvSpPr>
            <p:cNvPr id="3076" name="Google Shape;3076;p122"/>
            <p:cNvSpPr txBox="1"/>
            <p:nvPr/>
          </p:nvSpPr>
          <p:spPr>
            <a:xfrm>
              <a:off x="6880642" y="4099242"/>
              <a:ext cx="3175144" cy="406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7671B3"/>
                  </a:solidFill>
                  <a:latin typeface="Raleway"/>
                  <a:ea typeface="Raleway"/>
                  <a:cs typeface="Raleway"/>
                  <a:sym typeface="Raleway"/>
                </a:rPr>
                <a:t>support@intellipaat.com</a:t>
              </a:r>
              <a:endParaRPr b="1" i="0" sz="1800" u="none" cap="none" strike="noStrike">
                <a:solidFill>
                  <a:srgbClr val="7671B3"/>
                </a:solidFill>
                <a:latin typeface="Raleway"/>
                <a:ea typeface="Raleway"/>
                <a:cs typeface="Raleway"/>
                <a:sym typeface="Raleway"/>
              </a:endParaRPr>
            </a:p>
          </p:txBody>
        </p:sp>
        <p:sp>
          <p:nvSpPr>
            <p:cNvPr id="3077" name="Google Shape;3077;p122"/>
            <p:cNvSpPr txBox="1"/>
            <p:nvPr/>
          </p:nvSpPr>
          <p:spPr>
            <a:xfrm>
              <a:off x="6880643" y="5486326"/>
              <a:ext cx="4386894" cy="4065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3C8478"/>
                  </a:solidFill>
                  <a:latin typeface="Raleway"/>
                  <a:ea typeface="Raleway"/>
                  <a:cs typeface="Raleway"/>
                  <a:sym typeface="Raleway"/>
                </a:rPr>
                <a:t>24/7 Chat with Our Course Advisor</a:t>
              </a:r>
              <a:endParaRPr b="1" i="0" sz="1800" u="none" cap="none" strike="noStrike">
                <a:solidFill>
                  <a:srgbClr val="3C8478"/>
                </a:solidFill>
                <a:latin typeface="Raleway"/>
                <a:ea typeface="Raleway"/>
                <a:cs typeface="Raleway"/>
                <a:sym typeface="Raleway"/>
              </a:endParaRPr>
            </a:p>
          </p:txBody>
        </p:sp>
      </p:grpSp>
      <p:sp>
        <p:nvSpPr>
          <p:cNvPr id="3078" name="Google Shape;3078;p122"/>
          <p:cNvSpPr/>
          <p:nvPr/>
        </p:nvSpPr>
        <p:spPr>
          <a:xfrm>
            <a:off x="9668539" y="14177"/>
            <a:ext cx="2509284" cy="116550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79" name="Google Shape;3079;p12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pic>
        <p:nvPicPr>
          <p:cNvPr id="3080" name="Google Shape;3080;p122"/>
          <p:cNvPicPr preferRelativeResize="0"/>
          <p:nvPr/>
        </p:nvPicPr>
        <p:blipFill rotWithShape="1">
          <a:blip r:embed="rId4">
            <a:alphaModFix/>
          </a:blip>
          <a:srcRect b="0" l="0" r="0" t="0"/>
          <a:stretch/>
        </p:blipFill>
        <p:spPr>
          <a:xfrm>
            <a:off x="4671694" y="193203"/>
            <a:ext cx="2798898" cy="9756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3"/>
          <p:cNvSpPr/>
          <p:nvPr/>
        </p:nvSpPr>
        <p:spPr>
          <a:xfrm>
            <a:off x="736487" y="1602378"/>
            <a:ext cx="10753860" cy="357051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Guests are installed on top of virtual hardware, controlled and managed by the virtualization layer (virtual machine manager ((VMM)).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Host is instead represented by the physical hardware, and in some cases the operating system that defines the environment where the VMM is running.</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Virtual storage</a:t>
            </a:r>
            <a:r>
              <a:rPr b="0" i="0" lang="en-GB" sz="2000" u="none" cap="none" strike="noStrike">
                <a:solidFill>
                  <a:schemeClr val="dk1"/>
                </a:solidFill>
                <a:latin typeface="Times"/>
                <a:ea typeface="Times"/>
                <a:cs typeface="Times"/>
                <a:sym typeface="Times"/>
              </a:rPr>
              <a:t>: guest might be client applications interact with the virtual storage management software deployed on top of the real storage system.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 networking: guest interacts with a virtual network (VPN) managed by specific software (VPN client) using the physical network on the node.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VPNs are useful for creating the illusion of being within a different physical network and thus accessing the resources in it, which would otherwise not be available. </a:t>
            </a:r>
            <a:endParaRPr b="1" i="0" sz="2000" u="none" cap="none" strike="noStrike">
              <a:solidFill>
                <a:schemeClr val="dk1"/>
              </a:solidFill>
              <a:latin typeface="Times"/>
              <a:ea typeface="Times"/>
              <a:cs typeface="Times"/>
              <a:sym typeface="Times"/>
            </a:endParaRPr>
          </a:p>
        </p:txBody>
      </p:sp>
      <p:sp>
        <p:nvSpPr>
          <p:cNvPr id="755" name="Google Shape;755;p1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 name="Google Shape;756;p13"/>
          <p:cNvSpPr txBox="1"/>
          <p:nvPr/>
        </p:nvSpPr>
        <p:spPr>
          <a:xfrm>
            <a:off x="433331"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Reference Model</a:t>
            </a:r>
            <a:endParaRPr i="0" sz="3200" u="none" cap="none" strike="noStrike">
              <a:solidFill>
                <a:schemeClr val="accent2"/>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pSp>
        <p:nvGrpSpPr>
          <p:cNvPr id="762" name="Google Shape;762;p14"/>
          <p:cNvGrpSpPr/>
          <p:nvPr/>
        </p:nvGrpSpPr>
        <p:grpSpPr>
          <a:xfrm>
            <a:off x="7239000" y="1524000"/>
            <a:ext cx="2672680" cy="4196892"/>
            <a:chOff x="1975520" y="1524000"/>
            <a:chExt cx="5187280" cy="4038600"/>
          </a:xfrm>
        </p:grpSpPr>
        <p:sp>
          <p:nvSpPr>
            <p:cNvPr id="763" name="Google Shape;763;p14"/>
            <p:cNvSpPr/>
            <p:nvPr/>
          </p:nvSpPr>
          <p:spPr>
            <a:xfrm>
              <a:off x="1975520" y="4314056"/>
              <a:ext cx="5187280" cy="1248544"/>
            </a:xfrm>
            <a:prstGeom prst="rect">
              <a:avLst/>
            </a:prstGeom>
            <a:solidFill>
              <a:schemeClr val="accent1"/>
            </a:solidFill>
            <a:ln cap="flat" cmpd="sng" w="12700">
              <a:solidFill>
                <a:srgbClr val="946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764" name="Google Shape;764;p14"/>
            <p:cNvSpPr/>
            <p:nvPr/>
          </p:nvSpPr>
          <p:spPr>
            <a:xfrm>
              <a:off x="1975520" y="2819400"/>
              <a:ext cx="5187280" cy="1494656"/>
            </a:xfrm>
            <a:prstGeom prst="rect">
              <a:avLst/>
            </a:prstGeom>
            <a:solidFill>
              <a:srgbClr val="936932"/>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Operating System</a:t>
              </a:r>
              <a:endParaRPr b="0" i="0" sz="1800" u="none" cap="none" strike="noStrike">
                <a:solidFill>
                  <a:schemeClr val="dk1"/>
                </a:solidFill>
                <a:latin typeface="Calibri"/>
                <a:ea typeface="Calibri"/>
                <a:cs typeface="Calibri"/>
                <a:sym typeface="Calibri"/>
              </a:endParaRPr>
            </a:p>
          </p:txBody>
        </p:sp>
        <p:sp>
          <p:nvSpPr>
            <p:cNvPr id="765" name="Google Shape;765;p14"/>
            <p:cNvSpPr/>
            <p:nvPr/>
          </p:nvSpPr>
          <p:spPr>
            <a:xfrm>
              <a:off x="1991792" y="1524000"/>
              <a:ext cx="5170770" cy="1295400"/>
            </a:xfrm>
            <a:prstGeom prst="rect">
              <a:avLst/>
            </a:prstGeom>
            <a:solidFill>
              <a:srgbClr val="00B0F0"/>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sp>
        <p:nvSpPr>
          <p:cNvPr id="766" name="Google Shape;766;p14"/>
          <p:cNvSpPr/>
          <p:nvPr/>
        </p:nvSpPr>
        <p:spPr>
          <a:xfrm>
            <a:off x="6332861" y="2870173"/>
            <a:ext cx="914400" cy="1652920"/>
          </a:xfrm>
          <a:prstGeom prst="leftBrace">
            <a:avLst>
              <a:gd fmla="val 8333" name="adj1"/>
              <a:gd fmla="val 49424"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67" name="Google Shape;767;p14"/>
          <p:cNvSpPr/>
          <p:nvPr/>
        </p:nvSpPr>
        <p:spPr>
          <a:xfrm>
            <a:off x="7336208" y="4848034"/>
            <a:ext cx="552382" cy="7029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68" name="Google Shape;768;p14"/>
          <p:cNvSpPr/>
          <p:nvPr/>
        </p:nvSpPr>
        <p:spPr>
          <a:xfrm>
            <a:off x="8011177" y="4876750"/>
            <a:ext cx="471653" cy="6758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69" name="Google Shape;769;p14"/>
          <p:cNvSpPr/>
          <p:nvPr/>
        </p:nvSpPr>
        <p:spPr>
          <a:xfrm>
            <a:off x="8603757" y="4876710"/>
            <a:ext cx="520445" cy="65833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70" name="Google Shape;770;p14"/>
          <p:cNvSpPr/>
          <p:nvPr/>
        </p:nvSpPr>
        <p:spPr>
          <a:xfrm>
            <a:off x="9280668" y="4876712"/>
            <a:ext cx="491983" cy="70493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aphicFrame>
        <p:nvGraphicFramePr>
          <p:cNvPr id="771" name="Google Shape;771;p14"/>
          <p:cNvGraphicFramePr/>
          <p:nvPr/>
        </p:nvGraphicFramePr>
        <p:xfrm>
          <a:off x="1676398" y="1607604"/>
          <a:ext cx="3000000" cy="3000000"/>
        </p:xfrm>
        <a:graphic>
          <a:graphicData uri="http://schemas.openxmlformats.org/drawingml/2006/table">
            <a:tbl>
              <a:tblPr>
                <a:noFill/>
                <a:tableStyleId>{BF136102-B35A-49AD-85ED-5924682B774B}</a:tableStyleId>
              </a:tblPr>
              <a:tblGrid>
                <a:gridCol w="2250000"/>
                <a:gridCol w="2250000"/>
              </a:tblGrid>
              <a:tr h="67870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Physical Resource</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Virtual Resource</a:t>
                      </a:r>
                      <a:endParaRPr sz="2000" u="none" cap="none" strike="noStrike">
                        <a:latin typeface="Times"/>
                        <a:ea typeface="Times"/>
                        <a:cs typeface="Times"/>
                        <a:sym typeface="Times"/>
                      </a:endParaRPr>
                    </a:p>
                  </a:txBody>
                  <a:tcPr marT="45725" marB="45725" marR="91450" marL="91450" anchor="ctr"/>
                </a:tc>
              </a:tr>
              <a:tr h="57905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CPU</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 Process</a:t>
                      </a:r>
                      <a:endParaRPr sz="2000" u="none" cap="none" strike="noStrike">
                        <a:latin typeface="Times"/>
                        <a:ea typeface="Times"/>
                        <a:cs typeface="Times"/>
                        <a:sym typeface="Times"/>
                      </a:endParaRPr>
                    </a:p>
                  </a:txBody>
                  <a:tcPr marT="45725" marB="45725" marR="91450" marL="91450" anchor="ctr"/>
                </a:tc>
              </a:tr>
              <a:tr h="57905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Memory</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Virtual Memory</a:t>
                      </a:r>
                      <a:endParaRPr sz="2000" u="none" cap="none" strike="noStrike">
                        <a:latin typeface="Times"/>
                        <a:ea typeface="Times"/>
                        <a:cs typeface="Times"/>
                        <a:sym typeface="Times"/>
                      </a:endParaRPr>
                    </a:p>
                  </a:txBody>
                  <a:tcPr marT="45725" marB="45725" marR="91450" marL="91450" anchor="ctr"/>
                </a:tc>
              </a:tr>
              <a:tr h="57905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Disk</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Files</a:t>
                      </a:r>
                      <a:endParaRPr sz="2000" u="none" cap="none" strike="noStrike">
                        <a:latin typeface="Times"/>
                        <a:ea typeface="Times"/>
                        <a:cs typeface="Times"/>
                        <a:sym typeface="Times"/>
                      </a:endParaRPr>
                    </a:p>
                  </a:txBody>
                  <a:tcPr marT="45725" marB="45725" marR="91450" marL="91450" anchor="ctr"/>
                </a:tc>
              </a:tr>
              <a:tr h="57905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Network Card</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TCP/UDP Sockets</a:t>
                      </a:r>
                      <a:endParaRPr sz="2000" u="none" cap="none" strike="noStrike">
                        <a:latin typeface="Times"/>
                        <a:ea typeface="Times"/>
                        <a:cs typeface="Times"/>
                        <a:sym typeface="Times"/>
                      </a:endParaRPr>
                    </a:p>
                  </a:txBody>
                  <a:tcPr marT="45725" marB="45725" marR="91450" marL="91450" anchor="ctr"/>
                </a:tc>
              </a:tr>
              <a:tr h="579050">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Screen</a:t>
                      </a:r>
                      <a:endParaRPr sz="2000" u="none" cap="none" strike="noStrike">
                        <a:latin typeface="Times"/>
                        <a:ea typeface="Times"/>
                        <a:cs typeface="Times"/>
                        <a:sym typeface="Times"/>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Times"/>
                        <a:buNone/>
                      </a:pPr>
                      <a:r>
                        <a:rPr lang="en-GB" sz="2000" u="none" cap="none" strike="noStrike">
                          <a:latin typeface="Times"/>
                          <a:ea typeface="Times"/>
                          <a:cs typeface="Times"/>
                          <a:sym typeface="Times"/>
                        </a:rPr>
                        <a:t>Windows</a:t>
                      </a:r>
                      <a:endParaRPr sz="2000" u="none" cap="none" strike="noStrike">
                        <a:latin typeface="Times"/>
                        <a:ea typeface="Times"/>
                        <a:cs typeface="Times"/>
                        <a:sym typeface="Times"/>
                      </a:endParaRPr>
                    </a:p>
                  </a:txBody>
                  <a:tcPr marT="45725" marB="45725" marR="91450" marL="91450" anchor="ctr"/>
                </a:tc>
              </a:tr>
            </a:tbl>
          </a:graphicData>
        </a:graphic>
      </p:graphicFrame>
      <p:sp>
        <p:nvSpPr>
          <p:cNvPr id="772" name="Google Shape;772;p14"/>
          <p:cNvSpPr txBox="1"/>
          <p:nvPr/>
        </p:nvSpPr>
        <p:spPr>
          <a:xfrm>
            <a:off x="401426" y="172250"/>
            <a:ext cx="121920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2900" u="none" cap="none" strike="noStrike">
                <a:solidFill>
                  <a:schemeClr val="accent2"/>
                </a:solidFill>
                <a:latin typeface="Raleway"/>
                <a:ea typeface="Raleway"/>
                <a:cs typeface="Raleway"/>
                <a:sym typeface="Raleway"/>
              </a:rPr>
              <a:t>Virtualisation in Conventional Software Infrastructure</a:t>
            </a:r>
            <a:endParaRPr i="0" sz="2900" u="none" cap="none" strike="noStrike">
              <a:solidFill>
                <a:schemeClr val="accent2"/>
              </a:solidFill>
              <a:latin typeface="Raleway"/>
              <a:ea typeface="Raleway"/>
              <a:cs typeface="Raleway"/>
              <a:sym typeface="Raleway"/>
            </a:endParaRPr>
          </a:p>
        </p:txBody>
      </p:sp>
      <p:sp>
        <p:nvSpPr>
          <p:cNvPr id="773" name="Google Shape;773;p1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500"/>
                                        <p:tgtEl>
                                          <p:spTgt spid="77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250"/>
                                        <p:tgtEl>
                                          <p:spTgt spid="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5"/>
          <p:cNvSpPr txBox="1"/>
          <p:nvPr/>
        </p:nvSpPr>
        <p:spPr>
          <a:xfrm>
            <a:off x="433320" y="-19375"/>
            <a:ext cx="11625300" cy="1111800"/>
          </a:xfrm>
          <a:prstGeom prst="rect">
            <a:avLst/>
          </a:prstGeom>
          <a:noFill/>
          <a:ln>
            <a:noFill/>
          </a:ln>
        </p:spPr>
        <p:txBody>
          <a:bodyPr anchorCtr="0" anchor="ctr" bIns="45700" lIns="0"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i="0" lang="en-GB" sz="2800" u="none" cap="none" strike="noStrike">
                <a:solidFill>
                  <a:schemeClr val="accent2"/>
                </a:solidFill>
                <a:latin typeface="Raleway"/>
                <a:ea typeface="Raleway"/>
                <a:cs typeface="Raleway"/>
                <a:sym typeface="Raleway"/>
              </a:rPr>
              <a:t>What do we want to achieve with Virtualization in clouds ?</a:t>
            </a:r>
            <a:endParaRPr i="0" sz="2800" u="none" cap="none" strike="noStrike">
              <a:solidFill>
                <a:schemeClr val="accent2"/>
              </a:solidFill>
              <a:latin typeface="Raleway"/>
              <a:ea typeface="Raleway"/>
              <a:cs typeface="Raleway"/>
              <a:sym typeface="Raleway"/>
            </a:endParaRPr>
          </a:p>
        </p:txBody>
      </p:sp>
      <p:sp>
        <p:nvSpPr>
          <p:cNvPr id="780" name="Google Shape;780;p15"/>
          <p:cNvSpPr/>
          <p:nvPr/>
        </p:nvSpPr>
        <p:spPr>
          <a:xfrm>
            <a:off x="7121133" y="6142183"/>
            <a:ext cx="1851660" cy="163830"/>
          </a:xfrm>
          <a:custGeom>
            <a:rect b="b" l="l" r="r" t="t"/>
            <a:pathLst>
              <a:path extrusionOk="0" h="163829" w="1851659">
                <a:moveTo>
                  <a:pt x="1851659" y="0"/>
                </a:moveTo>
                <a:lnTo>
                  <a:pt x="0" y="0"/>
                </a:lnTo>
                <a:lnTo>
                  <a:pt x="0" y="163366"/>
                </a:lnTo>
                <a:lnTo>
                  <a:pt x="1851659" y="163366"/>
                </a:lnTo>
                <a:lnTo>
                  <a:pt x="1851659"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1" name="Google Shape;781;p15"/>
          <p:cNvSpPr/>
          <p:nvPr/>
        </p:nvSpPr>
        <p:spPr>
          <a:xfrm>
            <a:off x="7010400" y="4419601"/>
            <a:ext cx="2057400" cy="1722755"/>
          </a:xfrm>
          <a:custGeom>
            <a:rect b="b" l="l" r="r" t="t"/>
            <a:pathLst>
              <a:path extrusionOk="0" h="1722754" w="2057400">
                <a:moveTo>
                  <a:pt x="2057399" y="0"/>
                </a:moveTo>
                <a:lnTo>
                  <a:pt x="0" y="0"/>
                </a:lnTo>
                <a:lnTo>
                  <a:pt x="0" y="1722583"/>
                </a:lnTo>
                <a:lnTo>
                  <a:pt x="2057399" y="1722583"/>
                </a:lnTo>
                <a:lnTo>
                  <a:pt x="2057399"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2" name="Google Shape;782;p15"/>
          <p:cNvSpPr/>
          <p:nvPr/>
        </p:nvSpPr>
        <p:spPr>
          <a:xfrm>
            <a:off x="7152772" y="4553331"/>
            <a:ext cx="427355" cy="1485265"/>
          </a:xfrm>
          <a:custGeom>
            <a:rect b="b" l="l" r="r" t="t"/>
            <a:pathLst>
              <a:path extrusionOk="0" h="1485264" w="427354">
                <a:moveTo>
                  <a:pt x="427360" y="0"/>
                </a:moveTo>
                <a:lnTo>
                  <a:pt x="0" y="0"/>
                </a:lnTo>
                <a:lnTo>
                  <a:pt x="0" y="1484958"/>
                </a:lnTo>
                <a:lnTo>
                  <a:pt x="427360" y="1484958"/>
                </a:lnTo>
                <a:lnTo>
                  <a:pt x="427360"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3" name="Google Shape;783;p15"/>
          <p:cNvSpPr/>
          <p:nvPr/>
        </p:nvSpPr>
        <p:spPr>
          <a:xfrm>
            <a:off x="7706745" y="4553330"/>
            <a:ext cx="63500" cy="594360"/>
          </a:xfrm>
          <a:custGeom>
            <a:rect b="b" l="l" r="r" t="t"/>
            <a:pathLst>
              <a:path extrusionOk="0" h="594360" w="63500">
                <a:moveTo>
                  <a:pt x="63245" y="0"/>
                </a:moveTo>
                <a:lnTo>
                  <a:pt x="0" y="0"/>
                </a:lnTo>
                <a:lnTo>
                  <a:pt x="0" y="593978"/>
                </a:lnTo>
                <a:lnTo>
                  <a:pt x="63245" y="593978"/>
                </a:lnTo>
                <a:lnTo>
                  <a:pt x="63245"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4" name="Google Shape;784;p15"/>
          <p:cNvSpPr/>
          <p:nvPr/>
        </p:nvSpPr>
        <p:spPr>
          <a:xfrm>
            <a:off x="7690987" y="5280910"/>
            <a:ext cx="95250" cy="74295"/>
          </a:xfrm>
          <a:custGeom>
            <a:rect b="b" l="l" r="r" t="t"/>
            <a:pathLst>
              <a:path extrusionOk="0" h="74295" w="95250">
                <a:moveTo>
                  <a:pt x="94884" y="0"/>
                </a:moveTo>
                <a:lnTo>
                  <a:pt x="0" y="0"/>
                </a:lnTo>
                <a:lnTo>
                  <a:pt x="0" y="74294"/>
                </a:lnTo>
                <a:lnTo>
                  <a:pt x="94884" y="74294"/>
                </a:lnTo>
                <a:lnTo>
                  <a:pt x="94884"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5" name="Google Shape;785;p15"/>
          <p:cNvSpPr/>
          <p:nvPr/>
        </p:nvSpPr>
        <p:spPr>
          <a:xfrm>
            <a:off x="7864998" y="4553330"/>
            <a:ext cx="332740" cy="341630"/>
          </a:xfrm>
          <a:custGeom>
            <a:rect b="b" l="l" r="r" t="t"/>
            <a:pathLst>
              <a:path extrusionOk="0" h="341629" w="332740">
                <a:moveTo>
                  <a:pt x="332353" y="0"/>
                </a:moveTo>
                <a:lnTo>
                  <a:pt x="0" y="0"/>
                </a:lnTo>
                <a:lnTo>
                  <a:pt x="0" y="341507"/>
                </a:lnTo>
                <a:lnTo>
                  <a:pt x="332353" y="341507"/>
                </a:lnTo>
                <a:lnTo>
                  <a:pt x="332353"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6" name="Google Shape;786;p15"/>
          <p:cNvSpPr/>
          <p:nvPr/>
        </p:nvSpPr>
        <p:spPr>
          <a:xfrm>
            <a:off x="8308208" y="4553330"/>
            <a:ext cx="633095" cy="341630"/>
          </a:xfrm>
          <a:custGeom>
            <a:rect b="b" l="l" r="r" t="t"/>
            <a:pathLst>
              <a:path extrusionOk="0" h="341629" w="633095">
                <a:moveTo>
                  <a:pt x="632978" y="0"/>
                </a:moveTo>
                <a:lnTo>
                  <a:pt x="0" y="0"/>
                </a:lnTo>
                <a:lnTo>
                  <a:pt x="0" y="341507"/>
                </a:lnTo>
                <a:lnTo>
                  <a:pt x="632978" y="341507"/>
                </a:lnTo>
                <a:lnTo>
                  <a:pt x="632978"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7" name="Google Shape;787;p15"/>
          <p:cNvSpPr/>
          <p:nvPr/>
        </p:nvSpPr>
        <p:spPr>
          <a:xfrm>
            <a:off x="8782934" y="4983860"/>
            <a:ext cx="174625" cy="386080"/>
          </a:xfrm>
          <a:custGeom>
            <a:rect b="b" l="l" r="r" t="t"/>
            <a:pathLst>
              <a:path extrusionOk="0" h="386079" w="174625">
                <a:moveTo>
                  <a:pt x="174132" y="0"/>
                </a:moveTo>
                <a:lnTo>
                  <a:pt x="0" y="0"/>
                </a:lnTo>
                <a:lnTo>
                  <a:pt x="0" y="386084"/>
                </a:lnTo>
                <a:lnTo>
                  <a:pt x="174132" y="386084"/>
                </a:lnTo>
                <a:lnTo>
                  <a:pt x="174132" y="0"/>
                </a:lnTo>
                <a:close/>
              </a:path>
            </a:pathLst>
          </a:custGeom>
          <a:solidFill>
            <a:srgbClr val="91D05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8" name="Google Shape;788;p15"/>
          <p:cNvSpPr/>
          <p:nvPr/>
        </p:nvSpPr>
        <p:spPr>
          <a:xfrm>
            <a:off x="7010400" y="4419600"/>
            <a:ext cx="2057400" cy="1885950"/>
          </a:xfrm>
          <a:custGeom>
            <a:rect b="b" l="l" r="r" t="t"/>
            <a:pathLst>
              <a:path extrusionOk="0" h="1885950" w="2057400">
                <a:moveTo>
                  <a:pt x="2057399" y="950345"/>
                </a:moveTo>
                <a:lnTo>
                  <a:pt x="2057399" y="0"/>
                </a:lnTo>
                <a:lnTo>
                  <a:pt x="0" y="0"/>
                </a:lnTo>
                <a:lnTo>
                  <a:pt x="0" y="1722583"/>
                </a:lnTo>
                <a:lnTo>
                  <a:pt x="110733" y="1722583"/>
                </a:lnTo>
                <a:lnTo>
                  <a:pt x="110733" y="1885949"/>
                </a:lnTo>
                <a:lnTo>
                  <a:pt x="1962393" y="1885949"/>
                </a:lnTo>
                <a:lnTo>
                  <a:pt x="1962393" y="1722583"/>
                </a:lnTo>
                <a:lnTo>
                  <a:pt x="2057399" y="1722583"/>
                </a:lnTo>
                <a:lnTo>
                  <a:pt x="2057399" y="95034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89" name="Google Shape;789;p15"/>
          <p:cNvSpPr/>
          <p:nvPr/>
        </p:nvSpPr>
        <p:spPr>
          <a:xfrm>
            <a:off x="7121133" y="6142183"/>
            <a:ext cx="1851660" cy="0"/>
          </a:xfrm>
          <a:custGeom>
            <a:rect b="b" l="l" r="r" t="t"/>
            <a:pathLst>
              <a:path extrusionOk="0" h="120000" w="1851659">
                <a:moveTo>
                  <a:pt x="0" y="0"/>
                </a:moveTo>
                <a:lnTo>
                  <a:pt x="185165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0" name="Google Shape;790;p15"/>
          <p:cNvSpPr/>
          <p:nvPr/>
        </p:nvSpPr>
        <p:spPr>
          <a:xfrm>
            <a:off x="7152772" y="4627496"/>
            <a:ext cx="427355" cy="1336675"/>
          </a:xfrm>
          <a:custGeom>
            <a:rect b="b" l="l" r="r" t="t"/>
            <a:pathLst>
              <a:path extrusionOk="0" h="1336675" w="427354">
                <a:moveTo>
                  <a:pt x="0" y="0"/>
                </a:moveTo>
                <a:lnTo>
                  <a:pt x="427360" y="0"/>
                </a:lnTo>
                <a:lnTo>
                  <a:pt x="0" y="0"/>
                </a:lnTo>
                <a:lnTo>
                  <a:pt x="0" y="89153"/>
                </a:lnTo>
                <a:lnTo>
                  <a:pt x="427360" y="89153"/>
                </a:lnTo>
                <a:lnTo>
                  <a:pt x="0" y="89153"/>
                </a:lnTo>
                <a:lnTo>
                  <a:pt x="0" y="178189"/>
                </a:lnTo>
                <a:lnTo>
                  <a:pt x="427360" y="178189"/>
                </a:lnTo>
                <a:lnTo>
                  <a:pt x="0" y="178189"/>
                </a:lnTo>
                <a:lnTo>
                  <a:pt x="0" y="267343"/>
                </a:lnTo>
                <a:lnTo>
                  <a:pt x="427360" y="267343"/>
                </a:lnTo>
                <a:lnTo>
                  <a:pt x="0" y="267343"/>
                </a:lnTo>
                <a:lnTo>
                  <a:pt x="0" y="356366"/>
                </a:lnTo>
                <a:lnTo>
                  <a:pt x="427360" y="356366"/>
                </a:lnTo>
                <a:lnTo>
                  <a:pt x="0" y="356366"/>
                </a:lnTo>
                <a:lnTo>
                  <a:pt x="0" y="445520"/>
                </a:lnTo>
                <a:lnTo>
                  <a:pt x="427360" y="445520"/>
                </a:lnTo>
                <a:lnTo>
                  <a:pt x="0" y="445520"/>
                </a:lnTo>
                <a:lnTo>
                  <a:pt x="0" y="534542"/>
                </a:lnTo>
                <a:lnTo>
                  <a:pt x="427360" y="534542"/>
                </a:lnTo>
                <a:lnTo>
                  <a:pt x="0" y="534542"/>
                </a:lnTo>
                <a:lnTo>
                  <a:pt x="0" y="623696"/>
                </a:lnTo>
                <a:lnTo>
                  <a:pt x="427360" y="623696"/>
                </a:lnTo>
                <a:lnTo>
                  <a:pt x="0" y="623696"/>
                </a:lnTo>
                <a:lnTo>
                  <a:pt x="0" y="712850"/>
                </a:lnTo>
                <a:lnTo>
                  <a:pt x="427360" y="712850"/>
                </a:lnTo>
                <a:lnTo>
                  <a:pt x="0" y="712850"/>
                </a:lnTo>
                <a:lnTo>
                  <a:pt x="0" y="801886"/>
                </a:lnTo>
                <a:lnTo>
                  <a:pt x="427360" y="801886"/>
                </a:lnTo>
                <a:lnTo>
                  <a:pt x="0" y="801886"/>
                </a:lnTo>
                <a:lnTo>
                  <a:pt x="0" y="891040"/>
                </a:lnTo>
                <a:lnTo>
                  <a:pt x="427360" y="891040"/>
                </a:lnTo>
                <a:lnTo>
                  <a:pt x="0" y="891040"/>
                </a:lnTo>
                <a:lnTo>
                  <a:pt x="0" y="980075"/>
                </a:lnTo>
                <a:lnTo>
                  <a:pt x="427360" y="980075"/>
                </a:lnTo>
                <a:lnTo>
                  <a:pt x="0" y="980075"/>
                </a:lnTo>
                <a:lnTo>
                  <a:pt x="0" y="1069229"/>
                </a:lnTo>
                <a:lnTo>
                  <a:pt x="427360" y="1069229"/>
                </a:lnTo>
                <a:lnTo>
                  <a:pt x="0" y="1069229"/>
                </a:lnTo>
                <a:lnTo>
                  <a:pt x="0" y="1158288"/>
                </a:lnTo>
                <a:lnTo>
                  <a:pt x="427360" y="1158288"/>
                </a:lnTo>
                <a:lnTo>
                  <a:pt x="0" y="1158288"/>
                </a:lnTo>
                <a:lnTo>
                  <a:pt x="0" y="1247418"/>
                </a:lnTo>
                <a:lnTo>
                  <a:pt x="427360" y="1247418"/>
                </a:lnTo>
                <a:lnTo>
                  <a:pt x="0" y="1247418"/>
                </a:lnTo>
                <a:lnTo>
                  <a:pt x="0" y="1336487"/>
                </a:lnTo>
                <a:lnTo>
                  <a:pt x="427360" y="1336487"/>
                </a:lnTo>
                <a:lnTo>
                  <a:pt x="0" y="133648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1" name="Google Shape;791;p15"/>
          <p:cNvSpPr/>
          <p:nvPr/>
        </p:nvSpPr>
        <p:spPr>
          <a:xfrm>
            <a:off x="7200259" y="6142183"/>
            <a:ext cx="1709420" cy="163830"/>
          </a:xfrm>
          <a:custGeom>
            <a:rect b="b" l="l" r="r" t="t"/>
            <a:pathLst>
              <a:path extrusionOk="0" h="163829" w="1709420">
                <a:moveTo>
                  <a:pt x="0" y="0"/>
                </a:moveTo>
                <a:lnTo>
                  <a:pt x="0" y="163366"/>
                </a:lnTo>
                <a:lnTo>
                  <a:pt x="0" y="0"/>
                </a:lnTo>
                <a:lnTo>
                  <a:pt x="63245" y="0"/>
                </a:lnTo>
                <a:lnTo>
                  <a:pt x="63245" y="163366"/>
                </a:lnTo>
                <a:lnTo>
                  <a:pt x="63245" y="0"/>
                </a:lnTo>
                <a:lnTo>
                  <a:pt x="142493" y="0"/>
                </a:lnTo>
                <a:lnTo>
                  <a:pt x="142493" y="163366"/>
                </a:lnTo>
                <a:lnTo>
                  <a:pt x="142493" y="0"/>
                </a:lnTo>
                <a:lnTo>
                  <a:pt x="221620" y="0"/>
                </a:lnTo>
                <a:lnTo>
                  <a:pt x="221620" y="163366"/>
                </a:lnTo>
                <a:lnTo>
                  <a:pt x="221620" y="0"/>
                </a:lnTo>
                <a:lnTo>
                  <a:pt x="300746" y="0"/>
                </a:lnTo>
                <a:lnTo>
                  <a:pt x="300746" y="163366"/>
                </a:lnTo>
                <a:lnTo>
                  <a:pt x="300746" y="0"/>
                </a:lnTo>
                <a:lnTo>
                  <a:pt x="379872" y="0"/>
                </a:lnTo>
                <a:lnTo>
                  <a:pt x="379872" y="163366"/>
                </a:lnTo>
                <a:lnTo>
                  <a:pt x="379872" y="0"/>
                </a:lnTo>
                <a:lnTo>
                  <a:pt x="458998" y="0"/>
                </a:lnTo>
                <a:lnTo>
                  <a:pt x="458998" y="163366"/>
                </a:lnTo>
                <a:lnTo>
                  <a:pt x="458998" y="0"/>
                </a:lnTo>
                <a:lnTo>
                  <a:pt x="538093" y="0"/>
                </a:lnTo>
                <a:lnTo>
                  <a:pt x="538093" y="163366"/>
                </a:lnTo>
                <a:lnTo>
                  <a:pt x="538093" y="0"/>
                </a:lnTo>
                <a:lnTo>
                  <a:pt x="617219" y="0"/>
                </a:lnTo>
                <a:lnTo>
                  <a:pt x="617219" y="163366"/>
                </a:lnTo>
                <a:lnTo>
                  <a:pt x="617219" y="0"/>
                </a:lnTo>
                <a:lnTo>
                  <a:pt x="696467" y="0"/>
                </a:lnTo>
                <a:lnTo>
                  <a:pt x="696467" y="163366"/>
                </a:lnTo>
                <a:lnTo>
                  <a:pt x="696467" y="0"/>
                </a:lnTo>
                <a:lnTo>
                  <a:pt x="775472" y="0"/>
                </a:lnTo>
                <a:lnTo>
                  <a:pt x="775472" y="163366"/>
                </a:lnTo>
                <a:lnTo>
                  <a:pt x="775472" y="0"/>
                </a:lnTo>
                <a:lnTo>
                  <a:pt x="854598" y="0"/>
                </a:lnTo>
                <a:lnTo>
                  <a:pt x="854598" y="163366"/>
                </a:lnTo>
                <a:lnTo>
                  <a:pt x="854598" y="0"/>
                </a:lnTo>
                <a:lnTo>
                  <a:pt x="933846" y="0"/>
                </a:lnTo>
                <a:lnTo>
                  <a:pt x="933846" y="163366"/>
                </a:lnTo>
                <a:lnTo>
                  <a:pt x="933846" y="0"/>
                </a:lnTo>
                <a:lnTo>
                  <a:pt x="997092" y="0"/>
                </a:lnTo>
                <a:lnTo>
                  <a:pt x="997092" y="163366"/>
                </a:lnTo>
                <a:lnTo>
                  <a:pt x="997092" y="0"/>
                </a:lnTo>
                <a:lnTo>
                  <a:pt x="1076218" y="0"/>
                </a:lnTo>
                <a:lnTo>
                  <a:pt x="1076218" y="163366"/>
                </a:lnTo>
                <a:lnTo>
                  <a:pt x="1076218" y="0"/>
                </a:lnTo>
                <a:lnTo>
                  <a:pt x="1155313" y="0"/>
                </a:lnTo>
                <a:lnTo>
                  <a:pt x="1155313" y="163366"/>
                </a:lnTo>
                <a:lnTo>
                  <a:pt x="1155313" y="0"/>
                </a:lnTo>
                <a:lnTo>
                  <a:pt x="1234439" y="0"/>
                </a:lnTo>
                <a:lnTo>
                  <a:pt x="1234439" y="163366"/>
                </a:lnTo>
                <a:lnTo>
                  <a:pt x="1234439" y="0"/>
                </a:lnTo>
                <a:lnTo>
                  <a:pt x="1313687" y="0"/>
                </a:lnTo>
                <a:lnTo>
                  <a:pt x="1313687" y="163366"/>
                </a:lnTo>
                <a:lnTo>
                  <a:pt x="1313687" y="0"/>
                </a:lnTo>
                <a:lnTo>
                  <a:pt x="1392692" y="0"/>
                </a:lnTo>
                <a:lnTo>
                  <a:pt x="1392692" y="163366"/>
                </a:lnTo>
                <a:lnTo>
                  <a:pt x="1392692" y="0"/>
                </a:lnTo>
                <a:lnTo>
                  <a:pt x="1471818" y="0"/>
                </a:lnTo>
                <a:lnTo>
                  <a:pt x="1471818" y="163366"/>
                </a:lnTo>
                <a:lnTo>
                  <a:pt x="1471818" y="0"/>
                </a:lnTo>
                <a:lnTo>
                  <a:pt x="1551066" y="0"/>
                </a:lnTo>
                <a:lnTo>
                  <a:pt x="1551066" y="163366"/>
                </a:lnTo>
                <a:lnTo>
                  <a:pt x="1551066" y="0"/>
                </a:lnTo>
                <a:lnTo>
                  <a:pt x="1630192" y="0"/>
                </a:lnTo>
                <a:lnTo>
                  <a:pt x="1630192" y="163366"/>
                </a:lnTo>
                <a:lnTo>
                  <a:pt x="1630192" y="0"/>
                </a:lnTo>
                <a:lnTo>
                  <a:pt x="1709165" y="0"/>
                </a:lnTo>
                <a:lnTo>
                  <a:pt x="1709165" y="163366"/>
                </a:lnTo>
                <a:lnTo>
                  <a:pt x="170916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2" name="Google Shape;792;p15"/>
          <p:cNvSpPr/>
          <p:nvPr/>
        </p:nvSpPr>
        <p:spPr>
          <a:xfrm>
            <a:off x="7152772" y="4553331"/>
            <a:ext cx="427355" cy="1485265"/>
          </a:xfrm>
          <a:custGeom>
            <a:rect b="b" l="l" r="r" t="t"/>
            <a:pathLst>
              <a:path extrusionOk="0" h="1485264" w="427354">
                <a:moveTo>
                  <a:pt x="0" y="0"/>
                </a:moveTo>
                <a:lnTo>
                  <a:pt x="427360" y="0"/>
                </a:lnTo>
                <a:lnTo>
                  <a:pt x="427360" y="1484958"/>
                </a:lnTo>
                <a:lnTo>
                  <a:pt x="0" y="148495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3" name="Google Shape;793;p15"/>
          <p:cNvSpPr/>
          <p:nvPr/>
        </p:nvSpPr>
        <p:spPr>
          <a:xfrm>
            <a:off x="7706745" y="4553330"/>
            <a:ext cx="63500" cy="594360"/>
          </a:xfrm>
          <a:custGeom>
            <a:rect b="b" l="l" r="r" t="t"/>
            <a:pathLst>
              <a:path extrusionOk="0" h="594360" w="63500">
                <a:moveTo>
                  <a:pt x="0" y="0"/>
                </a:moveTo>
                <a:lnTo>
                  <a:pt x="63245" y="0"/>
                </a:lnTo>
                <a:lnTo>
                  <a:pt x="63245" y="593978"/>
                </a:lnTo>
                <a:lnTo>
                  <a:pt x="0" y="59397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4" name="Google Shape;794;p15"/>
          <p:cNvSpPr/>
          <p:nvPr/>
        </p:nvSpPr>
        <p:spPr>
          <a:xfrm>
            <a:off x="7690987" y="5280910"/>
            <a:ext cx="95250" cy="74295"/>
          </a:xfrm>
          <a:custGeom>
            <a:rect b="b" l="l" r="r" t="t"/>
            <a:pathLst>
              <a:path extrusionOk="0" h="74295" w="95250">
                <a:moveTo>
                  <a:pt x="0" y="0"/>
                </a:moveTo>
                <a:lnTo>
                  <a:pt x="94884" y="0"/>
                </a:lnTo>
                <a:lnTo>
                  <a:pt x="94884" y="74294"/>
                </a:lnTo>
                <a:lnTo>
                  <a:pt x="0" y="74294"/>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5" name="Google Shape;795;p15"/>
          <p:cNvSpPr/>
          <p:nvPr/>
        </p:nvSpPr>
        <p:spPr>
          <a:xfrm>
            <a:off x="7864998" y="4553330"/>
            <a:ext cx="332740" cy="341630"/>
          </a:xfrm>
          <a:custGeom>
            <a:rect b="b" l="l" r="r" t="t"/>
            <a:pathLst>
              <a:path extrusionOk="0" h="341629" w="332740">
                <a:moveTo>
                  <a:pt x="0" y="0"/>
                </a:moveTo>
                <a:lnTo>
                  <a:pt x="332353" y="0"/>
                </a:lnTo>
                <a:lnTo>
                  <a:pt x="332353" y="341507"/>
                </a:lnTo>
                <a:lnTo>
                  <a:pt x="0" y="34150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6" name="Google Shape;796;p15"/>
          <p:cNvSpPr/>
          <p:nvPr/>
        </p:nvSpPr>
        <p:spPr>
          <a:xfrm>
            <a:off x="8308208" y="4553330"/>
            <a:ext cx="633095" cy="341630"/>
          </a:xfrm>
          <a:custGeom>
            <a:rect b="b" l="l" r="r" t="t"/>
            <a:pathLst>
              <a:path extrusionOk="0" h="341629" w="633095">
                <a:moveTo>
                  <a:pt x="0" y="0"/>
                </a:moveTo>
                <a:lnTo>
                  <a:pt x="632978" y="0"/>
                </a:lnTo>
                <a:lnTo>
                  <a:pt x="632978" y="341507"/>
                </a:lnTo>
                <a:lnTo>
                  <a:pt x="0" y="34150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7" name="Google Shape;797;p15"/>
          <p:cNvSpPr/>
          <p:nvPr/>
        </p:nvSpPr>
        <p:spPr>
          <a:xfrm>
            <a:off x="8782934" y="4983860"/>
            <a:ext cx="174625" cy="386080"/>
          </a:xfrm>
          <a:custGeom>
            <a:rect b="b" l="l" r="r" t="t"/>
            <a:pathLst>
              <a:path extrusionOk="0" h="386079" w="174625">
                <a:moveTo>
                  <a:pt x="0" y="0"/>
                </a:moveTo>
                <a:lnTo>
                  <a:pt x="174132" y="0"/>
                </a:lnTo>
                <a:lnTo>
                  <a:pt x="174132" y="386084"/>
                </a:lnTo>
                <a:lnTo>
                  <a:pt x="0" y="386084"/>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798" name="Google Shape;798;p15"/>
          <p:cNvSpPr txBox="1"/>
          <p:nvPr/>
        </p:nvSpPr>
        <p:spPr>
          <a:xfrm>
            <a:off x="1752601" y="1659603"/>
            <a:ext cx="5400171" cy="615553"/>
          </a:xfrm>
          <a:prstGeom prst="rect">
            <a:avLst/>
          </a:prstGeom>
          <a:noFill/>
          <a:ln>
            <a:noFill/>
          </a:ln>
        </p:spPr>
        <p:txBody>
          <a:bodyPr anchorCtr="0" anchor="t" bIns="0" lIns="0" spcFirstLastPara="1" rIns="0" wrap="square" tIns="0">
            <a:spAutoFit/>
          </a:bodyPr>
          <a:lstStyle/>
          <a:p>
            <a:pPr indent="-3175" lvl="0" marL="273050" marR="5080" rtl="0" algn="l">
              <a:lnSpc>
                <a:spcPct val="100000"/>
              </a:lnSpc>
              <a:spcBef>
                <a:spcPts val="0"/>
              </a:spcBef>
              <a:spcAft>
                <a:spcPts val="0"/>
              </a:spcAft>
              <a:buClr>
                <a:schemeClr val="dk1"/>
              </a:buClr>
              <a:buSzPts val="2000"/>
              <a:buFont typeface="Times"/>
              <a:buNone/>
            </a:pPr>
            <a:r>
              <a:rPr b="0" i="0" lang="en-GB" sz="2000" u="none" cap="none" strike="noStrike">
                <a:solidFill>
                  <a:schemeClr val="dk1"/>
                </a:solidFill>
                <a:latin typeface="Times"/>
                <a:ea typeface="Times"/>
                <a:cs typeface="Times"/>
                <a:sym typeface="Times"/>
              </a:rPr>
              <a:t>For one thing, replace several machines with (a bigger) one without changing any software.</a:t>
            </a:r>
            <a:endParaRPr b="0" i="0" sz="2000" u="none" cap="none" strike="noStrike">
              <a:solidFill>
                <a:schemeClr val="dk1"/>
              </a:solidFill>
              <a:latin typeface="Times"/>
              <a:ea typeface="Times"/>
              <a:cs typeface="Times"/>
              <a:sym typeface="Times"/>
            </a:endParaRPr>
          </a:p>
        </p:txBody>
      </p:sp>
      <p:grpSp>
        <p:nvGrpSpPr>
          <p:cNvPr id="799" name="Google Shape;799;p15"/>
          <p:cNvGrpSpPr/>
          <p:nvPr/>
        </p:nvGrpSpPr>
        <p:grpSpPr>
          <a:xfrm>
            <a:off x="2151028" y="2783200"/>
            <a:ext cx="2286000" cy="1123955"/>
            <a:chOff x="609600" y="2590800"/>
            <a:chExt cx="2286000" cy="1123955"/>
          </a:xfrm>
        </p:grpSpPr>
        <p:sp>
          <p:nvSpPr>
            <p:cNvPr id="800" name="Google Shape;800;p15"/>
            <p:cNvSpPr/>
            <p:nvPr/>
          </p:nvSpPr>
          <p:spPr>
            <a:xfrm>
              <a:off x="1701033" y="3421745"/>
              <a:ext cx="411480" cy="64769"/>
            </a:xfrm>
            <a:custGeom>
              <a:rect b="b" l="l" r="r" t="t"/>
              <a:pathLst>
                <a:path extrusionOk="0" h="64770" w="411480">
                  <a:moveTo>
                    <a:pt x="411479" y="0"/>
                  </a:moveTo>
                  <a:lnTo>
                    <a:pt x="0" y="0"/>
                  </a:lnTo>
                  <a:lnTo>
                    <a:pt x="0" y="64404"/>
                  </a:lnTo>
                  <a:lnTo>
                    <a:pt x="411479" y="64404"/>
                  </a:lnTo>
                  <a:lnTo>
                    <a:pt x="41147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1" name="Google Shape;801;p15"/>
            <p:cNvSpPr/>
            <p:nvPr/>
          </p:nvSpPr>
          <p:spPr>
            <a:xfrm>
              <a:off x="1676400" y="2743200"/>
              <a:ext cx="457200" cy="678815"/>
            </a:xfrm>
            <a:custGeom>
              <a:rect b="b" l="l" r="r" t="t"/>
              <a:pathLst>
                <a:path extrusionOk="0" h="678814" w="457200">
                  <a:moveTo>
                    <a:pt x="457199" y="0"/>
                  </a:moveTo>
                  <a:lnTo>
                    <a:pt x="0" y="0"/>
                  </a:lnTo>
                  <a:lnTo>
                    <a:pt x="0" y="678545"/>
                  </a:lnTo>
                  <a:lnTo>
                    <a:pt x="457199" y="678545"/>
                  </a:lnTo>
                  <a:lnTo>
                    <a:pt x="4571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2" name="Google Shape;802;p15"/>
            <p:cNvSpPr/>
            <p:nvPr/>
          </p:nvSpPr>
          <p:spPr>
            <a:xfrm>
              <a:off x="1708022" y="2795900"/>
              <a:ext cx="95250" cy="585470"/>
            </a:xfrm>
            <a:custGeom>
              <a:rect b="b" l="l" r="r" t="t"/>
              <a:pathLst>
                <a:path extrusionOk="0" h="585470" w="95250">
                  <a:moveTo>
                    <a:pt x="95000" y="0"/>
                  </a:moveTo>
                  <a:lnTo>
                    <a:pt x="0" y="0"/>
                  </a:lnTo>
                  <a:lnTo>
                    <a:pt x="0" y="584972"/>
                  </a:lnTo>
                  <a:lnTo>
                    <a:pt x="95000" y="584972"/>
                  </a:lnTo>
                  <a:lnTo>
                    <a:pt x="95000"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3" name="Google Shape;803;p15"/>
            <p:cNvSpPr/>
            <p:nvPr/>
          </p:nvSpPr>
          <p:spPr>
            <a:xfrm>
              <a:off x="1838134" y="2795900"/>
              <a:ext cx="0" cy="234315"/>
            </a:xfrm>
            <a:custGeom>
              <a:rect b="b" l="l" r="r" t="t"/>
              <a:pathLst>
                <a:path extrusionOk="0" h="234314" w="120000">
                  <a:moveTo>
                    <a:pt x="0" y="0"/>
                  </a:moveTo>
                  <a:lnTo>
                    <a:pt x="0" y="233933"/>
                  </a:lnTo>
                </a:path>
              </a:pathLst>
            </a:custGeom>
            <a:noFill/>
            <a:ln cap="flat" cmpd="sng" w="1535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4" name="Google Shape;804;p15"/>
            <p:cNvSpPr/>
            <p:nvPr/>
          </p:nvSpPr>
          <p:spPr>
            <a:xfrm>
              <a:off x="1827657" y="3081898"/>
              <a:ext cx="21590" cy="31115"/>
            </a:xfrm>
            <a:custGeom>
              <a:rect b="b" l="l" r="r" t="t"/>
              <a:pathLst>
                <a:path extrusionOk="0" h="31114" w="21589">
                  <a:moveTo>
                    <a:pt x="0" y="30500"/>
                  </a:moveTo>
                  <a:lnTo>
                    <a:pt x="21086" y="30500"/>
                  </a:lnTo>
                  <a:lnTo>
                    <a:pt x="21086" y="0"/>
                  </a:lnTo>
                  <a:lnTo>
                    <a:pt x="0" y="0"/>
                  </a:lnTo>
                  <a:lnTo>
                    <a:pt x="0" y="3050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5" name="Google Shape;805;p15"/>
            <p:cNvSpPr/>
            <p:nvPr/>
          </p:nvSpPr>
          <p:spPr>
            <a:xfrm>
              <a:off x="1866269" y="2795900"/>
              <a:ext cx="74295" cy="134620"/>
            </a:xfrm>
            <a:custGeom>
              <a:rect b="b" l="l" r="r" t="t"/>
              <a:pathLst>
                <a:path extrusionOk="0" h="134619" w="74294">
                  <a:moveTo>
                    <a:pt x="73913" y="0"/>
                  </a:moveTo>
                  <a:lnTo>
                    <a:pt x="0" y="0"/>
                  </a:lnTo>
                  <a:lnTo>
                    <a:pt x="0" y="134508"/>
                  </a:lnTo>
                  <a:lnTo>
                    <a:pt x="73913" y="134508"/>
                  </a:lnTo>
                  <a:lnTo>
                    <a:pt x="7391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6" name="Google Shape;806;p15"/>
            <p:cNvSpPr/>
            <p:nvPr/>
          </p:nvSpPr>
          <p:spPr>
            <a:xfrm>
              <a:off x="1964816" y="2795900"/>
              <a:ext cx="140970" cy="134620"/>
            </a:xfrm>
            <a:custGeom>
              <a:rect b="b" l="l" r="r" t="t"/>
              <a:pathLst>
                <a:path extrusionOk="0" h="134619" w="140969">
                  <a:moveTo>
                    <a:pt x="140588" y="0"/>
                  </a:moveTo>
                  <a:lnTo>
                    <a:pt x="0" y="0"/>
                  </a:lnTo>
                  <a:lnTo>
                    <a:pt x="0" y="134508"/>
                  </a:lnTo>
                  <a:lnTo>
                    <a:pt x="140588" y="134508"/>
                  </a:lnTo>
                  <a:lnTo>
                    <a:pt x="140588"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7" name="Google Shape;807;p15"/>
            <p:cNvSpPr/>
            <p:nvPr/>
          </p:nvSpPr>
          <p:spPr>
            <a:xfrm>
              <a:off x="2089594" y="2965460"/>
              <a:ext cx="0" cy="152400"/>
            </a:xfrm>
            <a:custGeom>
              <a:rect b="b" l="l" r="r" t="t"/>
              <a:pathLst>
                <a:path extrusionOk="0" h="152400" w="120000">
                  <a:moveTo>
                    <a:pt x="0" y="0"/>
                  </a:moveTo>
                  <a:lnTo>
                    <a:pt x="0" y="152125"/>
                  </a:lnTo>
                </a:path>
              </a:pathLst>
            </a:custGeom>
            <a:noFill/>
            <a:ln cap="flat" cmpd="sng" w="4000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8" name="Google Shape;808;p15"/>
            <p:cNvSpPr/>
            <p:nvPr/>
          </p:nvSpPr>
          <p:spPr>
            <a:xfrm>
              <a:off x="1676400" y="2743200"/>
              <a:ext cx="457200" cy="742950"/>
            </a:xfrm>
            <a:custGeom>
              <a:rect b="b" l="l" r="r" t="t"/>
              <a:pathLst>
                <a:path extrusionOk="0" h="742950" w="457200">
                  <a:moveTo>
                    <a:pt x="457199" y="374385"/>
                  </a:moveTo>
                  <a:lnTo>
                    <a:pt x="457199" y="0"/>
                  </a:lnTo>
                  <a:lnTo>
                    <a:pt x="0" y="0"/>
                  </a:lnTo>
                  <a:lnTo>
                    <a:pt x="0" y="678545"/>
                  </a:lnTo>
                  <a:lnTo>
                    <a:pt x="24633" y="678545"/>
                  </a:lnTo>
                  <a:lnTo>
                    <a:pt x="24633" y="742949"/>
                  </a:lnTo>
                  <a:lnTo>
                    <a:pt x="436113" y="742949"/>
                  </a:lnTo>
                  <a:lnTo>
                    <a:pt x="436113" y="678545"/>
                  </a:lnTo>
                  <a:lnTo>
                    <a:pt x="457199" y="678545"/>
                  </a:lnTo>
                  <a:lnTo>
                    <a:pt x="457199" y="37438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09" name="Google Shape;809;p15"/>
            <p:cNvSpPr/>
            <p:nvPr/>
          </p:nvSpPr>
          <p:spPr>
            <a:xfrm>
              <a:off x="1701033" y="3421745"/>
              <a:ext cx="411480" cy="0"/>
            </a:xfrm>
            <a:custGeom>
              <a:rect b="b" l="l" r="r" t="t"/>
              <a:pathLst>
                <a:path extrusionOk="0" h="120000" w="411480">
                  <a:moveTo>
                    <a:pt x="0" y="0"/>
                  </a:moveTo>
                  <a:lnTo>
                    <a:pt x="41147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0" name="Google Shape;810;p15"/>
            <p:cNvSpPr/>
            <p:nvPr/>
          </p:nvSpPr>
          <p:spPr>
            <a:xfrm>
              <a:off x="1708022" y="2825099"/>
              <a:ext cx="95250" cy="526415"/>
            </a:xfrm>
            <a:custGeom>
              <a:rect b="b" l="l" r="r" t="t"/>
              <a:pathLst>
                <a:path extrusionOk="0" h="526414" w="95250">
                  <a:moveTo>
                    <a:pt x="0" y="0"/>
                  </a:moveTo>
                  <a:lnTo>
                    <a:pt x="95000" y="0"/>
                  </a:lnTo>
                  <a:lnTo>
                    <a:pt x="0" y="0"/>
                  </a:lnTo>
                  <a:lnTo>
                    <a:pt x="0" y="35051"/>
                  </a:lnTo>
                  <a:lnTo>
                    <a:pt x="95000" y="35051"/>
                  </a:lnTo>
                  <a:lnTo>
                    <a:pt x="0" y="35051"/>
                  </a:lnTo>
                  <a:lnTo>
                    <a:pt x="0" y="70256"/>
                  </a:lnTo>
                  <a:lnTo>
                    <a:pt x="95000" y="70256"/>
                  </a:lnTo>
                  <a:lnTo>
                    <a:pt x="0" y="70256"/>
                  </a:lnTo>
                  <a:lnTo>
                    <a:pt x="0" y="105308"/>
                  </a:lnTo>
                  <a:lnTo>
                    <a:pt x="95000" y="105308"/>
                  </a:lnTo>
                  <a:lnTo>
                    <a:pt x="0" y="105308"/>
                  </a:lnTo>
                  <a:lnTo>
                    <a:pt x="0" y="140360"/>
                  </a:lnTo>
                  <a:lnTo>
                    <a:pt x="95000" y="140360"/>
                  </a:lnTo>
                  <a:lnTo>
                    <a:pt x="0" y="140360"/>
                  </a:lnTo>
                  <a:lnTo>
                    <a:pt x="0" y="175534"/>
                  </a:lnTo>
                  <a:lnTo>
                    <a:pt x="95000" y="175534"/>
                  </a:lnTo>
                  <a:lnTo>
                    <a:pt x="0" y="175534"/>
                  </a:lnTo>
                  <a:lnTo>
                    <a:pt x="0" y="210586"/>
                  </a:lnTo>
                  <a:lnTo>
                    <a:pt x="95000" y="210586"/>
                  </a:lnTo>
                  <a:lnTo>
                    <a:pt x="0" y="210586"/>
                  </a:lnTo>
                  <a:lnTo>
                    <a:pt x="0" y="245638"/>
                  </a:lnTo>
                  <a:lnTo>
                    <a:pt x="95000" y="245638"/>
                  </a:lnTo>
                  <a:lnTo>
                    <a:pt x="0" y="245638"/>
                  </a:lnTo>
                  <a:lnTo>
                    <a:pt x="0" y="280812"/>
                  </a:lnTo>
                  <a:lnTo>
                    <a:pt x="95000" y="280812"/>
                  </a:lnTo>
                  <a:lnTo>
                    <a:pt x="0" y="280812"/>
                  </a:lnTo>
                  <a:lnTo>
                    <a:pt x="0" y="315864"/>
                  </a:lnTo>
                  <a:lnTo>
                    <a:pt x="95000" y="315864"/>
                  </a:lnTo>
                  <a:lnTo>
                    <a:pt x="0" y="315864"/>
                  </a:lnTo>
                  <a:lnTo>
                    <a:pt x="0" y="351038"/>
                  </a:lnTo>
                  <a:lnTo>
                    <a:pt x="95000" y="351038"/>
                  </a:lnTo>
                  <a:lnTo>
                    <a:pt x="0" y="351038"/>
                  </a:lnTo>
                  <a:lnTo>
                    <a:pt x="0" y="386090"/>
                  </a:lnTo>
                  <a:lnTo>
                    <a:pt x="95000" y="386090"/>
                  </a:lnTo>
                  <a:lnTo>
                    <a:pt x="0" y="386090"/>
                  </a:lnTo>
                  <a:lnTo>
                    <a:pt x="0" y="421142"/>
                  </a:lnTo>
                  <a:lnTo>
                    <a:pt x="95000" y="421142"/>
                  </a:lnTo>
                  <a:lnTo>
                    <a:pt x="0" y="421142"/>
                  </a:lnTo>
                  <a:lnTo>
                    <a:pt x="0" y="456316"/>
                  </a:lnTo>
                  <a:lnTo>
                    <a:pt x="95000" y="456316"/>
                  </a:lnTo>
                  <a:lnTo>
                    <a:pt x="0" y="456316"/>
                  </a:lnTo>
                  <a:lnTo>
                    <a:pt x="0" y="491368"/>
                  </a:lnTo>
                  <a:lnTo>
                    <a:pt x="95000" y="491368"/>
                  </a:lnTo>
                  <a:lnTo>
                    <a:pt x="0" y="491368"/>
                  </a:lnTo>
                  <a:lnTo>
                    <a:pt x="0" y="526420"/>
                  </a:lnTo>
                  <a:lnTo>
                    <a:pt x="95000" y="526420"/>
                  </a:lnTo>
                  <a:lnTo>
                    <a:pt x="0" y="5264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1" name="Google Shape;811;p15"/>
            <p:cNvSpPr/>
            <p:nvPr/>
          </p:nvSpPr>
          <p:spPr>
            <a:xfrm>
              <a:off x="1718559" y="3421745"/>
              <a:ext cx="380365" cy="64769"/>
            </a:xfrm>
            <a:custGeom>
              <a:rect b="b" l="l" r="r" t="t"/>
              <a:pathLst>
                <a:path extrusionOk="0" h="64770" w="380364">
                  <a:moveTo>
                    <a:pt x="0" y="0"/>
                  </a:moveTo>
                  <a:lnTo>
                    <a:pt x="0" y="64404"/>
                  </a:lnTo>
                  <a:lnTo>
                    <a:pt x="0" y="0"/>
                  </a:lnTo>
                  <a:lnTo>
                    <a:pt x="14096" y="0"/>
                  </a:lnTo>
                  <a:lnTo>
                    <a:pt x="14096" y="64404"/>
                  </a:lnTo>
                  <a:lnTo>
                    <a:pt x="14096" y="0"/>
                  </a:lnTo>
                  <a:lnTo>
                    <a:pt x="31622" y="0"/>
                  </a:lnTo>
                  <a:lnTo>
                    <a:pt x="31622" y="64404"/>
                  </a:lnTo>
                  <a:lnTo>
                    <a:pt x="31622" y="0"/>
                  </a:lnTo>
                  <a:lnTo>
                    <a:pt x="49280" y="0"/>
                  </a:lnTo>
                  <a:lnTo>
                    <a:pt x="49280" y="64404"/>
                  </a:lnTo>
                  <a:lnTo>
                    <a:pt x="49280" y="0"/>
                  </a:lnTo>
                  <a:lnTo>
                    <a:pt x="66806" y="0"/>
                  </a:lnTo>
                  <a:lnTo>
                    <a:pt x="66806" y="64404"/>
                  </a:lnTo>
                  <a:lnTo>
                    <a:pt x="66806" y="0"/>
                  </a:lnTo>
                  <a:lnTo>
                    <a:pt x="84463" y="0"/>
                  </a:lnTo>
                  <a:lnTo>
                    <a:pt x="84463" y="64404"/>
                  </a:lnTo>
                  <a:lnTo>
                    <a:pt x="84463" y="0"/>
                  </a:lnTo>
                  <a:lnTo>
                    <a:pt x="101989" y="0"/>
                  </a:lnTo>
                  <a:lnTo>
                    <a:pt x="101989" y="64404"/>
                  </a:lnTo>
                  <a:lnTo>
                    <a:pt x="101989" y="0"/>
                  </a:lnTo>
                  <a:lnTo>
                    <a:pt x="119633" y="0"/>
                  </a:lnTo>
                  <a:lnTo>
                    <a:pt x="119633" y="64404"/>
                  </a:lnTo>
                  <a:lnTo>
                    <a:pt x="119633" y="0"/>
                  </a:lnTo>
                  <a:lnTo>
                    <a:pt x="137159" y="0"/>
                  </a:lnTo>
                  <a:lnTo>
                    <a:pt x="137159" y="64404"/>
                  </a:lnTo>
                  <a:lnTo>
                    <a:pt x="137159" y="0"/>
                  </a:lnTo>
                  <a:lnTo>
                    <a:pt x="154817" y="0"/>
                  </a:lnTo>
                  <a:lnTo>
                    <a:pt x="154817" y="64404"/>
                  </a:lnTo>
                  <a:lnTo>
                    <a:pt x="154817" y="0"/>
                  </a:lnTo>
                  <a:lnTo>
                    <a:pt x="172343" y="0"/>
                  </a:lnTo>
                  <a:lnTo>
                    <a:pt x="172343" y="64404"/>
                  </a:lnTo>
                  <a:lnTo>
                    <a:pt x="172343" y="0"/>
                  </a:lnTo>
                  <a:lnTo>
                    <a:pt x="190000" y="0"/>
                  </a:lnTo>
                  <a:lnTo>
                    <a:pt x="190000" y="64404"/>
                  </a:lnTo>
                  <a:lnTo>
                    <a:pt x="190000" y="0"/>
                  </a:lnTo>
                  <a:lnTo>
                    <a:pt x="207526" y="0"/>
                  </a:lnTo>
                  <a:lnTo>
                    <a:pt x="207526" y="64404"/>
                  </a:lnTo>
                  <a:lnTo>
                    <a:pt x="207526" y="0"/>
                  </a:lnTo>
                  <a:lnTo>
                    <a:pt x="221623" y="0"/>
                  </a:lnTo>
                  <a:lnTo>
                    <a:pt x="221623" y="64404"/>
                  </a:lnTo>
                  <a:lnTo>
                    <a:pt x="221623" y="0"/>
                  </a:lnTo>
                  <a:lnTo>
                    <a:pt x="239149" y="0"/>
                  </a:lnTo>
                  <a:lnTo>
                    <a:pt x="239149" y="64404"/>
                  </a:lnTo>
                  <a:lnTo>
                    <a:pt x="239149" y="0"/>
                  </a:lnTo>
                  <a:lnTo>
                    <a:pt x="256793" y="0"/>
                  </a:lnTo>
                  <a:lnTo>
                    <a:pt x="256793" y="64404"/>
                  </a:lnTo>
                  <a:lnTo>
                    <a:pt x="256793" y="0"/>
                  </a:lnTo>
                  <a:lnTo>
                    <a:pt x="274319" y="0"/>
                  </a:lnTo>
                  <a:lnTo>
                    <a:pt x="274319" y="64404"/>
                  </a:lnTo>
                  <a:lnTo>
                    <a:pt x="274319" y="0"/>
                  </a:lnTo>
                  <a:lnTo>
                    <a:pt x="291977" y="0"/>
                  </a:lnTo>
                  <a:lnTo>
                    <a:pt x="291977" y="64404"/>
                  </a:lnTo>
                  <a:lnTo>
                    <a:pt x="291977" y="0"/>
                  </a:lnTo>
                  <a:lnTo>
                    <a:pt x="309503" y="0"/>
                  </a:lnTo>
                  <a:lnTo>
                    <a:pt x="309503" y="64404"/>
                  </a:lnTo>
                  <a:lnTo>
                    <a:pt x="309503" y="0"/>
                  </a:lnTo>
                  <a:lnTo>
                    <a:pt x="327160" y="0"/>
                  </a:lnTo>
                  <a:lnTo>
                    <a:pt x="327160" y="64404"/>
                  </a:lnTo>
                  <a:lnTo>
                    <a:pt x="327160" y="0"/>
                  </a:lnTo>
                  <a:lnTo>
                    <a:pt x="344686" y="0"/>
                  </a:lnTo>
                  <a:lnTo>
                    <a:pt x="344686" y="64404"/>
                  </a:lnTo>
                  <a:lnTo>
                    <a:pt x="344686" y="0"/>
                  </a:lnTo>
                  <a:lnTo>
                    <a:pt x="362330" y="0"/>
                  </a:lnTo>
                  <a:lnTo>
                    <a:pt x="362330" y="64404"/>
                  </a:lnTo>
                  <a:lnTo>
                    <a:pt x="362330" y="0"/>
                  </a:lnTo>
                  <a:lnTo>
                    <a:pt x="379856" y="0"/>
                  </a:lnTo>
                  <a:lnTo>
                    <a:pt x="379856" y="64404"/>
                  </a:lnTo>
                  <a:lnTo>
                    <a:pt x="37985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2" name="Google Shape;812;p15"/>
            <p:cNvSpPr/>
            <p:nvPr/>
          </p:nvSpPr>
          <p:spPr>
            <a:xfrm>
              <a:off x="1708022" y="2795900"/>
              <a:ext cx="95250" cy="585470"/>
            </a:xfrm>
            <a:custGeom>
              <a:rect b="b" l="l" r="r" t="t"/>
              <a:pathLst>
                <a:path extrusionOk="0" h="585470" w="95250">
                  <a:moveTo>
                    <a:pt x="0" y="0"/>
                  </a:moveTo>
                  <a:lnTo>
                    <a:pt x="95000" y="0"/>
                  </a:lnTo>
                  <a:lnTo>
                    <a:pt x="95000" y="584972"/>
                  </a:lnTo>
                  <a:lnTo>
                    <a:pt x="0" y="584972"/>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3" name="Google Shape;813;p15"/>
            <p:cNvSpPr/>
            <p:nvPr/>
          </p:nvSpPr>
          <p:spPr>
            <a:xfrm>
              <a:off x="1838134" y="2791137"/>
              <a:ext cx="0" cy="243840"/>
            </a:xfrm>
            <a:custGeom>
              <a:rect b="b" l="l" r="r" t="t"/>
              <a:pathLst>
                <a:path extrusionOk="0" h="243839" w="120000">
                  <a:moveTo>
                    <a:pt x="0" y="0"/>
                  </a:moveTo>
                  <a:lnTo>
                    <a:pt x="0" y="243458"/>
                  </a:lnTo>
                </a:path>
              </a:pathLst>
            </a:custGeom>
            <a:noFill/>
            <a:ln cap="flat" cmpd="sng" w="24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4" name="Google Shape;814;p15"/>
            <p:cNvSpPr/>
            <p:nvPr/>
          </p:nvSpPr>
          <p:spPr>
            <a:xfrm>
              <a:off x="1822894" y="3077136"/>
              <a:ext cx="31115" cy="40640"/>
            </a:xfrm>
            <a:custGeom>
              <a:rect b="b" l="l" r="r" t="t"/>
              <a:pathLst>
                <a:path extrusionOk="0" h="40639" w="31114">
                  <a:moveTo>
                    <a:pt x="0" y="40025"/>
                  </a:moveTo>
                  <a:lnTo>
                    <a:pt x="30611" y="40025"/>
                  </a:lnTo>
                  <a:lnTo>
                    <a:pt x="30611" y="0"/>
                  </a:lnTo>
                  <a:lnTo>
                    <a:pt x="0" y="0"/>
                  </a:lnTo>
                  <a:lnTo>
                    <a:pt x="0" y="4002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5" name="Google Shape;815;p15"/>
            <p:cNvSpPr/>
            <p:nvPr/>
          </p:nvSpPr>
          <p:spPr>
            <a:xfrm>
              <a:off x="1866269" y="2795900"/>
              <a:ext cx="74295" cy="134620"/>
            </a:xfrm>
            <a:custGeom>
              <a:rect b="b" l="l" r="r" t="t"/>
              <a:pathLst>
                <a:path extrusionOk="0" h="134619" w="74294">
                  <a:moveTo>
                    <a:pt x="0" y="0"/>
                  </a:moveTo>
                  <a:lnTo>
                    <a:pt x="73913" y="0"/>
                  </a:lnTo>
                  <a:lnTo>
                    <a:pt x="73913" y="134508"/>
                  </a:lnTo>
                  <a:lnTo>
                    <a:pt x="0" y="13450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6" name="Google Shape;816;p15"/>
            <p:cNvSpPr/>
            <p:nvPr/>
          </p:nvSpPr>
          <p:spPr>
            <a:xfrm>
              <a:off x="1964816" y="2795900"/>
              <a:ext cx="140970" cy="134620"/>
            </a:xfrm>
            <a:custGeom>
              <a:rect b="b" l="l" r="r" t="t"/>
              <a:pathLst>
                <a:path extrusionOk="0" h="134619" w="140969">
                  <a:moveTo>
                    <a:pt x="0" y="0"/>
                  </a:moveTo>
                  <a:lnTo>
                    <a:pt x="140588" y="0"/>
                  </a:lnTo>
                  <a:lnTo>
                    <a:pt x="140588" y="134508"/>
                  </a:lnTo>
                  <a:lnTo>
                    <a:pt x="0" y="13450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7" name="Google Shape;817;p15"/>
            <p:cNvSpPr/>
            <p:nvPr/>
          </p:nvSpPr>
          <p:spPr>
            <a:xfrm>
              <a:off x="2089594" y="2960697"/>
              <a:ext cx="0" cy="161925"/>
            </a:xfrm>
            <a:custGeom>
              <a:rect b="b" l="l" r="r" t="t"/>
              <a:pathLst>
                <a:path extrusionOk="0" h="161925" w="120000">
                  <a:moveTo>
                    <a:pt x="0" y="0"/>
                  </a:moveTo>
                  <a:lnTo>
                    <a:pt x="0" y="161650"/>
                  </a:lnTo>
                </a:path>
              </a:pathLst>
            </a:custGeom>
            <a:noFill/>
            <a:ln cap="flat" cmpd="sng" w="4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8" name="Google Shape;818;p15"/>
            <p:cNvSpPr/>
            <p:nvPr/>
          </p:nvSpPr>
          <p:spPr>
            <a:xfrm>
              <a:off x="646520" y="3623950"/>
              <a:ext cx="617220" cy="90805"/>
            </a:xfrm>
            <a:custGeom>
              <a:rect b="b" l="l" r="r" t="t"/>
              <a:pathLst>
                <a:path extrusionOk="0" h="90804" w="617219">
                  <a:moveTo>
                    <a:pt x="617219" y="0"/>
                  </a:moveTo>
                  <a:lnTo>
                    <a:pt x="0" y="0"/>
                  </a:lnTo>
                  <a:lnTo>
                    <a:pt x="0" y="90799"/>
                  </a:lnTo>
                  <a:lnTo>
                    <a:pt x="617219" y="90799"/>
                  </a:lnTo>
                  <a:lnTo>
                    <a:pt x="61721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19" name="Google Shape;819;p15"/>
            <p:cNvSpPr/>
            <p:nvPr/>
          </p:nvSpPr>
          <p:spPr>
            <a:xfrm>
              <a:off x="609600" y="2667000"/>
              <a:ext cx="685800" cy="956944"/>
            </a:xfrm>
            <a:custGeom>
              <a:rect b="b" l="l" r="r" t="t"/>
              <a:pathLst>
                <a:path extrusionOk="0" h="956945" w="685800">
                  <a:moveTo>
                    <a:pt x="685799" y="0"/>
                  </a:moveTo>
                  <a:lnTo>
                    <a:pt x="0" y="0"/>
                  </a:lnTo>
                  <a:lnTo>
                    <a:pt x="0" y="956950"/>
                  </a:lnTo>
                  <a:lnTo>
                    <a:pt x="685799" y="956950"/>
                  </a:lnTo>
                  <a:lnTo>
                    <a:pt x="6857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0" name="Google Shape;820;p15"/>
            <p:cNvSpPr/>
            <p:nvPr/>
          </p:nvSpPr>
          <p:spPr>
            <a:xfrm>
              <a:off x="657057" y="2741279"/>
              <a:ext cx="142875" cy="825500"/>
            </a:xfrm>
            <a:custGeom>
              <a:rect b="b" l="l" r="r" t="t"/>
              <a:pathLst>
                <a:path extrusionOk="0" h="825500" w="142875">
                  <a:moveTo>
                    <a:pt x="142472" y="0"/>
                  </a:moveTo>
                  <a:lnTo>
                    <a:pt x="0" y="0"/>
                  </a:lnTo>
                  <a:lnTo>
                    <a:pt x="0" y="825002"/>
                  </a:lnTo>
                  <a:lnTo>
                    <a:pt x="142472" y="825002"/>
                  </a:lnTo>
                  <a:lnTo>
                    <a:pt x="142472"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1" name="Google Shape;821;p15"/>
            <p:cNvSpPr/>
            <p:nvPr/>
          </p:nvSpPr>
          <p:spPr>
            <a:xfrm>
              <a:off x="852254" y="2741279"/>
              <a:ext cx="0" cy="330200"/>
            </a:xfrm>
            <a:custGeom>
              <a:rect b="b" l="l" r="r" t="t"/>
              <a:pathLst>
                <a:path extrusionOk="0" h="330200" w="120000">
                  <a:moveTo>
                    <a:pt x="0" y="0"/>
                  </a:moveTo>
                  <a:lnTo>
                    <a:pt x="0" y="329945"/>
                  </a:lnTo>
                </a:path>
              </a:pathLst>
            </a:custGeom>
            <a:noFill/>
            <a:ln cap="flat" cmpd="sng" w="2235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2" name="Google Shape;822;p15"/>
            <p:cNvSpPr/>
            <p:nvPr/>
          </p:nvSpPr>
          <p:spPr>
            <a:xfrm>
              <a:off x="836450" y="3144901"/>
              <a:ext cx="31750" cy="42545"/>
            </a:xfrm>
            <a:custGeom>
              <a:rect b="b" l="l" r="r" t="t"/>
              <a:pathLst>
                <a:path extrusionOk="0" h="42544" w="31750">
                  <a:moveTo>
                    <a:pt x="0" y="42539"/>
                  </a:moveTo>
                  <a:lnTo>
                    <a:pt x="31659" y="42539"/>
                  </a:lnTo>
                  <a:lnTo>
                    <a:pt x="31659" y="0"/>
                  </a:lnTo>
                  <a:lnTo>
                    <a:pt x="0" y="0"/>
                  </a:lnTo>
                  <a:lnTo>
                    <a:pt x="0" y="42539"/>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3" name="Google Shape;823;p15"/>
            <p:cNvSpPr/>
            <p:nvPr/>
          </p:nvSpPr>
          <p:spPr>
            <a:xfrm>
              <a:off x="894456" y="2741279"/>
              <a:ext cx="111125" cy="189865"/>
            </a:xfrm>
            <a:custGeom>
              <a:rect b="b" l="l" r="r" t="t"/>
              <a:pathLst>
                <a:path extrusionOk="0" h="189864" w="111125">
                  <a:moveTo>
                    <a:pt x="110813" y="0"/>
                  </a:moveTo>
                  <a:lnTo>
                    <a:pt x="0" y="0"/>
                  </a:lnTo>
                  <a:lnTo>
                    <a:pt x="0" y="189737"/>
                  </a:lnTo>
                  <a:lnTo>
                    <a:pt x="110813" y="189737"/>
                  </a:lnTo>
                  <a:lnTo>
                    <a:pt x="11081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4" name="Google Shape;824;p15"/>
            <p:cNvSpPr/>
            <p:nvPr/>
          </p:nvSpPr>
          <p:spPr>
            <a:xfrm>
              <a:off x="1042190" y="2741279"/>
              <a:ext cx="211454" cy="189865"/>
            </a:xfrm>
            <a:custGeom>
              <a:rect b="b" l="l" r="r" t="t"/>
              <a:pathLst>
                <a:path extrusionOk="0" h="189864" w="211455">
                  <a:moveTo>
                    <a:pt x="211000" y="0"/>
                  </a:moveTo>
                  <a:lnTo>
                    <a:pt x="0" y="0"/>
                  </a:lnTo>
                  <a:lnTo>
                    <a:pt x="0" y="189737"/>
                  </a:lnTo>
                  <a:lnTo>
                    <a:pt x="211000" y="189737"/>
                  </a:lnTo>
                  <a:lnTo>
                    <a:pt x="211000"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5" name="Google Shape;825;p15"/>
            <p:cNvSpPr/>
            <p:nvPr/>
          </p:nvSpPr>
          <p:spPr>
            <a:xfrm>
              <a:off x="1200424" y="2980547"/>
              <a:ext cx="58419" cy="214629"/>
            </a:xfrm>
            <a:custGeom>
              <a:rect b="b" l="l" r="r" t="t"/>
              <a:pathLst>
                <a:path extrusionOk="0" h="214630" w="58419">
                  <a:moveTo>
                    <a:pt x="58043" y="0"/>
                  </a:moveTo>
                  <a:lnTo>
                    <a:pt x="0" y="0"/>
                  </a:lnTo>
                  <a:lnTo>
                    <a:pt x="0" y="214396"/>
                  </a:lnTo>
                  <a:lnTo>
                    <a:pt x="58043" y="214396"/>
                  </a:lnTo>
                  <a:lnTo>
                    <a:pt x="5804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6" name="Google Shape;826;p15"/>
            <p:cNvSpPr/>
            <p:nvPr/>
          </p:nvSpPr>
          <p:spPr>
            <a:xfrm>
              <a:off x="609600" y="2667000"/>
              <a:ext cx="685800" cy="1047750"/>
            </a:xfrm>
            <a:custGeom>
              <a:rect b="b" l="l" r="r" t="t"/>
              <a:pathLst>
                <a:path extrusionOk="0" h="1047750" w="685800">
                  <a:moveTo>
                    <a:pt x="685799" y="527944"/>
                  </a:moveTo>
                  <a:lnTo>
                    <a:pt x="685799" y="0"/>
                  </a:lnTo>
                  <a:lnTo>
                    <a:pt x="0" y="0"/>
                  </a:lnTo>
                  <a:lnTo>
                    <a:pt x="0" y="956950"/>
                  </a:lnTo>
                  <a:lnTo>
                    <a:pt x="36920" y="956950"/>
                  </a:lnTo>
                  <a:lnTo>
                    <a:pt x="36920" y="1047749"/>
                  </a:lnTo>
                  <a:lnTo>
                    <a:pt x="654140" y="1047749"/>
                  </a:lnTo>
                  <a:lnTo>
                    <a:pt x="654140" y="956950"/>
                  </a:lnTo>
                  <a:lnTo>
                    <a:pt x="685799" y="956950"/>
                  </a:lnTo>
                  <a:lnTo>
                    <a:pt x="685799" y="52794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7" name="Google Shape;827;p15"/>
            <p:cNvSpPr/>
            <p:nvPr/>
          </p:nvSpPr>
          <p:spPr>
            <a:xfrm>
              <a:off x="646520" y="3623950"/>
              <a:ext cx="617220" cy="0"/>
            </a:xfrm>
            <a:custGeom>
              <a:rect b="b" l="l" r="r" t="t"/>
              <a:pathLst>
                <a:path extrusionOk="0" h="120000" w="617219">
                  <a:moveTo>
                    <a:pt x="0" y="0"/>
                  </a:moveTo>
                  <a:lnTo>
                    <a:pt x="61721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8" name="Google Shape;828;p15"/>
            <p:cNvSpPr/>
            <p:nvPr/>
          </p:nvSpPr>
          <p:spPr>
            <a:xfrm>
              <a:off x="657057" y="2782427"/>
              <a:ext cx="142875" cy="742950"/>
            </a:xfrm>
            <a:custGeom>
              <a:rect b="b" l="l" r="r" t="t"/>
              <a:pathLst>
                <a:path extrusionOk="0" h="742950" w="142875">
                  <a:moveTo>
                    <a:pt x="0" y="0"/>
                  </a:moveTo>
                  <a:lnTo>
                    <a:pt x="142472" y="0"/>
                  </a:lnTo>
                  <a:lnTo>
                    <a:pt x="0" y="0"/>
                  </a:lnTo>
                  <a:lnTo>
                    <a:pt x="0" y="49529"/>
                  </a:lnTo>
                  <a:lnTo>
                    <a:pt x="142472" y="49529"/>
                  </a:lnTo>
                  <a:lnTo>
                    <a:pt x="0" y="49529"/>
                  </a:lnTo>
                  <a:lnTo>
                    <a:pt x="0" y="99059"/>
                  </a:lnTo>
                  <a:lnTo>
                    <a:pt x="142472" y="99059"/>
                  </a:lnTo>
                  <a:lnTo>
                    <a:pt x="0" y="99059"/>
                  </a:lnTo>
                  <a:lnTo>
                    <a:pt x="0" y="148589"/>
                  </a:lnTo>
                  <a:lnTo>
                    <a:pt x="142472" y="148589"/>
                  </a:lnTo>
                  <a:lnTo>
                    <a:pt x="0" y="148589"/>
                  </a:lnTo>
                  <a:lnTo>
                    <a:pt x="0" y="198119"/>
                  </a:lnTo>
                  <a:lnTo>
                    <a:pt x="142472" y="198119"/>
                  </a:lnTo>
                  <a:lnTo>
                    <a:pt x="0" y="198119"/>
                  </a:lnTo>
                  <a:lnTo>
                    <a:pt x="0" y="247528"/>
                  </a:lnTo>
                  <a:lnTo>
                    <a:pt x="142472" y="247528"/>
                  </a:lnTo>
                  <a:lnTo>
                    <a:pt x="0" y="247528"/>
                  </a:lnTo>
                  <a:lnTo>
                    <a:pt x="0" y="297058"/>
                  </a:lnTo>
                  <a:lnTo>
                    <a:pt x="142472" y="297058"/>
                  </a:lnTo>
                  <a:lnTo>
                    <a:pt x="0" y="297058"/>
                  </a:lnTo>
                  <a:lnTo>
                    <a:pt x="0" y="346588"/>
                  </a:lnTo>
                  <a:lnTo>
                    <a:pt x="142472" y="346588"/>
                  </a:lnTo>
                  <a:lnTo>
                    <a:pt x="0" y="346588"/>
                  </a:lnTo>
                  <a:lnTo>
                    <a:pt x="0" y="396118"/>
                  </a:lnTo>
                  <a:lnTo>
                    <a:pt x="142472" y="396118"/>
                  </a:lnTo>
                  <a:lnTo>
                    <a:pt x="0" y="396118"/>
                  </a:lnTo>
                  <a:lnTo>
                    <a:pt x="0" y="445526"/>
                  </a:lnTo>
                  <a:lnTo>
                    <a:pt x="142472" y="445526"/>
                  </a:lnTo>
                  <a:lnTo>
                    <a:pt x="0" y="445526"/>
                  </a:lnTo>
                  <a:lnTo>
                    <a:pt x="0" y="495056"/>
                  </a:lnTo>
                  <a:lnTo>
                    <a:pt x="142472" y="495056"/>
                  </a:lnTo>
                  <a:lnTo>
                    <a:pt x="0" y="495056"/>
                  </a:lnTo>
                  <a:lnTo>
                    <a:pt x="0" y="544586"/>
                  </a:lnTo>
                  <a:lnTo>
                    <a:pt x="142472" y="544586"/>
                  </a:lnTo>
                  <a:lnTo>
                    <a:pt x="0" y="544586"/>
                  </a:lnTo>
                  <a:lnTo>
                    <a:pt x="0" y="594116"/>
                  </a:lnTo>
                  <a:lnTo>
                    <a:pt x="142472" y="594116"/>
                  </a:lnTo>
                  <a:lnTo>
                    <a:pt x="0" y="594116"/>
                  </a:lnTo>
                  <a:lnTo>
                    <a:pt x="0" y="643524"/>
                  </a:lnTo>
                  <a:lnTo>
                    <a:pt x="142472" y="643524"/>
                  </a:lnTo>
                  <a:lnTo>
                    <a:pt x="0" y="643524"/>
                  </a:lnTo>
                  <a:lnTo>
                    <a:pt x="0" y="693054"/>
                  </a:lnTo>
                  <a:lnTo>
                    <a:pt x="142472" y="693054"/>
                  </a:lnTo>
                  <a:lnTo>
                    <a:pt x="0" y="693054"/>
                  </a:lnTo>
                  <a:lnTo>
                    <a:pt x="0" y="742584"/>
                  </a:lnTo>
                  <a:lnTo>
                    <a:pt x="142472" y="742584"/>
                  </a:lnTo>
                  <a:lnTo>
                    <a:pt x="0" y="74258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29" name="Google Shape;829;p15"/>
            <p:cNvSpPr/>
            <p:nvPr/>
          </p:nvSpPr>
          <p:spPr>
            <a:xfrm>
              <a:off x="672906" y="3623950"/>
              <a:ext cx="570230" cy="90805"/>
            </a:xfrm>
            <a:custGeom>
              <a:rect b="b" l="l" r="r" t="t"/>
              <a:pathLst>
                <a:path extrusionOk="0" h="90804" w="570230">
                  <a:moveTo>
                    <a:pt x="0" y="0"/>
                  </a:moveTo>
                  <a:lnTo>
                    <a:pt x="0" y="90799"/>
                  </a:lnTo>
                  <a:lnTo>
                    <a:pt x="0" y="0"/>
                  </a:lnTo>
                  <a:lnTo>
                    <a:pt x="21086" y="0"/>
                  </a:lnTo>
                  <a:lnTo>
                    <a:pt x="21086" y="90799"/>
                  </a:lnTo>
                  <a:lnTo>
                    <a:pt x="21086" y="0"/>
                  </a:lnTo>
                  <a:lnTo>
                    <a:pt x="47457" y="0"/>
                  </a:lnTo>
                  <a:lnTo>
                    <a:pt x="47457" y="90799"/>
                  </a:lnTo>
                  <a:lnTo>
                    <a:pt x="47457" y="0"/>
                  </a:lnTo>
                  <a:lnTo>
                    <a:pt x="73853" y="0"/>
                  </a:lnTo>
                  <a:lnTo>
                    <a:pt x="73853" y="90799"/>
                  </a:lnTo>
                  <a:lnTo>
                    <a:pt x="73853" y="0"/>
                  </a:lnTo>
                  <a:lnTo>
                    <a:pt x="100224" y="0"/>
                  </a:lnTo>
                  <a:lnTo>
                    <a:pt x="100224" y="90799"/>
                  </a:lnTo>
                  <a:lnTo>
                    <a:pt x="100224" y="0"/>
                  </a:lnTo>
                  <a:lnTo>
                    <a:pt x="126623" y="0"/>
                  </a:lnTo>
                  <a:lnTo>
                    <a:pt x="126623" y="90799"/>
                  </a:lnTo>
                  <a:lnTo>
                    <a:pt x="126623" y="0"/>
                  </a:lnTo>
                  <a:lnTo>
                    <a:pt x="152969" y="0"/>
                  </a:lnTo>
                  <a:lnTo>
                    <a:pt x="152969" y="90799"/>
                  </a:lnTo>
                  <a:lnTo>
                    <a:pt x="152969" y="0"/>
                  </a:lnTo>
                  <a:lnTo>
                    <a:pt x="179365" y="0"/>
                  </a:lnTo>
                  <a:lnTo>
                    <a:pt x="179365" y="90799"/>
                  </a:lnTo>
                  <a:lnTo>
                    <a:pt x="179365" y="0"/>
                  </a:lnTo>
                  <a:lnTo>
                    <a:pt x="205739" y="0"/>
                  </a:lnTo>
                  <a:lnTo>
                    <a:pt x="205739" y="90799"/>
                  </a:lnTo>
                  <a:lnTo>
                    <a:pt x="205739" y="0"/>
                  </a:lnTo>
                  <a:lnTo>
                    <a:pt x="232135" y="0"/>
                  </a:lnTo>
                  <a:lnTo>
                    <a:pt x="232135" y="90799"/>
                  </a:lnTo>
                  <a:lnTo>
                    <a:pt x="232135" y="0"/>
                  </a:lnTo>
                  <a:lnTo>
                    <a:pt x="258470" y="0"/>
                  </a:lnTo>
                  <a:lnTo>
                    <a:pt x="258470" y="90799"/>
                  </a:lnTo>
                  <a:lnTo>
                    <a:pt x="258470" y="0"/>
                  </a:lnTo>
                  <a:lnTo>
                    <a:pt x="284866" y="0"/>
                  </a:lnTo>
                  <a:lnTo>
                    <a:pt x="284866" y="90799"/>
                  </a:lnTo>
                  <a:lnTo>
                    <a:pt x="284866" y="0"/>
                  </a:lnTo>
                  <a:lnTo>
                    <a:pt x="311240" y="0"/>
                  </a:lnTo>
                  <a:lnTo>
                    <a:pt x="311240" y="90799"/>
                  </a:lnTo>
                  <a:lnTo>
                    <a:pt x="311240" y="0"/>
                  </a:lnTo>
                  <a:lnTo>
                    <a:pt x="332363" y="0"/>
                  </a:lnTo>
                  <a:lnTo>
                    <a:pt x="332363" y="90799"/>
                  </a:lnTo>
                  <a:lnTo>
                    <a:pt x="332363" y="0"/>
                  </a:lnTo>
                  <a:lnTo>
                    <a:pt x="358709" y="0"/>
                  </a:lnTo>
                  <a:lnTo>
                    <a:pt x="358709" y="90799"/>
                  </a:lnTo>
                  <a:lnTo>
                    <a:pt x="358709" y="0"/>
                  </a:lnTo>
                  <a:lnTo>
                    <a:pt x="385093" y="0"/>
                  </a:lnTo>
                  <a:lnTo>
                    <a:pt x="385093" y="90799"/>
                  </a:lnTo>
                  <a:lnTo>
                    <a:pt x="385093" y="0"/>
                  </a:lnTo>
                  <a:lnTo>
                    <a:pt x="411479" y="0"/>
                  </a:lnTo>
                  <a:lnTo>
                    <a:pt x="411479" y="90799"/>
                  </a:lnTo>
                  <a:lnTo>
                    <a:pt x="411479" y="0"/>
                  </a:lnTo>
                  <a:lnTo>
                    <a:pt x="437863" y="0"/>
                  </a:lnTo>
                  <a:lnTo>
                    <a:pt x="437863" y="90799"/>
                  </a:lnTo>
                  <a:lnTo>
                    <a:pt x="437863" y="0"/>
                  </a:lnTo>
                  <a:lnTo>
                    <a:pt x="464210" y="0"/>
                  </a:lnTo>
                  <a:lnTo>
                    <a:pt x="464210" y="90799"/>
                  </a:lnTo>
                  <a:lnTo>
                    <a:pt x="464210" y="0"/>
                  </a:lnTo>
                  <a:lnTo>
                    <a:pt x="490606" y="0"/>
                  </a:lnTo>
                  <a:lnTo>
                    <a:pt x="490606" y="90799"/>
                  </a:lnTo>
                  <a:lnTo>
                    <a:pt x="490606" y="0"/>
                  </a:lnTo>
                  <a:lnTo>
                    <a:pt x="516980" y="0"/>
                  </a:lnTo>
                  <a:lnTo>
                    <a:pt x="516980" y="90799"/>
                  </a:lnTo>
                  <a:lnTo>
                    <a:pt x="516980" y="0"/>
                  </a:lnTo>
                  <a:lnTo>
                    <a:pt x="543376" y="0"/>
                  </a:lnTo>
                  <a:lnTo>
                    <a:pt x="543376" y="90799"/>
                  </a:lnTo>
                  <a:lnTo>
                    <a:pt x="543376" y="0"/>
                  </a:lnTo>
                  <a:lnTo>
                    <a:pt x="569726" y="0"/>
                  </a:lnTo>
                  <a:lnTo>
                    <a:pt x="569726" y="90799"/>
                  </a:lnTo>
                  <a:lnTo>
                    <a:pt x="56972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0" name="Google Shape;830;p15"/>
            <p:cNvSpPr/>
            <p:nvPr/>
          </p:nvSpPr>
          <p:spPr>
            <a:xfrm>
              <a:off x="657057" y="2741279"/>
              <a:ext cx="142875" cy="825500"/>
            </a:xfrm>
            <a:custGeom>
              <a:rect b="b" l="l" r="r" t="t"/>
              <a:pathLst>
                <a:path extrusionOk="0" h="825500" w="142875">
                  <a:moveTo>
                    <a:pt x="0" y="0"/>
                  </a:moveTo>
                  <a:lnTo>
                    <a:pt x="142472" y="0"/>
                  </a:lnTo>
                  <a:lnTo>
                    <a:pt x="142472" y="825002"/>
                  </a:lnTo>
                  <a:lnTo>
                    <a:pt x="0" y="825002"/>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1" name="Google Shape;831;p15"/>
            <p:cNvSpPr/>
            <p:nvPr/>
          </p:nvSpPr>
          <p:spPr>
            <a:xfrm>
              <a:off x="852254" y="2736517"/>
              <a:ext cx="0" cy="339725"/>
            </a:xfrm>
            <a:custGeom>
              <a:rect b="b" l="l" r="r" t="t"/>
              <a:pathLst>
                <a:path extrusionOk="0" h="339725" w="120000">
                  <a:moveTo>
                    <a:pt x="0" y="0"/>
                  </a:moveTo>
                  <a:lnTo>
                    <a:pt x="0" y="339470"/>
                  </a:lnTo>
                </a:path>
              </a:pathLst>
            </a:custGeom>
            <a:noFill/>
            <a:ln cap="flat" cmpd="sng" w="3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2" name="Google Shape;832;p15"/>
            <p:cNvSpPr/>
            <p:nvPr/>
          </p:nvSpPr>
          <p:spPr>
            <a:xfrm>
              <a:off x="831687" y="3140138"/>
              <a:ext cx="41275" cy="52069"/>
            </a:xfrm>
            <a:custGeom>
              <a:rect b="b" l="l" r="r" t="t"/>
              <a:pathLst>
                <a:path extrusionOk="0" h="52069" w="41275">
                  <a:moveTo>
                    <a:pt x="0" y="52064"/>
                  </a:moveTo>
                  <a:lnTo>
                    <a:pt x="41184" y="52064"/>
                  </a:lnTo>
                  <a:lnTo>
                    <a:pt x="41184" y="0"/>
                  </a:lnTo>
                  <a:lnTo>
                    <a:pt x="0" y="0"/>
                  </a:lnTo>
                  <a:lnTo>
                    <a:pt x="0" y="5206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3" name="Google Shape;833;p15"/>
            <p:cNvSpPr/>
            <p:nvPr/>
          </p:nvSpPr>
          <p:spPr>
            <a:xfrm>
              <a:off x="894456" y="2741279"/>
              <a:ext cx="111125" cy="189865"/>
            </a:xfrm>
            <a:custGeom>
              <a:rect b="b" l="l" r="r" t="t"/>
              <a:pathLst>
                <a:path extrusionOk="0" h="189864" w="111125">
                  <a:moveTo>
                    <a:pt x="0" y="0"/>
                  </a:moveTo>
                  <a:lnTo>
                    <a:pt x="110813" y="0"/>
                  </a:lnTo>
                  <a:lnTo>
                    <a:pt x="110813" y="189737"/>
                  </a:lnTo>
                  <a:lnTo>
                    <a:pt x="0" y="18973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4" name="Google Shape;834;p15"/>
            <p:cNvSpPr/>
            <p:nvPr/>
          </p:nvSpPr>
          <p:spPr>
            <a:xfrm>
              <a:off x="1042190" y="2741279"/>
              <a:ext cx="211454" cy="189865"/>
            </a:xfrm>
            <a:custGeom>
              <a:rect b="b" l="l" r="r" t="t"/>
              <a:pathLst>
                <a:path extrusionOk="0" h="189864" w="211455">
                  <a:moveTo>
                    <a:pt x="0" y="0"/>
                  </a:moveTo>
                  <a:lnTo>
                    <a:pt x="211000" y="0"/>
                  </a:lnTo>
                  <a:lnTo>
                    <a:pt x="211000" y="189737"/>
                  </a:lnTo>
                  <a:lnTo>
                    <a:pt x="0" y="18973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5" name="Google Shape;835;p15"/>
            <p:cNvSpPr/>
            <p:nvPr/>
          </p:nvSpPr>
          <p:spPr>
            <a:xfrm>
              <a:off x="1200424" y="2980547"/>
              <a:ext cx="58419" cy="214629"/>
            </a:xfrm>
            <a:custGeom>
              <a:rect b="b" l="l" r="r" t="t"/>
              <a:pathLst>
                <a:path extrusionOk="0" h="214630" w="58419">
                  <a:moveTo>
                    <a:pt x="0" y="0"/>
                  </a:moveTo>
                  <a:lnTo>
                    <a:pt x="58043" y="0"/>
                  </a:lnTo>
                  <a:lnTo>
                    <a:pt x="58043" y="214396"/>
                  </a:lnTo>
                  <a:lnTo>
                    <a:pt x="0" y="214396"/>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6" name="Google Shape;836;p15"/>
            <p:cNvSpPr/>
            <p:nvPr/>
          </p:nvSpPr>
          <p:spPr>
            <a:xfrm>
              <a:off x="2390905" y="3478133"/>
              <a:ext cx="480059" cy="84455"/>
            </a:xfrm>
            <a:custGeom>
              <a:rect b="b" l="l" r="r" t="t"/>
              <a:pathLst>
                <a:path extrusionOk="0" h="84454" w="480060">
                  <a:moveTo>
                    <a:pt x="480059" y="0"/>
                  </a:moveTo>
                  <a:lnTo>
                    <a:pt x="0" y="0"/>
                  </a:lnTo>
                  <a:lnTo>
                    <a:pt x="0" y="84216"/>
                  </a:lnTo>
                  <a:lnTo>
                    <a:pt x="480059" y="84216"/>
                  </a:lnTo>
                  <a:lnTo>
                    <a:pt x="48005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7" name="Google Shape;837;p15"/>
            <p:cNvSpPr/>
            <p:nvPr/>
          </p:nvSpPr>
          <p:spPr>
            <a:xfrm>
              <a:off x="2362200" y="2590800"/>
              <a:ext cx="533400" cy="887730"/>
            </a:xfrm>
            <a:custGeom>
              <a:rect b="b" l="l" r="r" t="t"/>
              <a:pathLst>
                <a:path extrusionOk="0" h="887729" w="533400">
                  <a:moveTo>
                    <a:pt x="533399" y="0"/>
                  </a:moveTo>
                  <a:lnTo>
                    <a:pt x="0" y="0"/>
                  </a:lnTo>
                  <a:lnTo>
                    <a:pt x="0" y="887333"/>
                  </a:lnTo>
                  <a:lnTo>
                    <a:pt x="533399" y="887333"/>
                  </a:lnTo>
                  <a:lnTo>
                    <a:pt x="5333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8" name="Google Shape;838;p15"/>
            <p:cNvSpPr/>
            <p:nvPr/>
          </p:nvSpPr>
          <p:spPr>
            <a:xfrm>
              <a:off x="2399156" y="2659623"/>
              <a:ext cx="111125" cy="765175"/>
            </a:xfrm>
            <a:custGeom>
              <a:rect b="b" l="l" r="r" t="t"/>
              <a:pathLst>
                <a:path extrusionOk="0" h="765175" w="111125">
                  <a:moveTo>
                    <a:pt x="110739" y="0"/>
                  </a:moveTo>
                  <a:lnTo>
                    <a:pt x="0" y="0"/>
                  </a:lnTo>
                  <a:lnTo>
                    <a:pt x="0" y="765047"/>
                  </a:lnTo>
                  <a:lnTo>
                    <a:pt x="110739" y="765047"/>
                  </a:lnTo>
                  <a:lnTo>
                    <a:pt x="11073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39" name="Google Shape;839;p15"/>
            <p:cNvSpPr/>
            <p:nvPr/>
          </p:nvSpPr>
          <p:spPr>
            <a:xfrm>
              <a:off x="2550985" y="2659623"/>
              <a:ext cx="0" cy="306070"/>
            </a:xfrm>
            <a:custGeom>
              <a:rect b="b" l="l" r="r" t="t"/>
              <a:pathLst>
                <a:path extrusionOk="0" h="306069" w="120000">
                  <a:moveTo>
                    <a:pt x="0" y="0"/>
                  </a:moveTo>
                  <a:lnTo>
                    <a:pt x="0" y="306080"/>
                  </a:lnTo>
                </a:path>
              </a:pathLst>
            </a:custGeom>
            <a:noFill/>
            <a:ln cap="flat" cmpd="sng" w="1765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0" name="Google Shape;840;p15"/>
            <p:cNvSpPr/>
            <p:nvPr/>
          </p:nvSpPr>
          <p:spPr>
            <a:xfrm>
              <a:off x="2538602" y="3033892"/>
              <a:ext cx="24765" cy="40005"/>
            </a:xfrm>
            <a:custGeom>
              <a:rect b="b" l="l" r="r" t="t"/>
              <a:pathLst>
                <a:path extrusionOk="0" h="40005" w="24764">
                  <a:moveTo>
                    <a:pt x="0" y="39491"/>
                  </a:moveTo>
                  <a:lnTo>
                    <a:pt x="24633" y="39491"/>
                  </a:lnTo>
                  <a:lnTo>
                    <a:pt x="24633" y="0"/>
                  </a:lnTo>
                  <a:lnTo>
                    <a:pt x="0" y="0"/>
                  </a:lnTo>
                  <a:lnTo>
                    <a:pt x="0" y="39491"/>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1" name="Google Shape;841;p15"/>
            <p:cNvSpPr/>
            <p:nvPr/>
          </p:nvSpPr>
          <p:spPr>
            <a:xfrm>
              <a:off x="2583810" y="2659623"/>
              <a:ext cx="86360" cy="176530"/>
            </a:xfrm>
            <a:custGeom>
              <a:rect b="b" l="l" r="r" t="t"/>
              <a:pathLst>
                <a:path extrusionOk="0" h="176530" w="86360">
                  <a:moveTo>
                    <a:pt x="86105" y="0"/>
                  </a:moveTo>
                  <a:lnTo>
                    <a:pt x="0" y="0"/>
                  </a:lnTo>
                  <a:lnTo>
                    <a:pt x="0" y="176021"/>
                  </a:lnTo>
                  <a:lnTo>
                    <a:pt x="86105" y="176021"/>
                  </a:lnTo>
                  <a:lnTo>
                    <a:pt x="86105"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2" name="Google Shape;842;p15"/>
            <p:cNvSpPr/>
            <p:nvPr/>
          </p:nvSpPr>
          <p:spPr>
            <a:xfrm>
              <a:off x="2698622" y="2659623"/>
              <a:ext cx="164465" cy="176530"/>
            </a:xfrm>
            <a:custGeom>
              <a:rect b="b" l="l" r="r" t="t"/>
              <a:pathLst>
                <a:path extrusionOk="0" h="176530" w="164464">
                  <a:moveTo>
                    <a:pt x="164210" y="0"/>
                  </a:moveTo>
                  <a:lnTo>
                    <a:pt x="0" y="0"/>
                  </a:lnTo>
                  <a:lnTo>
                    <a:pt x="0" y="176021"/>
                  </a:lnTo>
                  <a:lnTo>
                    <a:pt x="164210" y="176021"/>
                  </a:lnTo>
                  <a:lnTo>
                    <a:pt x="164210"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3" name="Google Shape;843;p15"/>
            <p:cNvSpPr/>
            <p:nvPr/>
          </p:nvSpPr>
          <p:spPr>
            <a:xfrm>
              <a:off x="2844289" y="2881487"/>
              <a:ext cx="0" cy="199390"/>
            </a:xfrm>
            <a:custGeom>
              <a:rect b="b" l="l" r="r" t="t"/>
              <a:pathLst>
                <a:path extrusionOk="0" h="199389" w="120000">
                  <a:moveTo>
                    <a:pt x="0" y="0"/>
                  </a:moveTo>
                  <a:lnTo>
                    <a:pt x="0" y="198881"/>
                  </a:lnTo>
                </a:path>
              </a:pathLst>
            </a:custGeom>
            <a:noFill/>
            <a:ln cap="flat" cmpd="sng" w="46475">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4" name="Google Shape;844;p15"/>
            <p:cNvSpPr/>
            <p:nvPr/>
          </p:nvSpPr>
          <p:spPr>
            <a:xfrm>
              <a:off x="2362200" y="2590800"/>
              <a:ext cx="533400" cy="971550"/>
            </a:xfrm>
            <a:custGeom>
              <a:rect b="b" l="l" r="r" t="t"/>
              <a:pathLst>
                <a:path extrusionOk="0" h="971550" w="533400">
                  <a:moveTo>
                    <a:pt x="533399" y="489569"/>
                  </a:moveTo>
                  <a:lnTo>
                    <a:pt x="533399" y="0"/>
                  </a:lnTo>
                  <a:lnTo>
                    <a:pt x="0" y="0"/>
                  </a:lnTo>
                  <a:lnTo>
                    <a:pt x="0" y="887333"/>
                  </a:lnTo>
                  <a:lnTo>
                    <a:pt x="28706" y="887333"/>
                  </a:lnTo>
                  <a:lnTo>
                    <a:pt x="28706" y="971549"/>
                  </a:lnTo>
                  <a:lnTo>
                    <a:pt x="508766" y="971549"/>
                  </a:lnTo>
                  <a:lnTo>
                    <a:pt x="508766" y="887333"/>
                  </a:lnTo>
                  <a:lnTo>
                    <a:pt x="533399" y="887333"/>
                  </a:lnTo>
                  <a:lnTo>
                    <a:pt x="533399" y="48956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5" name="Google Shape;845;p15"/>
            <p:cNvSpPr/>
            <p:nvPr/>
          </p:nvSpPr>
          <p:spPr>
            <a:xfrm>
              <a:off x="2390905" y="3478133"/>
              <a:ext cx="480059" cy="0"/>
            </a:xfrm>
            <a:custGeom>
              <a:rect b="b" l="l" r="r" t="t"/>
              <a:pathLst>
                <a:path extrusionOk="0" h="120000" w="480060">
                  <a:moveTo>
                    <a:pt x="0" y="0"/>
                  </a:moveTo>
                  <a:lnTo>
                    <a:pt x="48005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6" name="Google Shape;846;p15"/>
            <p:cNvSpPr/>
            <p:nvPr/>
          </p:nvSpPr>
          <p:spPr>
            <a:xfrm>
              <a:off x="2399156" y="2697845"/>
              <a:ext cx="111125" cy="688975"/>
            </a:xfrm>
            <a:custGeom>
              <a:rect b="b" l="l" r="r" t="t"/>
              <a:pathLst>
                <a:path extrusionOk="0" h="688975" w="111125">
                  <a:moveTo>
                    <a:pt x="0" y="0"/>
                  </a:moveTo>
                  <a:lnTo>
                    <a:pt x="110739" y="0"/>
                  </a:lnTo>
                  <a:lnTo>
                    <a:pt x="0" y="0"/>
                  </a:lnTo>
                  <a:lnTo>
                    <a:pt x="0" y="45994"/>
                  </a:lnTo>
                  <a:lnTo>
                    <a:pt x="110739" y="45994"/>
                  </a:lnTo>
                  <a:lnTo>
                    <a:pt x="0" y="45994"/>
                  </a:lnTo>
                  <a:lnTo>
                    <a:pt x="0" y="91836"/>
                  </a:lnTo>
                  <a:lnTo>
                    <a:pt x="110739" y="91836"/>
                  </a:lnTo>
                  <a:lnTo>
                    <a:pt x="0" y="91836"/>
                  </a:lnTo>
                  <a:lnTo>
                    <a:pt x="0" y="137800"/>
                  </a:lnTo>
                  <a:lnTo>
                    <a:pt x="110739" y="137800"/>
                  </a:lnTo>
                  <a:lnTo>
                    <a:pt x="0" y="137800"/>
                  </a:lnTo>
                  <a:lnTo>
                    <a:pt x="0" y="183641"/>
                  </a:lnTo>
                  <a:lnTo>
                    <a:pt x="110739" y="183641"/>
                  </a:lnTo>
                  <a:lnTo>
                    <a:pt x="0" y="183641"/>
                  </a:lnTo>
                  <a:lnTo>
                    <a:pt x="0" y="229514"/>
                  </a:lnTo>
                  <a:lnTo>
                    <a:pt x="110739" y="229514"/>
                  </a:lnTo>
                  <a:lnTo>
                    <a:pt x="0" y="229514"/>
                  </a:lnTo>
                  <a:lnTo>
                    <a:pt x="0" y="275478"/>
                  </a:lnTo>
                  <a:lnTo>
                    <a:pt x="110739" y="275478"/>
                  </a:lnTo>
                  <a:lnTo>
                    <a:pt x="0" y="275478"/>
                  </a:lnTo>
                  <a:lnTo>
                    <a:pt x="0" y="321320"/>
                  </a:lnTo>
                  <a:lnTo>
                    <a:pt x="110739" y="321320"/>
                  </a:lnTo>
                  <a:lnTo>
                    <a:pt x="0" y="321320"/>
                  </a:lnTo>
                  <a:lnTo>
                    <a:pt x="0" y="367283"/>
                  </a:lnTo>
                  <a:lnTo>
                    <a:pt x="110739" y="367283"/>
                  </a:lnTo>
                  <a:lnTo>
                    <a:pt x="0" y="367283"/>
                  </a:lnTo>
                  <a:lnTo>
                    <a:pt x="0" y="413156"/>
                  </a:lnTo>
                  <a:lnTo>
                    <a:pt x="110739" y="413156"/>
                  </a:lnTo>
                  <a:lnTo>
                    <a:pt x="0" y="413156"/>
                  </a:lnTo>
                  <a:lnTo>
                    <a:pt x="0" y="459120"/>
                  </a:lnTo>
                  <a:lnTo>
                    <a:pt x="110739" y="459120"/>
                  </a:lnTo>
                  <a:lnTo>
                    <a:pt x="0" y="459120"/>
                  </a:lnTo>
                  <a:lnTo>
                    <a:pt x="0" y="504962"/>
                  </a:lnTo>
                  <a:lnTo>
                    <a:pt x="110739" y="504962"/>
                  </a:lnTo>
                  <a:lnTo>
                    <a:pt x="0" y="504962"/>
                  </a:lnTo>
                  <a:lnTo>
                    <a:pt x="0" y="550804"/>
                  </a:lnTo>
                  <a:lnTo>
                    <a:pt x="110739" y="550804"/>
                  </a:lnTo>
                  <a:lnTo>
                    <a:pt x="0" y="550804"/>
                  </a:lnTo>
                  <a:lnTo>
                    <a:pt x="0" y="596798"/>
                  </a:lnTo>
                  <a:lnTo>
                    <a:pt x="110739" y="596798"/>
                  </a:lnTo>
                  <a:lnTo>
                    <a:pt x="0" y="596798"/>
                  </a:lnTo>
                  <a:lnTo>
                    <a:pt x="0" y="642640"/>
                  </a:lnTo>
                  <a:lnTo>
                    <a:pt x="110739" y="642640"/>
                  </a:lnTo>
                  <a:lnTo>
                    <a:pt x="0" y="642640"/>
                  </a:lnTo>
                  <a:lnTo>
                    <a:pt x="0" y="688482"/>
                  </a:lnTo>
                  <a:lnTo>
                    <a:pt x="110739" y="688482"/>
                  </a:lnTo>
                  <a:lnTo>
                    <a:pt x="0" y="6884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7" name="Google Shape;847;p15"/>
            <p:cNvSpPr/>
            <p:nvPr/>
          </p:nvSpPr>
          <p:spPr>
            <a:xfrm>
              <a:off x="2411479" y="3478133"/>
              <a:ext cx="443230" cy="84455"/>
            </a:xfrm>
            <a:custGeom>
              <a:rect b="b" l="l" r="r" t="t"/>
              <a:pathLst>
                <a:path extrusionOk="0" h="84454" w="443230">
                  <a:moveTo>
                    <a:pt x="0" y="0"/>
                  </a:moveTo>
                  <a:lnTo>
                    <a:pt x="0" y="84216"/>
                  </a:lnTo>
                  <a:lnTo>
                    <a:pt x="0" y="0"/>
                  </a:lnTo>
                  <a:lnTo>
                    <a:pt x="16382" y="0"/>
                  </a:lnTo>
                  <a:lnTo>
                    <a:pt x="16382" y="84216"/>
                  </a:lnTo>
                  <a:lnTo>
                    <a:pt x="16382" y="0"/>
                  </a:lnTo>
                  <a:lnTo>
                    <a:pt x="36825" y="0"/>
                  </a:lnTo>
                  <a:lnTo>
                    <a:pt x="36825" y="84216"/>
                  </a:lnTo>
                  <a:lnTo>
                    <a:pt x="36825" y="0"/>
                  </a:lnTo>
                  <a:lnTo>
                    <a:pt x="57399" y="0"/>
                  </a:lnTo>
                  <a:lnTo>
                    <a:pt x="57399" y="84216"/>
                  </a:lnTo>
                  <a:lnTo>
                    <a:pt x="57399" y="0"/>
                  </a:lnTo>
                  <a:lnTo>
                    <a:pt x="77973" y="0"/>
                  </a:lnTo>
                  <a:lnTo>
                    <a:pt x="77973" y="84216"/>
                  </a:lnTo>
                  <a:lnTo>
                    <a:pt x="77973" y="0"/>
                  </a:lnTo>
                  <a:lnTo>
                    <a:pt x="98416" y="0"/>
                  </a:lnTo>
                  <a:lnTo>
                    <a:pt x="98416" y="84216"/>
                  </a:lnTo>
                  <a:lnTo>
                    <a:pt x="98416" y="0"/>
                  </a:lnTo>
                  <a:lnTo>
                    <a:pt x="118990" y="0"/>
                  </a:lnTo>
                  <a:lnTo>
                    <a:pt x="118990" y="84216"/>
                  </a:lnTo>
                  <a:lnTo>
                    <a:pt x="118990" y="0"/>
                  </a:lnTo>
                  <a:lnTo>
                    <a:pt x="139445" y="0"/>
                  </a:lnTo>
                  <a:lnTo>
                    <a:pt x="139445" y="84216"/>
                  </a:lnTo>
                  <a:lnTo>
                    <a:pt x="139445" y="0"/>
                  </a:lnTo>
                  <a:lnTo>
                    <a:pt x="160019" y="0"/>
                  </a:lnTo>
                  <a:lnTo>
                    <a:pt x="160019" y="84216"/>
                  </a:lnTo>
                  <a:lnTo>
                    <a:pt x="160019" y="0"/>
                  </a:lnTo>
                  <a:lnTo>
                    <a:pt x="180462" y="0"/>
                  </a:lnTo>
                  <a:lnTo>
                    <a:pt x="180462" y="84216"/>
                  </a:lnTo>
                  <a:lnTo>
                    <a:pt x="180462" y="0"/>
                  </a:lnTo>
                  <a:lnTo>
                    <a:pt x="201036" y="0"/>
                  </a:lnTo>
                  <a:lnTo>
                    <a:pt x="201036" y="84216"/>
                  </a:lnTo>
                  <a:lnTo>
                    <a:pt x="201036" y="0"/>
                  </a:lnTo>
                  <a:lnTo>
                    <a:pt x="221479" y="0"/>
                  </a:lnTo>
                  <a:lnTo>
                    <a:pt x="221479" y="84216"/>
                  </a:lnTo>
                  <a:lnTo>
                    <a:pt x="221479" y="0"/>
                  </a:lnTo>
                  <a:lnTo>
                    <a:pt x="242053" y="0"/>
                  </a:lnTo>
                  <a:lnTo>
                    <a:pt x="242053" y="84216"/>
                  </a:lnTo>
                  <a:lnTo>
                    <a:pt x="242053" y="0"/>
                  </a:lnTo>
                  <a:lnTo>
                    <a:pt x="258436" y="0"/>
                  </a:lnTo>
                  <a:lnTo>
                    <a:pt x="258436" y="84216"/>
                  </a:lnTo>
                  <a:lnTo>
                    <a:pt x="258436" y="0"/>
                  </a:lnTo>
                  <a:lnTo>
                    <a:pt x="279010" y="0"/>
                  </a:lnTo>
                  <a:lnTo>
                    <a:pt x="279010" y="84216"/>
                  </a:lnTo>
                  <a:lnTo>
                    <a:pt x="279010" y="0"/>
                  </a:lnTo>
                  <a:lnTo>
                    <a:pt x="299465" y="0"/>
                  </a:lnTo>
                  <a:lnTo>
                    <a:pt x="299465" y="84216"/>
                  </a:lnTo>
                  <a:lnTo>
                    <a:pt x="299465" y="0"/>
                  </a:lnTo>
                  <a:lnTo>
                    <a:pt x="320039" y="0"/>
                  </a:lnTo>
                  <a:lnTo>
                    <a:pt x="320039" y="84216"/>
                  </a:lnTo>
                  <a:lnTo>
                    <a:pt x="320039" y="0"/>
                  </a:lnTo>
                  <a:lnTo>
                    <a:pt x="340482" y="0"/>
                  </a:lnTo>
                  <a:lnTo>
                    <a:pt x="340482" y="84216"/>
                  </a:lnTo>
                  <a:lnTo>
                    <a:pt x="340482" y="0"/>
                  </a:lnTo>
                  <a:lnTo>
                    <a:pt x="361056" y="0"/>
                  </a:lnTo>
                  <a:lnTo>
                    <a:pt x="361056" y="84216"/>
                  </a:lnTo>
                  <a:lnTo>
                    <a:pt x="361056" y="0"/>
                  </a:lnTo>
                  <a:lnTo>
                    <a:pt x="381499" y="0"/>
                  </a:lnTo>
                  <a:lnTo>
                    <a:pt x="381499" y="84216"/>
                  </a:lnTo>
                  <a:lnTo>
                    <a:pt x="381499" y="0"/>
                  </a:lnTo>
                  <a:lnTo>
                    <a:pt x="402073" y="0"/>
                  </a:lnTo>
                  <a:lnTo>
                    <a:pt x="402073" y="84216"/>
                  </a:lnTo>
                  <a:lnTo>
                    <a:pt x="402073" y="0"/>
                  </a:lnTo>
                  <a:lnTo>
                    <a:pt x="422528" y="0"/>
                  </a:lnTo>
                  <a:lnTo>
                    <a:pt x="422528" y="84216"/>
                  </a:lnTo>
                  <a:lnTo>
                    <a:pt x="422528" y="0"/>
                  </a:lnTo>
                  <a:lnTo>
                    <a:pt x="443102" y="0"/>
                  </a:lnTo>
                  <a:lnTo>
                    <a:pt x="443102" y="84216"/>
                  </a:lnTo>
                  <a:lnTo>
                    <a:pt x="44310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8" name="Google Shape;848;p15"/>
            <p:cNvSpPr/>
            <p:nvPr/>
          </p:nvSpPr>
          <p:spPr>
            <a:xfrm>
              <a:off x="2399156" y="2659623"/>
              <a:ext cx="111125" cy="765175"/>
            </a:xfrm>
            <a:custGeom>
              <a:rect b="b" l="l" r="r" t="t"/>
              <a:pathLst>
                <a:path extrusionOk="0" h="765175" w="111125">
                  <a:moveTo>
                    <a:pt x="0" y="0"/>
                  </a:moveTo>
                  <a:lnTo>
                    <a:pt x="110739" y="0"/>
                  </a:lnTo>
                  <a:lnTo>
                    <a:pt x="110739" y="765047"/>
                  </a:lnTo>
                  <a:lnTo>
                    <a:pt x="0" y="76504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49" name="Google Shape;849;p15"/>
            <p:cNvSpPr/>
            <p:nvPr/>
          </p:nvSpPr>
          <p:spPr>
            <a:xfrm>
              <a:off x="2550985" y="2654861"/>
              <a:ext cx="0" cy="315595"/>
            </a:xfrm>
            <a:custGeom>
              <a:rect b="b" l="l" r="r" t="t"/>
              <a:pathLst>
                <a:path extrusionOk="0" h="315594" w="120000">
                  <a:moveTo>
                    <a:pt x="0" y="0"/>
                  </a:moveTo>
                  <a:lnTo>
                    <a:pt x="0" y="315605"/>
                  </a:lnTo>
                </a:path>
              </a:pathLst>
            </a:custGeom>
            <a:noFill/>
            <a:ln cap="flat" cmpd="sng" w="27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0" name="Google Shape;850;p15"/>
            <p:cNvSpPr/>
            <p:nvPr/>
          </p:nvSpPr>
          <p:spPr>
            <a:xfrm>
              <a:off x="2533840" y="3029130"/>
              <a:ext cx="34290" cy="49530"/>
            </a:xfrm>
            <a:custGeom>
              <a:rect b="b" l="l" r="r" t="t"/>
              <a:pathLst>
                <a:path extrusionOk="0" h="49530" w="34289">
                  <a:moveTo>
                    <a:pt x="0" y="49016"/>
                  </a:moveTo>
                  <a:lnTo>
                    <a:pt x="34158" y="49016"/>
                  </a:lnTo>
                  <a:lnTo>
                    <a:pt x="34158" y="0"/>
                  </a:lnTo>
                  <a:lnTo>
                    <a:pt x="0" y="0"/>
                  </a:lnTo>
                  <a:lnTo>
                    <a:pt x="0" y="4901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1" name="Google Shape;851;p15"/>
            <p:cNvSpPr/>
            <p:nvPr/>
          </p:nvSpPr>
          <p:spPr>
            <a:xfrm>
              <a:off x="2583810" y="2659623"/>
              <a:ext cx="86360" cy="176530"/>
            </a:xfrm>
            <a:custGeom>
              <a:rect b="b" l="l" r="r" t="t"/>
              <a:pathLst>
                <a:path extrusionOk="0" h="176530" w="86360">
                  <a:moveTo>
                    <a:pt x="0" y="0"/>
                  </a:moveTo>
                  <a:lnTo>
                    <a:pt x="86105" y="0"/>
                  </a:lnTo>
                  <a:lnTo>
                    <a:pt x="86105" y="176021"/>
                  </a:lnTo>
                  <a:lnTo>
                    <a:pt x="0" y="17602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2" name="Google Shape;852;p15"/>
            <p:cNvSpPr/>
            <p:nvPr/>
          </p:nvSpPr>
          <p:spPr>
            <a:xfrm>
              <a:off x="2698622" y="2659623"/>
              <a:ext cx="164465" cy="176530"/>
            </a:xfrm>
            <a:custGeom>
              <a:rect b="b" l="l" r="r" t="t"/>
              <a:pathLst>
                <a:path extrusionOk="0" h="176530" w="164464">
                  <a:moveTo>
                    <a:pt x="0" y="0"/>
                  </a:moveTo>
                  <a:lnTo>
                    <a:pt x="164210" y="0"/>
                  </a:lnTo>
                  <a:lnTo>
                    <a:pt x="164210" y="176021"/>
                  </a:lnTo>
                  <a:lnTo>
                    <a:pt x="0" y="17602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3" name="Google Shape;853;p15"/>
            <p:cNvSpPr/>
            <p:nvPr/>
          </p:nvSpPr>
          <p:spPr>
            <a:xfrm>
              <a:off x="2844289" y="2876725"/>
              <a:ext cx="0" cy="208915"/>
            </a:xfrm>
            <a:custGeom>
              <a:rect b="b" l="l" r="r" t="t"/>
              <a:pathLst>
                <a:path extrusionOk="0" h="208914" w="120000">
                  <a:moveTo>
                    <a:pt x="0" y="0"/>
                  </a:moveTo>
                  <a:lnTo>
                    <a:pt x="0" y="208406"/>
                  </a:lnTo>
                </a:path>
              </a:pathLst>
            </a:custGeom>
            <a:noFill/>
            <a:ln cap="flat" cmpd="sng" w="56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sp>
        <p:nvSpPr>
          <p:cNvPr id="854" name="Google Shape;854;p15"/>
          <p:cNvSpPr/>
          <p:nvPr/>
        </p:nvSpPr>
        <p:spPr>
          <a:xfrm>
            <a:off x="7159976" y="1762291"/>
            <a:ext cx="3508375" cy="2667000"/>
          </a:xfrm>
          <a:custGeom>
            <a:rect b="b" l="l" r="r" t="t"/>
            <a:pathLst>
              <a:path extrusionOk="0" h="2667000" w="3508375">
                <a:moveTo>
                  <a:pt x="2250170" y="2417063"/>
                </a:moveTo>
                <a:lnTo>
                  <a:pt x="1340012" y="2417063"/>
                </a:lnTo>
                <a:lnTo>
                  <a:pt x="1350839" y="2432303"/>
                </a:lnTo>
                <a:lnTo>
                  <a:pt x="1373987" y="2462783"/>
                </a:lnTo>
                <a:lnTo>
                  <a:pt x="1399040" y="2493263"/>
                </a:lnTo>
                <a:lnTo>
                  <a:pt x="1412246" y="2505455"/>
                </a:lnTo>
                <a:lnTo>
                  <a:pt x="1425888" y="2520695"/>
                </a:lnTo>
                <a:lnTo>
                  <a:pt x="1469289" y="2557271"/>
                </a:lnTo>
                <a:lnTo>
                  <a:pt x="1516120" y="2587751"/>
                </a:lnTo>
                <a:lnTo>
                  <a:pt x="1532429" y="2599943"/>
                </a:lnTo>
                <a:lnTo>
                  <a:pt x="1549065" y="2609087"/>
                </a:lnTo>
                <a:lnTo>
                  <a:pt x="1566015" y="2615183"/>
                </a:lnTo>
                <a:lnTo>
                  <a:pt x="1583264" y="2624327"/>
                </a:lnTo>
                <a:lnTo>
                  <a:pt x="1600799" y="2630423"/>
                </a:lnTo>
                <a:lnTo>
                  <a:pt x="1618607" y="2639567"/>
                </a:lnTo>
                <a:lnTo>
                  <a:pt x="1636674" y="2645663"/>
                </a:lnTo>
                <a:lnTo>
                  <a:pt x="1723829" y="2663951"/>
                </a:lnTo>
                <a:lnTo>
                  <a:pt x="1767330" y="2666999"/>
                </a:lnTo>
                <a:lnTo>
                  <a:pt x="1853303" y="2666999"/>
                </a:lnTo>
                <a:lnTo>
                  <a:pt x="1936729" y="2648711"/>
                </a:lnTo>
                <a:lnTo>
                  <a:pt x="1977047" y="2636519"/>
                </a:lnTo>
                <a:lnTo>
                  <a:pt x="2016202" y="2621279"/>
                </a:lnTo>
                <a:lnTo>
                  <a:pt x="2054018" y="2599943"/>
                </a:lnTo>
                <a:lnTo>
                  <a:pt x="2090318" y="2578607"/>
                </a:lnTo>
                <a:lnTo>
                  <a:pt x="2124926" y="2554223"/>
                </a:lnTo>
                <a:lnTo>
                  <a:pt x="2157668" y="2526791"/>
                </a:lnTo>
                <a:lnTo>
                  <a:pt x="2188367" y="2496311"/>
                </a:lnTo>
                <a:lnTo>
                  <a:pt x="2216848" y="2462783"/>
                </a:lnTo>
                <a:lnTo>
                  <a:pt x="2242934" y="2429255"/>
                </a:lnTo>
                <a:lnTo>
                  <a:pt x="2250170" y="2417063"/>
                </a:lnTo>
              </a:path>
              <a:path extrusionOk="0" h="2667000" w="3508375">
                <a:moveTo>
                  <a:pt x="915832" y="237743"/>
                </a:moveTo>
                <a:lnTo>
                  <a:pt x="806566" y="237743"/>
                </a:lnTo>
                <a:lnTo>
                  <a:pt x="788324" y="240791"/>
                </a:lnTo>
                <a:lnTo>
                  <a:pt x="701225" y="259079"/>
                </a:lnTo>
                <a:lnTo>
                  <a:pt x="660000" y="274319"/>
                </a:lnTo>
                <a:lnTo>
                  <a:pt x="620486" y="292607"/>
                </a:lnTo>
                <a:lnTo>
                  <a:pt x="582804" y="313943"/>
                </a:lnTo>
                <a:lnTo>
                  <a:pt x="547073" y="338327"/>
                </a:lnTo>
                <a:lnTo>
                  <a:pt x="513415" y="365759"/>
                </a:lnTo>
                <a:lnTo>
                  <a:pt x="481950" y="393191"/>
                </a:lnTo>
                <a:lnTo>
                  <a:pt x="452798" y="426719"/>
                </a:lnTo>
                <a:lnTo>
                  <a:pt x="426081" y="460247"/>
                </a:lnTo>
                <a:lnTo>
                  <a:pt x="401918" y="493775"/>
                </a:lnTo>
                <a:lnTo>
                  <a:pt x="380430" y="533399"/>
                </a:lnTo>
                <a:lnTo>
                  <a:pt x="361738" y="569975"/>
                </a:lnTo>
                <a:lnTo>
                  <a:pt x="345962" y="612647"/>
                </a:lnTo>
                <a:lnTo>
                  <a:pt x="333223" y="655319"/>
                </a:lnTo>
                <a:lnTo>
                  <a:pt x="323641" y="697991"/>
                </a:lnTo>
                <a:lnTo>
                  <a:pt x="317337" y="740663"/>
                </a:lnTo>
                <a:lnTo>
                  <a:pt x="314432" y="786383"/>
                </a:lnTo>
                <a:lnTo>
                  <a:pt x="315045" y="832103"/>
                </a:lnTo>
                <a:lnTo>
                  <a:pt x="319298" y="877823"/>
                </a:lnTo>
                <a:lnTo>
                  <a:pt x="316250" y="886967"/>
                </a:lnTo>
                <a:lnTo>
                  <a:pt x="266939" y="896111"/>
                </a:lnTo>
                <a:lnTo>
                  <a:pt x="250970" y="902207"/>
                </a:lnTo>
                <a:lnTo>
                  <a:pt x="235275" y="905255"/>
                </a:lnTo>
                <a:lnTo>
                  <a:pt x="219876" y="911351"/>
                </a:lnTo>
                <a:lnTo>
                  <a:pt x="204796" y="920495"/>
                </a:lnTo>
                <a:lnTo>
                  <a:pt x="190058" y="926591"/>
                </a:lnTo>
                <a:lnTo>
                  <a:pt x="148128" y="954023"/>
                </a:lnTo>
                <a:lnTo>
                  <a:pt x="122310" y="975359"/>
                </a:lnTo>
                <a:lnTo>
                  <a:pt x="110110" y="984503"/>
                </a:lnTo>
                <a:lnTo>
                  <a:pt x="98414" y="996695"/>
                </a:lnTo>
                <a:lnTo>
                  <a:pt x="87245" y="1011935"/>
                </a:lnTo>
                <a:lnTo>
                  <a:pt x="76626" y="1024127"/>
                </a:lnTo>
                <a:lnTo>
                  <a:pt x="48300" y="1066799"/>
                </a:lnTo>
                <a:lnTo>
                  <a:pt x="23375" y="1121663"/>
                </a:lnTo>
                <a:lnTo>
                  <a:pt x="7480" y="1176527"/>
                </a:lnTo>
                <a:lnTo>
                  <a:pt x="354" y="1234439"/>
                </a:lnTo>
                <a:lnTo>
                  <a:pt x="0" y="1261871"/>
                </a:lnTo>
                <a:lnTo>
                  <a:pt x="1740" y="1289303"/>
                </a:lnTo>
                <a:lnTo>
                  <a:pt x="11378" y="1344167"/>
                </a:lnTo>
                <a:lnTo>
                  <a:pt x="29008" y="1399031"/>
                </a:lnTo>
                <a:lnTo>
                  <a:pt x="54372" y="1447799"/>
                </a:lnTo>
                <a:lnTo>
                  <a:pt x="87210" y="1493519"/>
                </a:lnTo>
                <a:lnTo>
                  <a:pt x="127264" y="1536191"/>
                </a:lnTo>
                <a:lnTo>
                  <a:pt x="149916" y="1551431"/>
                </a:lnTo>
                <a:lnTo>
                  <a:pt x="174274" y="1569719"/>
                </a:lnTo>
                <a:lnTo>
                  <a:pt x="144807" y="1606295"/>
                </a:lnTo>
                <a:lnTo>
                  <a:pt x="128033" y="1633727"/>
                </a:lnTo>
                <a:lnTo>
                  <a:pt x="120527" y="1645919"/>
                </a:lnTo>
                <a:lnTo>
                  <a:pt x="113618" y="1661159"/>
                </a:lnTo>
                <a:lnTo>
                  <a:pt x="107312" y="1676399"/>
                </a:lnTo>
                <a:lnTo>
                  <a:pt x="101617" y="1688591"/>
                </a:lnTo>
                <a:lnTo>
                  <a:pt x="88261" y="1734311"/>
                </a:lnTo>
                <a:lnTo>
                  <a:pt x="80641" y="1783079"/>
                </a:lnTo>
                <a:lnTo>
                  <a:pt x="78839" y="1813559"/>
                </a:lnTo>
                <a:lnTo>
                  <a:pt x="78942" y="1828799"/>
                </a:lnTo>
                <a:lnTo>
                  <a:pt x="85747" y="1889759"/>
                </a:lnTo>
                <a:lnTo>
                  <a:pt x="101343" y="1947671"/>
                </a:lnTo>
                <a:lnTo>
                  <a:pt x="124901" y="1999487"/>
                </a:lnTo>
                <a:lnTo>
                  <a:pt x="155615" y="2045207"/>
                </a:lnTo>
                <a:lnTo>
                  <a:pt x="192676" y="2087879"/>
                </a:lnTo>
                <a:lnTo>
                  <a:pt x="235276" y="2121407"/>
                </a:lnTo>
                <a:lnTo>
                  <a:pt x="282608" y="2148839"/>
                </a:lnTo>
                <a:lnTo>
                  <a:pt x="333863" y="2170175"/>
                </a:lnTo>
                <a:lnTo>
                  <a:pt x="388233" y="2182367"/>
                </a:lnTo>
                <a:lnTo>
                  <a:pt x="473862" y="2182367"/>
                </a:lnTo>
                <a:lnTo>
                  <a:pt x="478190" y="2188463"/>
                </a:lnTo>
                <a:lnTo>
                  <a:pt x="508718" y="2237231"/>
                </a:lnTo>
                <a:lnTo>
                  <a:pt x="539839" y="2279903"/>
                </a:lnTo>
                <a:lnTo>
                  <a:pt x="573619" y="2316479"/>
                </a:lnTo>
                <a:lnTo>
                  <a:pt x="609835" y="2353055"/>
                </a:lnTo>
                <a:lnTo>
                  <a:pt x="648267" y="2383535"/>
                </a:lnTo>
                <a:lnTo>
                  <a:pt x="688693" y="2410967"/>
                </a:lnTo>
                <a:lnTo>
                  <a:pt x="730891" y="2438399"/>
                </a:lnTo>
                <a:lnTo>
                  <a:pt x="774641" y="2456687"/>
                </a:lnTo>
                <a:lnTo>
                  <a:pt x="819720" y="2474975"/>
                </a:lnTo>
                <a:lnTo>
                  <a:pt x="865907" y="2490215"/>
                </a:lnTo>
                <a:lnTo>
                  <a:pt x="912981" y="2499359"/>
                </a:lnTo>
                <a:lnTo>
                  <a:pt x="960721" y="2505455"/>
                </a:lnTo>
                <a:lnTo>
                  <a:pt x="1008904" y="2508503"/>
                </a:lnTo>
                <a:lnTo>
                  <a:pt x="1057309" y="2508503"/>
                </a:lnTo>
                <a:lnTo>
                  <a:pt x="1105716" y="2502407"/>
                </a:lnTo>
                <a:lnTo>
                  <a:pt x="1153902" y="2493263"/>
                </a:lnTo>
                <a:lnTo>
                  <a:pt x="1201646" y="2481071"/>
                </a:lnTo>
                <a:lnTo>
                  <a:pt x="1248727" y="2462783"/>
                </a:lnTo>
                <a:lnTo>
                  <a:pt x="1294923" y="2441447"/>
                </a:lnTo>
                <a:lnTo>
                  <a:pt x="1340012" y="2417063"/>
                </a:lnTo>
                <a:lnTo>
                  <a:pt x="2250170" y="2417063"/>
                </a:lnTo>
                <a:lnTo>
                  <a:pt x="2266451" y="2389631"/>
                </a:lnTo>
                <a:lnTo>
                  <a:pt x="2287221" y="2350007"/>
                </a:lnTo>
                <a:lnTo>
                  <a:pt x="2305070" y="2307335"/>
                </a:lnTo>
                <a:lnTo>
                  <a:pt x="2319822" y="2264663"/>
                </a:lnTo>
                <a:lnTo>
                  <a:pt x="2816762" y="2264663"/>
                </a:lnTo>
                <a:lnTo>
                  <a:pt x="2871015" y="2225039"/>
                </a:lnTo>
                <a:lnTo>
                  <a:pt x="2897643" y="2197607"/>
                </a:lnTo>
                <a:lnTo>
                  <a:pt x="2944992" y="2142743"/>
                </a:lnTo>
                <a:lnTo>
                  <a:pt x="2983651" y="2078735"/>
                </a:lnTo>
                <a:lnTo>
                  <a:pt x="3012647" y="2008631"/>
                </a:lnTo>
                <a:lnTo>
                  <a:pt x="3031004" y="1935479"/>
                </a:lnTo>
                <a:lnTo>
                  <a:pt x="3035889" y="1895855"/>
                </a:lnTo>
                <a:lnTo>
                  <a:pt x="3037748" y="1856231"/>
                </a:lnTo>
                <a:lnTo>
                  <a:pt x="3120388" y="1837943"/>
                </a:lnTo>
                <a:lnTo>
                  <a:pt x="3133797" y="1831847"/>
                </a:lnTo>
                <a:lnTo>
                  <a:pt x="3147086" y="1828799"/>
                </a:lnTo>
                <a:lnTo>
                  <a:pt x="3186161" y="1810511"/>
                </a:lnTo>
                <a:lnTo>
                  <a:pt x="3223917" y="1792223"/>
                </a:lnTo>
                <a:lnTo>
                  <a:pt x="3236180" y="1786127"/>
                </a:lnTo>
                <a:lnTo>
                  <a:pt x="3248271" y="1776983"/>
                </a:lnTo>
                <a:lnTo>
                  <a:pt x="3260183" y="1770887"/>
                </a:lnTo>
                <a:lnTo>
                  <a:pt x="3294786" y="1743455"/>
                </a:lnTo>
                <a:lnTo>
                  <a:pt x="3329434" y="1712975"/>
                </a:lnTo>
                <a:lnTo>
                  <a:pt x="3361122" y="1682495"/>
                </a:lnTo>
                <a:lnTo>
                  <a:pt x="3389825" y="1648967"/>
                </a:lnTo>
                <a:lnTo>
                  <a:pt x="3415517" y="1612391"/>
                </a:lnTo>
                <a:lnTo>
                  <a:pt x="3438172" y="1572767"/>
                </a:lnTo>
                <a:lnTo>
                  <a:pt x="3457764" y="1536191"/>
                </a:lnTo>
                <a:lnTo>
                  <a:pt x="3474266" y="1493519"/>
                </a:lnTo>
                <a:lnTo>
                  <a:pt x="3487654" y="1453895"/>
                </a:lnTo>
                <a:lnTo>
                  <a:pt x="3497900" y="1411223"/>
                </a:lnTo>
                <a:lnTo>
                  <a:pt x="3504980" y="1365503"/>
                </a:lnTo>
                <a:lnTo>
                  <a:pt x="3508024" y="1332080"/>
                </a:lnTo>
                <a:lnTo>
                  <a:pt x="3508024" y="1255147"/>
                </a:lnTo>
                <a:lnTo>
                  <a:pt x="3506958" y="1237487"/>
                </a:lnTo>
                <a:lnTo>
                  <a:pt x="3501110" y="1191767"/>
                </a:lnTo>
                <a:lnTo>
                  <a:pt x="3491966" y="1149095"/>
                </a:lnTo>
                <a:lnTo>
                  <a:pt x="3479500" y="1106423"/>
                </a:lnTo>
                <a:lnTo>
                  <a:pt x="3463684" y="1063751"/>
                </a:lnTo>
                <a:lnTo>
                  <a:pt x="3444495" y="1024127"/>
                </a:lnTo>
                <a:lnTo>
                  <a:pt x="3421905" y="984503"/>
                </a:lnTo>
                <a:lnTo>
                  <a:pt x="3395888" y="944879"/>
                </a:lnTo>
                <a:lnTo>
                  <a:pt x="3400129" y="935735"/>
                </a:lnTo>
                <a:lnTo>
                  <a:pt x="3412330" y="899159"/>
                </a:lnTo>
                <a:lnTo>
                  <a:pt x="3423649" y="850391"/>
                </a:lnTo>
                <a:lnTo>
                  <a:pt x="3430912" y="780287"/>
                </a:lnTo>
                <a:lnTo>
                  <a:pt x="3430381" y="743711"/>
                </a:lnTo>
                <a:lnTo>
                  <a:pt x="3421389" y="673607"/>
                </a:lnTo>
                <a:lnTo>
                  <a:pt x="3402341" y="609599"/>
                </a:lnTo>
                <a:lnTo>
                  <a:pt x="3373863" y="545591"/>
                </a:lnTo>
                <a:lnTo>
                  <a:pt x="3336580" y="490727"/>
                </a:lnTo>
                <a:lnTo>
                  <a:pt x="3291117" y="438911"/>
                </a:lnTo>
                <a:lnTo>
                  <a:pt x="3238101" y="396239"/>
                </a:lnTo>
                <a:lnTo>
                  <a:pt x="3178155" y="359663"/>
                </a:lnTo>
                <a:lnTo>
                  <a:pt x="3111906" y="335279"/>
                </a:lnTo>
                <a:lnTo>
                  <a:pt x="3109239" y="323087"/>
                </a:lnTo>
                <a:lnTo>
                  <a:pt x="3107366" y="313943"/>
                </a:lnTo>
                <a:lnTo>
                  <a:pt x="1139210" y="313943"/>
                </a:lnTo>
                <a:lnTo>
                  <a:pt x="1106965" y="295655"/>
                </a:lnTo>
                <a:lnTo>
                  <a:pt x="1090479" y="286511"/>
                </a:lnTo>
                <a:lnTo>
                  <a:pt x="1073770" y="280415"/>
                </a:lnTo>
                <a:lnTo>
                  <a:pt x="1056853" y="271271"/>
                </a:lnTo>
                <a:lnTo>
                  <a:pt x="1022457" y="259079"/>
                </a:lnTo>
                <a:lnTo>
                  <a:pt x="1005006" y="256031"/>
                </a:lnTo>
                <a:lnTo>
                  <a:pt x="987408" y="249935"/>
                </a:lnTo>
                <a:lnTo>
                  <a:pt x="915832" y="237743"/>
                </a:lnTo>
              </a:path>
              <a:path extrusionOk="0" h="2667000" w="3508375">
                <a:moveTo>
                  <a:pt x="2816762" y="2264663"/>
                </a:moveTo>
                <a:lnTo>
                  <a:pt x="2319822" y="2264663"/>
                </a:lnTo>
                <a:lnTo>
                  <a:pt x="2342204" y="2276855"/>
                </a:lnTo>
                <a:lnTo>
                  <a:pt x="2365201" y="2289047"/>
                </a:lnTo>
                <a:lnTo>
                  <a:pt x="2400730" y="2307335"/>
                </a:lnTo>
                <a:lnTo>
                  <a:pt x="2412820" y="2310383"/>
                </a:lnTo>
                <a:lnTo>
                  <a:pt x="2425022" y="2316479"/>
                </a:lnTo>
                <a:lnTo>
                  <a:pt x="2487475" y="2331719"/>
                </a:lnTo>
                <a:lnTo>
                  <a:pt x="2500205" y="2331719"/>
                </a:lnTo>
                <a:lnTo>
                  <a:pt x="2512998" y="2334767"/>
                </a:lnTo>
                <a:lnTo>
                  <a:pt x="2525848" y="2334767"/>
                </a:lnTo>
                <a:lnTo>
                  <a:pt x="2538748" y="2337815"/>
                </a:lnTo>
                <a:lnTo>
                  <a:pt x="2603173" y="2337815"/>
                </a:lnTo>
                <a:lnTo>
                  <a:pt x="2677564" y="2325623"/>
                </a:lnTo>
                <a:lnTo>
                  <a:pt x="2747650" y="2301239"/>
                </a:lnTo>
                <a:lnTo>
                  <a:pt x="2812459" y="2267711"/>
                </a:lnTo>
                <a:lnTo>
                  <a:pt x="2816762" y="2264663"/>
                </a:lnTo>
              </a:path>
              <a:path extrusionOk="0" h="2667000" w="3508375">
                <a:moveTo>
                  <a:pt x="1559588" y="76199"/>
                </a:moveTo>
                <a:lnTo>
                  <a:pt x="1492573" y="76199"/>
                </a:lnTo>
                <a:lnTo>
                  <a:pt x="1459427" y="79247"/>
                </a:lnTo>
                <a:lnTo>
                  <a:pt x="1394609" y="94487"/>
                </a:lnTo>
                <a:lnTo>
                  <a:pt x="1332764" y="118871"/>
                </a:lnTo>
                <a:lnTo>
                  <a:pt x="1275095" y="155447"/>
                </a:lnTo>
                <a:lnTo>
                  <a:pt x="1222810" y="198119"/>
                </a:lnTo>
                <a:lnTo>
                  <a:pt x="1177113" y="252983"/>
                </a:lnTo>
                <a:lnTo>
                  <a:pt x="1157112" y="280415"/>
                </a:lnTo>
                <a:lnTo>
                  <a:pt x="1139210" y="313943"/>
                </a:lnTo>
                <a:lnTo>
                  <a:pt x="3107366" y="313943"/>
                </a:lnTo>
                <a:lnTo>
                  <a:pt x="3106118" y="307847"/>
                </a:lnTo>
                <a:lnTo>
                  <a:pt x="3102546" y="295655"/>
                </a:lnTo>
                <a:lnTo>
                  <a:pt x="3098531" y="280415"/>
                </a:lnTo>
                <a:lnTo>
                  <a:pt x="3094079" y="268223"/>
                </a:lnTo>
                <a:lnTo>
                  <a:pt x="3089195" y="256031"/>
                </a:lnTo>
                <a:lnTo>
                  <a:pt x="3083885" y="240791"/>
                </a:lnTo>
                <a:lnTo>
                  <a:pt x="3078156" y="228599"/>
                </a:lnTo>
                <a:lnTo>
                  <a:pt x="3072013" y="216407"/>
                </a:lnTo>
                <a:lnTo>
                  <a:pt x="3065462" y="204215"/>
                </a:lnTo>
                <a:lnTo>
                  <a:pt x="1824888" y="204215"/>
                </a:lnTo>
                <a:lnTo>
                  <a:pt x="1816253" y="195071"/>
                </a:lnTo>
                <a:lnTo>
                  <a:pt x="1806914" y="185927"/>
                </a:lnTo>
                <a:lnTo>
                  <a:pt x="1797345" y="176783"/>
                </a:lnTo>
                <a:lnTo>
                  <a:pt x="1787550" y="170687"/>
                </a:lnTo>
                <a:lnTo>
                  <a:pt x="1777535" y="161543"/>
                </a:lnTo>
                <a:lnTo>
                  <a:pt x="1767304" y="155447"/>
                </a:lnTo>
                <a:lnTo>
                  <a:pt x="1756861" y="146303"/>
                </a:lnTo>
                <a:lnTo>
                  <a:pt x="1746210" y="140207"/>
                </a:lnTo>
                <a:lnTo>
                  <a:pt x="1735356" y="134111"/>
                </a:lnTo>
                <a:lnTo>
                  <a:pt x="1724304" y="128015"/>
                </a:lnTo>
                <a:lnTo>
                  <a:pt x="1659655" y="97535"/>
                </a:lnTo>
                <a:lnTo>
                  <a:pt x="1626561" y="88391"/>
                </a:lnTo>
                <a:lnTo>
                  <a:pt x="1559588" y="76199"/>
                </a:lnTo>
              </a:path>
              <a:path extrusionOk="0" h="2667000" w="3508375">
                <a:moveTo>
                  <a:pt x="879545" y="234695"/>
                </a:moveTo>
                <a:lnTo>
                  <a:pt x="843083" y="234695"/>
                </a:lnTo>
                <a:lnTo>
                  <a:pt x="824824" y="237743"/>
                </a:lnTo>
                <a:lnTo>
                  <a:pt x="897718" y="237743"/>
                </a:lnTo>
                <a:lnTo>
                  <a:pt x="879545" y="234695"/>
                </a:lnTo>
              </a:path>
              <a:path extrusionOk="0" h="2667000" w="3508375">
                <a:moveTo>
                  <a:pt x="2164106" y="0"/>
                </a:moveTo>
                <a:lnTo>
                  <a:pt x="2136599" y="0"/>
                </a:lnTo>
                <a:lnTo>
                  <a:pt x="2082213" y="6095"/>
                </a:lnTo>
                <a:lnTo>
                  <a:pt x="2029481" y="18287"/>
                </a:lnTo>
                <a:lnTo>
                  <a:pt x="1979382" y="42671"/>
                </a:lnTo>
                <a:lnTo>
                  <a:pt x="1932894" y="70103"/>
                </a:lnTo>
                <a:lnTo>
                  <a:pt x="1890996" y="109727"/>
                </a:lnTo>
                <a:lnTo>
                  <a:pt x="1872075" y="128015"/>
                </a:lnTo>
                <a:lnTo>
                  <a:pt x="1854668" y="152399"/>
                </a:lnTo>
                <a:lnTo>
                  <a:pt x="1838898" y="176783"/>
                </a:lnTo>
                <a:lnTo>
                  <a:pt x="1824888" y="204215"/>
                </a:lnTo>
                <a:lnTo>
                  <a:pt x="3065462" y="204215"/>
                </a:lnTo>
                <a:lnTo>
                  <a:pt x="3058509" y="192023"/>
                </a:lnTo>
                <a:lnTo>
                  <a:pt x="3051161" y="179831"/>
                </a:lnTo>
                <a:lnTo>
                  <a:pt x="3043422" y="170687"/>
                </a:lnTo>
                <a:lnTo>
                  <a:pt x="3035299" y="158495"/>
                </a:lnTo>
                <a:lnTo>
                  <a:pt x="3026798" y="146303"/>
                </a:lnTo>
                <a:lnTo>
                  <a:pt x="2423454" y="146303"/>
                </a:lnTo>
                <a:lnTo>
                  <a:pt x="2417068" y="137159"/>
                </a:lnTo>
                <a:lnTo>
                  <a:pt x="2408930" y="128015"/>
                </a:lnTo>
                <a:lnTo>
                  <a:pt x="2400468" y="115823"/>
                </a:lnTo>
                <a:lnTo>
                  <a:pt x="2391690" y="106679"/>
                </a:lnTo>
                <a:lnTo>
                  <a:pt x="2382605" y="97535"/>
                </a:lnTo>
                <a:lnTo>
                  <a:pt x="2373221" y="88391"/>
                </a:lnTo>
                <a:lnTo>
                  <a:pt x="2363548" y="82295"/>
                </a:lnTo>
                <a:lnTo>
                  <a:pt x="2353592" y="73151"/>
                </a:lnTo>
                <a:lnTo>
                  <a:pt x="2343363" y="67055"/>
                </a:lnTo>
                <a:lnTo>
                  <a:pt x="2332870" y="57911"/>
                </a:lnTo>
                <a:lnTo>
                  <a:pt x="2322121" y="51815"/>
                </a:lnTo>
                <a:lnTo>
                  <a:pt x="2273374" y="27431"/>
                </a:lnTo>
                <a:lnTo>
                  <a:pt x="2219137" y="9143"/>
                </a:lnTo>
                <a:lnTo>
                  <a:pt x="2191659" y="3047"/>
                </a:lnTo>
                <a:lnTo>
                  <a:pt x="2164106" y="0"/>
                </a:lnTo>
              </a:path>
              <a:path extrusionOk="0" h="2667000" w="3508375">
                <a:moveTo>
                  <a:pt x="2721879" y="0"/>
                </a:moveTo>
                <a:lnTo>
                  <a:pt x="2661622" y="6095"/>
                </a:lnTo>
                <a:lnTo>
                  <a:pt x="2574089" y="30479"/>
                </a:lnTo>
                <a:lnTo>
                  <a:pt x="2519305" y="60959"/>
                </a:lnTo>
                <a:lnTo>
                  <a:pt x="2468712" y="97535"/>
                </a:lnTo>
                <a:lnTo>
                  <a:pt x="2423454" y="146303"/>
                </a:lnTo>
                <a:lnTo>
                  <a:pt x="3026798" y="146303"/>
                </a:lnTo>
                <a:lnTo>
                  <a:pt x="3017925" y="137159"/>
                </a:lnTo>
                <a:lnTo>
                  <a:pt x="3008686" y="128015"/>
                </a:lnTo>
                <a:lnTo>
                  <a:pt x="2999086" y="115823"/>
                </a:lnTo>
                <a:lnTo>
                  <a:pt x="2953335" y="76199"/>
                </a:lnTo>
                <a:lnTo>
                  <a:pt x="2899195" y="42671"/>
                </a:lnTo>
                <a:lnTo>
                  <a:pt x="2841809" y="18287"/>
                </a:lnTo>
                <a:lnTo>
                  <a:pt x="2782323" y="6095"/>
                </a:lnTo>
                <a:lnTo>
                  <a:pt x="2721879" y="0"/>
                </a:lnTo>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5" name="Google Shape;855;p15"/>
          <p:cNvSpPr/>
          <p:nvPr/>
        </p:nvSpPr>
        <p:spPr>
          <a:xfrm>
            <a:off x="7167909" y="4229516"/>
            <a:ext cx="147955" cy="147955"/>
          </a:xfrm>
          <a:custGeom>
            <a:rect b="b" l="l" r="r" t="t"/>
            <a:pathLst>
              <a:path extrusionOk="0" h="147954" w="147954">
                <a:moveTo>
                  <a:pt x="64847" y="0"/>
                </a:moveTo>
                <a:lnTo>
                  <a:pt x="28110" y="15727"/>
                </a:lnTo>
                <a:lnTo>
                  <a:pt x="4850" y="49683"/>
                </a:lnTo>
                <a:lnTo>
                  <a:pt x="0" y="80125"/>
                </a:lnTo>
                <a:lnTo>
                  <a:pt x="2565" y="93872"/>
                </a:lnTo>
                <a:lnTo>
                  <a:pt x="24190" y="127994"/>
                </a:lnTo>
                <a:lnTo>
                  <a:pt x="62203" y="146137"/>
                </a:lnTo>
                <a:lnTo>
                  <a:pt x="77514" y="147456"/>
                </a:lnTo>
                <a:lnTo>
                  <a:pt x="91793" y="145364"/>
                </a:lnTo>
                <a:lnTo>
                  <a:pt x="127420" y="124650"/>
                </a:lnTo>
                <a:lnTo>
                  <a:pt x="146512" y="87992"/>
                </a:lnTo>
                <a:lnTo>
                  <a:pt x="147931" y="73498"/>
                </a:lnTo>
                <a:lnTo>
                  <a:pt x="147136" y="62657"/>
                </a:lnTo>
                <a:lnTo>
                  <a:pt x="130742" y="26989"/>
                </a:lnTo>
                <a:lnTo>
                  <a:pt x="96122" y="4552"/>
                </a:lnTo>
                <a:lnTo>
                  <a:pt x="64847"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6" name="Google Shape;856;p15"/>
          <p:cNvSpPr/>
          <p:nvPr/>
        </p:nvSpPr>
        <p:spPr>
          <a:xfrm>
            <a:off x="7189815" y="4085386"/>
            <a:ext cx="295910" cy="296545"/>
          </a:xfrm>
          <a:custGeom>
            <a:rect b="b" l="l" r="r" t="t"/>
            <a:pathLst>
              <a:path extrusionOk="0" h="296545" w="295910">
                <a:moveTo>
                  <a:pt x="143463" y="0"/>
                </a:moveTo>
                <a:lnTo>
                  <a:pt x="102897" y="6881"/>
                </a:lnTo>
                <a:lnTo>
                  <a:pt x="66895" y="24472"/>
                </a:lnTo>
                <a:lnTo>
                  <a:pt x="37070" y="51588"/>
                </a:lnTo>
                <a:lnTo>
                  <a:pt x="15035" y="87043"/>
                </a:lnTo>
                <a:lnTo>
                  <a:pt x="2402" y="129653"/>
                </a:lnTo>
                <a:lnTo>
                  <a:pt x="0" y="161449"/>
                </a:lnTo>
                <a:lnTo>
                  <a:pt x="1924" y="175419"/>
                </a:lnTo>
                <a:lnTo>
                  <a:pt x="15192" y="214409"/>
                </a:lnTo>
                <a:lnTo>
                  <a:pt x="38576" y="247691"/>
                </a:lnTo>
                <a:lnTo>
                  <a:pt x="70630" y="273554"/>
                </a:lnTo>
                <a:lnTo>
                  <a:pt x="109904" y="290287"/>
                </a:lnTo>
                <a:lnTo>
                  <a:pt x="154953" y="296179"/>
                </a:lnTo>
                <a:lnTo>
                  <a:pt x="169462" y="294746"/>
                </a:lnTo>
                <a:lnTo>
                  <a:pt x="210042" y="282559"/>
                </a:lnTo>
                <a:lnTo>
                  <a:pt x="244782" y="259968"/>
                </a:lnTo>
                <a:lnTo>
                  <a:pt x="271856" y="228811"/>
                </a:lnTo>
                <a:lnTo>
                  <a:pt x="289439" y="190927"/>
                </a:lnTo>
                <a:lnTo>
                  <a:pt x="295706" y="148155"/>
                </a:lnTo>
                <a:lnTo>
                  <a:pt x="295328" y="137501"/>
                </a:lnTo>
                <a:lnTo>
                  <a:pt x="286326" y="96280"/>
                </a:lnTo>
                <a:lnTo>
                  <a:pt x="266544" y="60221"/>
                </a:lnTo>
                <a:lnTo>
                  <a:pt x="237596" y="31092"/>
                </a:lnTo>
                <a:lnTo>
                  <a:pt x="201094" y="10659"/>
                </a:lnTo>
                <a:lnTo>
                  <a:pt x="158652" y="691"/>
                </a:lnTo>
                <a:lnTo>
                  <a:pt x="143463"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7" name="Google Shape;857;p15"/>
          <p:cNvSpPr/>
          <p:nvPr/>
        </p:nvSpPr>
        <p:spPr>
          <a:xfrm>
            <a:off x="7330439" y="3854708"/>
            <a:ext cx="444500" cy="444500"/>
          </a:xfrm>
          <a:custGeom>
            <a:rect b="b" l="l" r="r" t="t"/>
            <a:pathLst>
              <a:path extrusionOk="0" h="444500" w="444500">
                <a:moveTo>
                  <a:pt x="222260" y="0"/>
                </a:moveTo>
                <a:lnTo>
                  <a:pt x="168870" y="6455"/>
                </a:lnTo>
                <a:lnTo>
                  <a:pt x="120149" y="24794"/>
                </a:lnTo>
                <a:lnTo>
                  <a:pt x="77643" y="53477"/>
                </a:lnTo>
                <a:lnTo>
                  <a:pt x="42903" y="90962"/>
                </a:lnTo>
                <a:lnTo>
                  <a:pt x="17475" y="135709"/>
                </a:lnTo>
                <a:lnTo>
                  <a:pt x="2910" y="186178"/>
                </a:lnTo>
                <a:lnTo>
                  <a:pt x="0" y="222241"/>
                </a:lnTo>
                <a:lnTo>
                  <a:pt x="737" y="240461"/>
                </a:lnTo>
                <a:lnTo>
                  <a:pt x="11337" y="292466"/>
                </a:lnTo>
                <a:lnTo>
                  <a:pt x="33316" y="339286"/>
                </a:lnTo>
                <a:lnTo>
                  <a:pt x="65124" y="379374"/>
                </a:lnTo>
                <a:lnTo>
                  <a:pt x="105213" y="411181"/>
                </a:lnTo>
                <a:lnTo>
                  <a:pt x="152035" y="433158"/>
                </a:lnTo>
                <a:lnTo>
                  <a:pt x="204040" y="443758"/>
                </a:lnTo>
                <a:lnTo>
                  <a:pt x="222260" y="444495"/>
                </a:lnTo>
                <a:lnTo>
                  <a:pt x="240495" y="443758"/>
                </a:lnTo>
                <a:lnTo>
                  <a:pt x="292528" y="433158"/>
                </a:lnTo>
                <a:lnTo>
                  <a:pt x="339352" y="411181"/>
                </a:lnTo>
                <a:lnTo>
                  <a:pt x="379426" y="379374"/>
                </a:lnTo>
                <a:lnTo>
                  <a:pt x="411211" y="339286"/>
                </a:lnTo>
                <a:lnTo>
                  <a:pt x="433167" y="292466"/>
                </a:lnTo>
                <a:lnTo>
                  <a:pt x="443753" y="240461"/>
                </a:lnTo>
                <a:lnTo>
                  <a:pt x="444489" y="222241"/>
                </a:lnTo>
                <a:lnTo>
                  <a:pt x="443753" y="204006"/>
                </a:lnTo>
                <a:lnTo>
                  <a:pt x="433167" y="151973"/>
                </a:lnTo>
                <a:lnTo>
                  <a:pt x="411211" y="105147"/>
                </a:lnTo>
                <a:lnTo>
                  <a:pt x="379426" y="65070"/>
                </a:lnTo>
                <a:lnTo>
                  <a:pt x="339352" y="33282"/>
                </a:lnTo>
                <a:lnTo>
                  <a:pt x="292528" y="11324"/>
                </a:lnTo>
                <a:lnTo>
                  <a:pt x="240495" y="736"/>
                </a:lnTo>
                <a:lnTo>
                  <a:pt x="22226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8" name="Google Shape;858;p15"/>
          <p:cNvSpPr/>
          <p:nvPr/>
        </p:nvSpPr>
        <p:spPr>
          <a:xfrm>
            <a:off x="7159976" y="1761238"/>
            <a:ext cx="3508375" cy="2668270"/>
          </a:xfrm>
          <a:custGeom>
            <a:rect b="b" l="l" r="r" t="t"/>
            <a:pathLst>
              <a:path extrusionOk="0" h="2668270" w="3508375">
                <a:moveTo>
                  <a:pt x="319298" y="878451"/>
                </a:moveTo>
                <a:lnTo>
                  <a:pt x="315045" y="832105"/>
                </a:lnTo>
                <a:lnTo>
                  <a:pt x="314432" y="786288"/>
                </a:lnTo>
                <a:lnTo>
                  <a:pt x="317337" y="741166"/>
                </a:lnTo>
                <a:lnTo>
                  <a:pt x="323641" y="696903"/>
                </a:lnTo>
                <a:lnTo>
                  <a:pt x="333223" y="653664"/>
                </a:lnTo>
                <a:lnTo>
                  <a:pt x="345962" y="611614"/>
                </a:lnTo>
                <a:lnTo>
                  <a:pt x="361738" y="570916"/>
                </a:lnTo>
                <a:lnTo>
                  <a:pt x="380430" y="531737"/>
                </a:lnTo>
                <a:lnTo>
                  <a:pt x="401918" y="494239"/>
                </a:lnTo>
                <a:lnTo>
                  <a:pt x="426081" y="458589"/>
                </a:lnTo>
                <a:lnTo>
                  <a:pt x="452798" y="424951"/>
                </a:lnTo>
                <a:lnTo>
                  <a:pt x="481950" y="393489"/>
                </a:lnTo>
                <a:lnTo>
                  <a:pt x="513415" y="364367"/>
                </a:lnTo>
                <a:lnTo>
                  <a:pt x="547073" y="337752"/>
                </a:lnTo>
                <a:lnTo>
                  <a:pt x="582804" y="313806"/>
                </a:lnTo>
                <a:lnTo>
                  <a:pt x="620486" y="292696"/>
                </a:lnTo>
                <a:lnTo>
                  <a:pt x="660000" y="274585"/>
                </a:lnTo>
                <a:lnTo>
                  <a:pt x="701225" y="259638"/>
                </a:lnTo>
                <a:lnTo>
                  <a:pt x="744040" y="248020"/>
                </a:lnTo>
                <a:lnTo>
                  <a:pt x="788324" y="239895"/>
                </a:lnTo>
                <a:lnTo>
                  <a:pt x="843083" y="235052"/>
                </a:lnTo>
                <a:lnTo>
                  <a:pt x="861328" y="234703"/>
                </a:lnTo>
                <a:lnTo>
                  <a:pt x="879545" y="234982"/>
                </a:lnTo>
                <a:lnTo>
                  <a:pt x="933874" y="239558"/>
                </a:lnTo>
                <a:lnTo>
                  <a:pt x="987408" y="249679"/>
                </a:lnTo>
                <a:lnTo>
                  <a:pt x="1039744" y="265268"/>
                </a:lnTo>
                <a:lnTo>
                  <a:pt x="1090479" y="286244"/>
                </a:lnTo>
                <a:lnTo>
                  <a:pt x="1139210" y="312529"/>
                </a:lnTo>
                <a:lnTo>
                  <a:pt x="1157112" y="280732"/>
                </a:lnTo>
                <a:lnTo>
                  <a:pt x="1199063" y="223433"/>
                </a:lnTo>
                <a:lnTo>
                  <a:pt x="1248205" y="174845"/>
                </a:lnTo>
                <a:lnTo>
                  <a:pt x="1303332" y="135353"/>
                </a:lnTo>
                <a:lnTo>
                  <a:pt x="1363240" y="105337"/>
                </a:lnTo>
                <a:lnTo>
                  <a:pt x="1426722" y="85181"/>
                </a:lnTo>
                <a:lnTo>
                  <a:pt x="1492573" y="75268"/>
                </a:lnTo>
                <a:lnTo>
                  <a:pt x="1526011" y="74272"/>
                </a:lnTo>
                <a:lnTo>
                  <a:pt x="1559588" y="75980"/>
                </a:lnTo>
                <a:lnTo>
                  <a:pt x="1626561" y="87699"/>
                </a:lnTo>
                <a:lnTo>
                  <a:pt x="1692286" y="110808"/>
                </a:lnTo>
                <a:lnTo>
                  <a:pt x="1735356" y="133041"/>
                </a:lnTo>
                <a:lnTo>
                  <a:pt x="1767304" y="153843"/>
                </a:lnTo>
                <a:lnTo>
                  <a:pt x="1797345" y="177438"/>
                </a:lnTo>
                <a:lnTo>
                  <a:pt x="1824888" y="203197"/>
                </a:lnTo>
                <a:lnTo>
                  <a:pt x="1838898" y="176809"/>
                </a:lnTo>
                <a:lnTo>
                  <a:pt x="1872075" y="129046"/>
                </a:lnTo>
                <a:lnTo>
                  <a:pt x="1911310" y="88253"/>
                </a:lnTo>
                <a:lnTo>
                  <a:pt x="1955625" y="54767"/>
                </a:lnTo>
                <a:lnTo>
                  <a:pt x="2004041" y="28927"/>
                </a:lnTo>
                <a:lnTo>
                  <a:pt x="2055579" y="11072"/>
                </a:lnTo>
                <a:lnTo>
                  <a:pt x="2109261" y="1539"/>
                </a:lnTo>
                <a:lnTo>
                  <a:pt x="2136599" y="0"/>
                </a:lnTo>
                <a:lnTo>
                  <a:pt x="2164106" y="668"/>
                </a:lnTo>
                <a:lnTo>
                  <a:pt x="2219137" y="8797"/>
                </a:lnTo>
                <a:lnTo>
                  <a:pt x="2273374" y="26264"/>
                </a:lnTo>
                <a:lnTo>
                  <a:pt x="2311124" y="44692"/>
                </a:lnTo>
                <a:lnTo>
                  <a:pt x="2343363" y="65298"/>
                </a:lnTo>
                <a:lnTo>
                  <a:pt x="2373221" y="89262"/>
                </a:lnTo>
                <a:lnTo>
                  <a:pt x="2400468" y="116384"/>
                </a:lnTo>
                <a:lnTo>
                  <a:pt x="2423454" y="144523"/>
                </a:lnTo>
                <a:lnTo>
                  <a:pt x="2445345" y="119917"/>
                </a:lnTo>
                <a:lnTo>
                  <a:pt x="2493413" y="77520"/>
                </a:lnTo>
                <a:lnTo>
                  <a:pt x="2546245" y="44291"/>
                </a:lnTo>
                <a:lnTo>
                  <a:pt x="2602696" y="20327"/>
                </a:lnTo>
                <a:lnTo>
                  <a:pt x="2661622" y="5727"/>
                </a:lnTo>
                <a:lnTo>
                  <a:pt x="2721879" y="587"/>
                </a:lnTo>
                <a:lnTo>
                  <a:pt x="2752149" y="1596"/>
                </a:lnTo>
                <a:lnTo>
                  <a:pt x="2812257" y="10831"/>
                </a:lnTo>
                <a:lnTo>
                  <a:pt x="2870836" y="29771"/>
                </a:lnTo>
                <a:lnTo>
                  <a:pt x="2926742" y="58514"/>
                </a:lnTo>
                <a:lnTo>
                  <a:pt x="2978830" y="97157"/>
                </a:lnTo>
                <a:lnTo>
                  <a:pt x="3008686" y="126205"/>
                </a:lnTo>
                <a:lnTo>
                  <a:pt x="3035299" y="158072"/>
                </a:lnTo>
                <a:lnTo>
                  <a:pt x="3058509" y="192474"/>
                </a:lnTo>
                <a:lnTo>
                  <a:pt x="3078156" y="229123"/>
                </a:lnTo>
                <a:lnTo>
                  <a:pt x="3094079" y="267733"/>
                </a:lnTo>
                <a:lnTo>
                  <a:pt x="3106118" y="308018"/>
                </a:lnTo>
                <a:lnTo>
                  <a:pt x="3111906" y="335663"/>
                </a:lnTo>
                <a:lnTo>
                  <a:pt x="3145779" y="346772"/>
                </a:lnTo>
                <a:lnTo>
                  <a:pt x="3208955" y="376596"/>
                </a:lnTo>
                <a:lnTo>
                  <a:pt x="3265514" y="415616"/>
                </a:lnTo>
                <a:lnTo>
                  <a:pt x="3314832" y="462696"/>
                </a:lnTo>
                <a:lnTo>
                  <a:pt x="3356283" y="516703"/>
                </a:lnTo>
                <a:lnTo>
                  <a:pt x="3389241" y="576501"/>
                </a:lnTo>
                <a:lnTo>
                  <a:pt x="3413082" y="640955"/>
                </a:lnTo>
                <a:lnTo>
                  <a:pt x="3427181" y="708932"/>
                </a:lnTo>
                <a:lnTo>
                  <a:pt x="3430912" y="779295"/>
                </a:lnTo>
                <a:lnTo>
                  <a:pt x="3428694" y="815017"/>
                </a:lnTo>
                <a:lnTo>
                  <a:pt x="3415700" y="886833"/>
                </a:lnTo>
                <a:lnTo>
                  <a:pt x="3404543" y="923265"/>
                </a:lnTo>
                <a:lnTo>
                  <a:pt x="3395888" y="945751"/>
                </a:lnTo>
                <a:lnTo>
                  <a:pt x="3421905" y="983926"/>
                </a:lnTo>
                <a:lnTo>
                  <a:pt x="3444495" y="1023517"/>
                </a:lnTo>
                <a:lnTo>
                  <a:pt x="3463684" y="1064317"/>
                </a:lnTo>
                <a:lnTo>
                  <a:pt x="3479500" y="1106122"/>
                </a:lnTo>
                <a:lnTo>
                  <a:pt x="3491966" y="1148726"/>
                </a:lnTo>
                <a:lnTo>
                  <a:pt x="3501110" y="1191923"/>
                </a:lnTo>
                <a:lnTo>
                  <a:pt x="3506958" y="1235508"/>
                </a:lnTo>
                <a:lnTo>
                  <a:pt x="3508024" y="1253621"/>
                </a:lnTo>
              </a:path>
              <a:path extrusionOk="0" h="2668270" w="3508375">
                <a:moveTo>
                  <a:pt x="3508024" y="1332453"/>
                </a:moveTo>
                <a:lnTo>
                  <a:pt x="3497900" y="1409622"/>
                </a:lnTo>
                <a:lnTo>
                  <a:pt x="3487654" y="1452067"/>
                </a:lnTo>
                <a:lnTo>
                  <a:pt x="3474266" y="1493667"/>
                </a:lnTo>
                <a:lnTo>
                  <a:pt x="3457764" y="1534217"/>
                </a:lnTo>
                <a:lnTo>
                  <a:pt x="3438172" y="1573511"/>
                </a:lnTo>
                <a:lnTo>
                  <a:pt x="3415517" y="1611345"/>
                </a:lnTo>
                <a:lnTo>
                  <a:pt x="3389825" y="1647512"/>
                </a:lnTo>
                <a:lnTo>
                  <a:pt x="3361122" y="1681807"/>
                </a:lnTo>
                <a:lnTo>
                  <a:pt x="3329434" y="1714026"/>
                </a:lnTo>
                <a:lnTo>
                  <a:pt x="3294786" y="1743961"/>
                </a:lnTo>
                <a:lnTo>
                  <a:pt x="3260183" y="1769336"/>
                </a:lnTo>
                <a:lnTo>
                  <a:pt x="3223917" y="1791806"/>
                </a:lnTo>
                <a:lnTo>
                  <a:pt x="3186161" y="1811294"/>
                </a:lnTo>
                <a:lnTo>
                  <a:pt x="3147086" y="1827721"/>
                </a:lnTo>
                <a:lnTo>
                  <a:pt x="3106864" y="1841011"/>
                </a:lnTo>
                <a:lnTo>
                  <a:pt x="3065668" y="1851084"/>
                </a:lnTo>
                <a:lnTo>
                  <a:pt x="3037748" y="1855975"/>
                </a:lnTo>
                <a:lnTo>
                  <a:pt x="3035889" y="1895794"/>
                </a:lnTo>
                <a:lnTo>
                  <a:pt x="3031004" y="1934700"/>
                </a:lnTo>
                <a:lnTo>
                  <a:pt x="3023216" y="1972569"/>
                </a:lnTo>
                <a:lnTo>
                  <a:pt x="3012647" y="2009279"/>
                </a:lnTo>
                <a:lnTo>
                  <a:pt x="2983651" y="2078720"/>
                </a:lnTo>
                <a:lnTo>
                  <a:pt x="2944992" y="2142032"/>
                </a:lnTo>
                <a:lnTo>
                  <a:pt x="2897643" y="2198225"/>
                </a:lnTo>
                <a:lnTo>
                  <a:pt x="2842579" y="2246306"/>
                </a:lnTo>
                <a:lnTo>
                  <a:pt x="2780775" y="2285285"/>
                </a:lnTo>
                <a:lnTo>
                  <a:pt x="2713206" y="2314169"/>
                </a:lnTo>
                <a:lnTo>
                  <a:pt x="2640845" y="2331968"/>
                </a:lnTo>
                <a:lnTo>
                  <a:pt x="2564668" y="2337690"/>
                </a:lnTo>
                <a:lnTo>
                  <a:pt x="2551690" y="2337408"/>
                </a:lnTo>
                <a:lnTo>
                  <a:pt x="2512998" y="2334342"/>
                </a:lnTo>
                <a:lnTo>
                  <a:pt x="2474816" y="2327995"/>
                </a:lnTo>
                <a:lnTo>
                  <a:pt x="2437330" y="2318427"/>
                </a:lnTo>
                <a:lnTo>
                  <a:pt x="2400730" y="2305697"/>
                </a:lnTo>
                <a:lnTo>
                  <a:pt x="2365201" y="2289863"/>
                </a:lnTo>
                <a:lnTo>
                  <a:pt x="2330933" y="2270985"/>
                </a:lnTo>
                <a:lnTo>
                  <a:pt x="2319822" y="2264026"/>
                </a:lnTo>
                <a:lnTo>
                  <a:pt x="2305070" y="2308140"/>
                </a:lnTo>
                <a:lnTo>
                  <a:pt x="2287221" y="2350194"/>
                </a:lnTo>
                <a:lnTo>
                  <a:pt x="2266451" y="2390090"/>
                </a:lnTo>
                <a:lnTo>
                  <a:pt x="2242934" y="2427732"/>
                </a:lnTo>
                <a:lnTo>
                  <a:pt x="2216848" y="2463022"/>
                </a:lnTo>
                <a:lnTo>
                  <a:pt x="2188367" y="2495861"/>
                </a:lnTo>
                <a:lnTo>
                  <a:pt x="2157668" y="2526153"/>
                </a:lnTo>
                <a:lnTo>
                  <a:pt x="2124926" y="2553800"/>
                </a:lnTo>
                <a:lnTo>
                  <a:pt x="2090318" y="2578705"/>
                </a:lnTo>
                <a:lnTo>
                  <a:pt x="2054018" y="2600769"/>
                </a:lnTo>
                <a:lnTo>
                  <a:pt x="2016202" y="2619896"/>
                </a:lnTo>
                <a:lnTo>
                  <a:pt x="1977047" y="2635988"/>
                </a:lnTo>
                <a:lnTo>
                  <a:pt x="1936729" y="2648947"/>
                </a:lnTo>
                <a:lnTo>
                  <a:pt x="1895422" y="2658676"/>
                </a:lnTo>
                <a:lnTo>
                  <a:pt x="1853303" y="2665077"/>
                </a:lnTo>
                <a:lnTo>
                  <a:pt x="1810547" y="2668053"/>
                </a:lnTo>
                <a:lnTo>
                  <a:pt x="1767330" y="2667506"/>
                </a:lnTo>
                <a:lnTo>
                  <a:pt x="1723829" y="2663338"/>
                </a:lnTo>
                <a:lnTo>
                  <a:pt x="1680218" y="2655453"/>
                </a:lnTo>
                <a:lnTo>
                  <a:pt x="1636674" y="2643752"/>
                </a:lnTo>
                <a:lnTo>
                  <a:pt x="1583264" y="2623735"/>
                </a:lnTo>
                <a:lnTo>
                  <a:pt x="1532429" y="2598266"/>
                </a:lnTo>
                <a:lnTo>
                  <a:pt x="1484537" y="2567619"/>
                </a:lnTo>
                <a:lnTo>
                  <a:pt x="1439951" y="2532072"/>
                </a:lnTo>
                <a:lnTo>
                  <a:pt x="1412246" y="2505786"/>
                </a:lnTo>
                <a:lnTo>
                  <a:pt x="1386283" y="2477527"/>
                </a:lnTo>
                <a:lnTo>
                  <a:pt x="1362168" y="2447376"/>
                </a:lnTo>
                <a:lnTo>
                  <a:pt x="1340012" y="2415414"/>
                </a:lnTo>
                <a:lnTo>
                  <a:pt x="1294923" y="2441063"/>
                </a:lnTo>
                <a:lnTo>
                  <a:pt x="1248727" y="2462498"/>
                </a:lnTo>
                <a:lnTo>
                  <a:pt x="1201646" y="2479776"/>
                </a:lnTo>
                <a:lnTo>
                  <a:pt x="1153902" y="2492955"/>
                </a:lnTo>
                <a:lnTo>
                  <a:pt x="1105716" y="2502091"/>
                </a:lnTo>
                <a:lnTo>
                  <a:pt x="1057309" y="2507242"/>
                </a:lnTo>
                <a:lnTo>
                  <a:pt x="1008904" y="2508465"/>
                </a:lnTo>
                <a:lnTo>
                  <a:pt x="960721" y="2505817"/>
                </a:lnTo>
                <a:lnTo>
                  <a:pt x="912981" y="2499355"/>
                </a:lnTo>
                <a:lnTo>
                  <a:pt x="865907" y="2489136"/>
                </a:lnTo>
                <a:lnTo>
                  <a:pt x="819720" y="2475218"/>
                </a:lnTo>
                <a:lnTo>
                  <a:pt x="774641" y="2457658"/>
                </a:lnTo>
                <a:lnTo>
                  <a:pt x="730891" y="2436512"/>
                </a:lnTo>
                <a:lnTo>
                  <a:pt x="688693" y="2411839"/>
                </a:lnTo>
                <a:lnTo>
                  <a:pt x="648267" y="2383694"/>
                </a:lnTo>
                <a:lnTo>
                  <a:pt x="609835" y="2352136"/>
                </a:lnTo>
                <a:lnTo>
                  <a:pt x="573619" y="2317222"/>
                </a:lnTo>
                <a:lnTo>
                  <a:pt x="539839" y="2279008"/>
                </a:lnTo>
                <a:lnTo>
                  <a:pt x="508718" y="2237552"/>
                </a:lnTo>
                <a:lnTo>
                  <a:pt x="480476" y="2192910"/>
                </a:lnTo>
                <a:lnTo>
                  <a:pt x="476026" y="2185028"/>
                </a:lnTo>
                <a:lnTo>
                  <a:pt x="473862" y="2181099"/>
                </a:lnTo>
                <a:lnTo>
                  <a:pt x="444910" y="2183404"/>
                </a:lnTo>
                <a:lnTo>
                  <a:pt x="416334" y="2183286"/>
                </a:lnTo>
                <a:lnTo>
                  <a:pt x="388233" y="2180827"/>
                </a:lnTo>
                <a:lnTo>
                  <a:pt x="333863" y="2169220"/>
                </a:lnTo>
                <a:lnTo>
                  <a:pt x="282608" y="2149242"/>
                </a:lnTo>
                <a:lnTo>
                  <a:pt x="235276" y="2121553"/>
                </a:lnTo>
                <a:lnTo>
                  <a:pt x="192676" y="2086812"/>
                </a:lnTo>
                <a:lnTo>
                  <a:pt x="155615" y="2045680"/>
                </a:lnTo>
                <a:lnTo>
                  <a:pt x="124901" y="1998817"/>
                </a:lnTo>
                <a:lnTo>
                  <a:pt x="101343" y="1946882"/>
                </a:lnTo>
                <a:lnTo>
                  <a:pt x="85747" y="1890535"/>
                </a:lnTo>
                <a:lnTo>
                  <a:pt x="79722" y="1844879"/>
                </a:lnTo>
                <a:lnTo>
                  <a:pt x="78839" y="1812900"/>
                </a:lnTo>
                <a:lnTo>
                  <a:pt x="79408" y="1796998"/>
                </a:lnTo>
                <a:lnTo>
                  <a:pt x="85074" y="1749891"/>
                </a:lnTo>
                <a:lnTo>
                  <a:pt x="96539" y="1704128"/>
                </a:lnTo>
                <a:lnTo>
                  <a:pt x="113618" y="1660275"/>
                </a:lnTo>
                <a:lnTo>
                  <a:pt x="136128" y="1618903"/>
                </a:lnTo>
                <a:lnTo>
                  <a:pt x="163887" y="1580579"/>
                </a:lnTo>
                <a:lnTo>
                  <a:pt x="174274" y="1568579"/>
                </a:lnTo>
                <a:lnTo>
                  <a:pt x="149916" y="1552325"/>
                </a:lnTo>
                <a:lnTo>
                  <a:pt x="106351" y="1514819"/>
                </a:lnTo>
                <a:lnTo>
                  <a:pt x="69873" y="1471515"/>
                </a:lnTo>
                <a:lnTo>
                  <a:pt x="40739" y="1423448"/>
                </a:lnTo>
                <a:lnTo>
                  <a:pt x="19210" y="1371653"/>
                </a:lnTo>
                <a:lnTo>
                  <a:pt x="5543" y="1317166"/>
                </a:lnTo>
                <a:lnTo>
                  <a:pt x="0" y="1261022"/>
                </a:lnTo>
                <a:lnTo>
                  <a:pt x="354" y="1232652"/>
                </a:lnTo>
                <a:lnTo>
                  <a:pt x="7480" y="1175965"/>
                </a:lnTo>
                <a:lnTo>
                  <a:pt x="23375" y="1120209"/>
                </a:lnTo>
                <a:lnTo>
                  <a:pt x="48300" y="1066421"/>
                </a:lnTo>
                <a:lnTo>
                  <a:pt x="76626" y="1023405"/>
                </a:lnTo>
                <a:lnTo>
                  <a:pt x="110110" y="985410"/>
                </a:lnTo>
                <a:lnTo>
                  <a:pt x="148128" y="952856"/>
                </a:lnTo>
                <a:lnTo>
                  <a:pt x="190058" y="926163"/>
                </a:lnTo>
                <a:lnTo>
                  <a:pt x="235275" y="905751"/>
                </a:lnTo>
                <a:lnTo>
                  <a:pt x="283157" y="892042"/>
                </a:lnTo>
                <a:lnTo>
                  <a:pt x="316250" y="886833"/>
                </a:lnTo>
                <a:lnTo>
                  <a:pt x="319298" y="878451"/>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59" name="Google Shape;859;p15"/>
          <p:cNvSpPr/>
          <p:nvPr/>
        </p:nvSpPr>
        <p:spPr>
          <a:xfrm>
            <a:off x="7167909" y="4229516"/>
            <a:ext cx="147955" cy="147955"/>
          </a:xfrm>
          <a:custGeom>
            <a:rect b="b" l="l" r="r" t="t"/>
            <a:pathLst>
              <a:path extrusionOk="0" h="147954" w="147954">
                <a:moveTo>
                  <a:pt x="147931" y="73498"/>
                </a:moveTo>
                <a:lnTo>
                  <a:pt x="135985" y="113840"/>
                </a:lnTo>
                <a:lnTo>
                  <a:pt x="105052" y="140684"/>
                </a:lnTo>
                <a:lnTo>
                  <a:pt x="77514" y="147456"/>
                </a:lnTo>
                <a:lnTo>
                  <a:pt x="62203" y="146137"/>
                </a:lnTo>
                <a:lnTo>
                  <a:pt x="24190" y="127994"/>
                </a:lnTo>
                <a:lnTo>
                  <a:pt x="2565" y="93872"/>
                </a:lnTo>
                <a:lnTo>
                  <a:pt x="0" y="80125"/>
                </a:lnTo>
                <a:lnTo>
                  <a:pt x="1201" y="64240"/>
                </a:lnTo>
                <a:lnTo>
                  <a:pt x="18543" y="25252"/>
                </a:lnTo>
                <a:lnTo>
                  <a:pt x="51500" y="2926"/>
                </a:lnTo>
                <a:lnTo>
                  <a:pt x="64847" y="0"/>
                </a:lnTo>
                <a:lnTo>
                  <a:pt x="81207" y="1083"/>
                </a:lnTo>
                <a:lnTo>
                  <a:pt x="121034" y="17734"/>
                </a:lnTo>
                <a:lnTo>
                  <a:pt x="143938" y="49679"/>
                </a:lnTo>
                <a:lnTo>
                  <a:pt x="147931" y="73498"/>
                </a:lnTo>
                <a:close/>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0" name="Google Shape;860;p15"/>
          <p:cNvSpPr/>
          <p:nvPr/>
        </p:nvSpPr>
        <p:spPr>
          <a:xfrm>
            <a:off x="7189815" y="4085386"/>
            <a:ext cx="295910" cy="296545"/>
          </a:xfrm>
          <a:custGeom>
            <a:rect b="b" l="l" r="r" t="t"/>
            <a:pathLst>
              <a:path extrusionOk="0" h="296545" w="295910">
                <a:moveTo>
                  <a:pt x="295706" y="148155"/>
                </a:moveTo>
                <a:lnTo>
                  <a:pt x="289439" y="190927"/>
                </a:lnTo>
                <a:lnTo>
                  <a:pt x="271856" y="228811"/>
                </a:lnTo>
                <a:lnTo>
                  <a:pt x="244782" y="259968"/>
                </a:lnTo>
                <a:lnTo>
                  <a:pt x="210042" y="282559"/>
                </a:lnTo>
                <a:lnTo>
                  <a:pt x="169462" y="294746"/>
                </a:lnTo>
                <a:lnTo>
                  <a:pt x="154953" y="296179"/>
                </a:lnTo>
                <a:lnTo>
                  <a:pt x="139385" y="295525"/>
                </a:lnTo>
                <a:lnTo>
                  <a:pt x="96100" y="285829"/>
                </a:lnTo>
                <a:lnTo>
                  <a:pt x="59072" y="265863"/>
                </a:lnTo>
                <a:lnTo>
                  <a:pt x="29747" y="237337"/>
                </a:lnTo>
                <a:lnTo>
                  <a:pt x="9574" y="201962"/>
                </a:lnTo>
                <a:lnTo>
                  <a:pt x="0" y="161449"/>
                </a:lnTo>
                <a:lnTo>
                  <a:pt x="559" y="145241"/>
                </a:lnTo>
                <a:lnTo>
                  <a:pt x="9700" y="100510"/>
                </a:lnTo>
                <a:lnTo>
                  <a:pt x="28780" y="62538"/>
                </a:lnTo>
                <a:lnTo>
                  <a:pt x="56188" y="32511"/>
                </a:lnTo>
                <a:lnTo>
                  <a:pt x="90310" y="11613"/>
                </a:lnTo>
                <a:lnTo>
                  <a:pt x="129533" y="1030"/>
                </a:lnTo>
                <a:lnTo>
                  <a:pt x="143463" y="0"/>
                </a:lnTo>
                <a:lnTo>
                  <a:pt x="158652" y="691"/>
                </a:lnTo>
                <a:lnTo>
                  <a:pt x="201094" y="10659"/>
                </a:lnTo>
                <a:lnTo>
                  <a:pt x="237596" y="31092"/>
                </a:lnTo>
                <a:lnTo>
                  <a:pt x="266544" y="60221"/>
                </a:lnTo>
                <a:lnTo>
                  <a:pt x="286326" y="96280"/>
                </a:lnTo>
                <a:lnTo>
                  <a:pt x="295328" y="137501"/>
                </a:lnTo>
                <a:lnTo>
                  <a:pt x="295706" y="148155"/>
                </a:lnTo>
                <a:close/>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1" name="Google Shape;861;p15"/>
          <p:cNvSpPr/>
          <p:nvPr/>
        </p:nvSpPr>
        <p:spPr>
          <a:xfrm>
            <a:off x="7330439" y="3854708"/>
            <a:ext cx="444500" cy="444500"/>
          </a:xfrm>
          <a:custGeom>
            <a:rect b="b" l="l" r="r" t="t"/>
            <a:pathLst>
              <a:path extrusionOk="0" h="444500" w="444500">
                <a:moveTo>
                  <a:pt x="444489" y="222241"/>
                </a:moveTo>
                <a:lnTo>
                  <a:pt x="438035" y="275630"/>
                </a:lnTo>
                <a:lnTo>
                  <a:pt x="419698" y="324351"/>
                </a:lnTo>
                <a:lnTo>
                  <a:pt x="391018" y="366855"/>
                </a:lnTo>
                <a:lnTo>
                  <a:pt x="353536" y="401594"/>
                </a:lnTo>
                <a:lnTo>
                  <a:pt x="308791" y="427020"/>
                </a:lnTo>
                <a:lnTo>
                  <a:pt x="258323" y="441585"/>
                </a:lnTo>
                <a:lnTo>
                  <a:pt x="222260" y="444495"/>
                </a:lnTo>
                <a:lnTo>
                  <a:pt x="204040" y="443758"/>
                </a:lnTo>
                <a:lnTo>
                  <a:pt x="152035" y="433158"/>
                </a:lnTo>
                <a:lnTo>
                  <a:pt x="105213" y="411181"/>
                </a:lnTo>
                <a:lnTo>
                  <a:pt x="65124" y="379374"/>
                </a:lnTo>
                <a:lnTo>
                  <a:pt x="33316" y="339286"/>
                </a:lnTo>
                <a:lnTo>
                  <a:pt x="11337" y="292466"/>
                </a:lnTo>
                <a:lnTo>
                  <a:pt x="737" y="240461"/>
                </a:lnTo>
                <a:lnTo>
                  <a:pt x="0" y="222241"/>
                </a:lnTo>
                <a:lnTo>
                  <a:pt x="737" y="204006"/>
                </a:lnTo>
                <a:lnTo>
                  <a:pt x="11337" y="151973"/>
                </a:lnTo>
                <a:lnTo>
                  <a:pt x="33316" y="105147"/>
                </a:lnTo>
                <a:lnTo>
                  <a:pt x="65124" y="65070"/>
                </a:lnTo>
                <a:lnTo>
                  <a:pt x="105213" y="33282"/>
                </a:lnTo>
                <a:lnTo>
                  <a:pt x="152035" y="11324"/>
                </a:lnTo>
                <a:lnTo>
                  <a:pt x="204040" y="736"/>
                </a:lnTo>
                <a:lnTo>
                  <a:pt x="222260" y="0"/>
                </a:lnTo>
                <a:lnTo>
                  <a:pt x="240495" y="736"/>
                </a:lnTo>
                <a:lnTo>
                  <a:pt x="292528" y="11324"/>
                </a:lnTo>
                <a:lnTo>
                  <a:pt x="339352" y="33282"/>
                </a:lnTo>
                <a:lnTo>
                  <a:pt x="379426" y="65070"/>
                </a:lnTo>
                <a:lnTo>
                  <a:pt x="411211" y="105147"/>
                </a:lnTo>
                <a:lnTo>
                  <a:pt x="433167" y="151973"/>
                </a:lnTo>
                <a:lnTo>
                  <a:pt x="443753" y="204006"/>
                </a:lnTo>
                <a:lnTo>
                  <a:pt x="444489" y="222241"/>
                </a:lnTo>
                <a:close/>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2" name="Google Shape;862;p15"/>
          <p:cNvSpPr/>
          <p:nvPr/>
        </p:nvSpPr>
        <p:spPr>
          <a:xfrm>
            <a:off x="7347821" y="3325146"/>
            <a:ext cx="196215" cy="45085"/>
          </a:xfrm>
          <a:custGeom>
            <a:rect b="b" l="l" r="r" t="t"/>
            <a:pathLst>
              <a:path extrusionOk="0" h="45085" w="196214">
                <a:moveTo>
                  <a:pt x="195735" y="43534"/>
                </a:moveTo>
                <a:lnTo>
                  <a:pt x="183003" y="44328"/>
                </a:lnTo>
                <a:lnTo>
                  <a:pt x="170281" y="44640"/>
                </a:lnTo>
                <a:lnTo>
                  <a:pt x="157581" y="44475"/>
                </a:lnTo>
                <a:lnTo>
                  <a:pt x="107241" y="39083"/>
                </a:lnTo>
                <a:lnTo>
                  <a:pt x="58224" y="26250"/>
                </a:lnTo>
                <a:lnTo>
                  <a:pt x="22798" y="11842"/>
                </a:lnTo>
                <a:lnTo>
                  <a:pt x="11309" y="6143"/>
                </a:lnTo>
                <a:lnTo>
                  <a:pt x="0" y="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3" name="Google Shape;863;p15"/>
          <p:cNvSpPr/>
          <p:nvPr/>
        </p:nvSpPr>
        <p:spPr>
          <a:xfrm>
            <a:off x="7639009" y="3907155"/>
            <a:ext cx="86360" cy="23495"/>
          </a:xfrm>
          <a:custGeom>
            <a:rect b="b" l="l" r="r" t="t"/>
            <a:pathLst>
              <a:path extrusionOk="0" h="23495" w="86360">
                <a:moveTo>
                  <a:pt x="85902" y="0"/>
                </a:moveTo>
                <a:lnTo>
                  <a:pt x="49787" y="12570"/>
                </a:lnTo>
                <a:lnTo>
                  <a:pt x="12585" y="21086"/>
                </a:lnTo>
                <a:lnTo>
                  <a:pt x="0" y="22987"/>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4" name="Google Shape;864;p15"/>
          <p:cNvSpPr/>
          <p:nvPr/>
        </p:nvSpPr>
        <p:spPr>
          <a:xfrm>
            <a:off x="8447832" y="4064088"/>
            <a:ext cx="52069" cy="102235"/>
          </a:xfrm>
          <a:custGeom>
            <a:rect b="b" l="l" r="r" t="t"/>
            <a:pathLst>
              <a:path extrusionOk="0" h="102235" w="52070">
                <a:moveTo>
                  <a:pt x="52034" y="101766"/>
                </a:moveTo>
                <a:lnTo>
                  <a:pt x="26441" y="57914"/>
                </a:lnTo>
                <a:lnTo>
                  <a:pt x="9823" y="23542"/>
                </a:lnTo>
                <a:lnTo>
                  <a:pt x="4784" y="11830"/>
                </a:lnTo>
                <a:lnTo>
                  <a:pt x="0" y="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5" name="Google Shape;865;p15"/>
          <p:cNvSpPr/>
          <p:nvPr/>
        </p:nvSpPr>
        <p:spPr>
          <a:xfrm>
            <a:off x="9481685" y="3898010"/>
            <a:ext cx="20320" cy="113030"/>
          </a:xfrm>
          <a:custGeom>
            <a:rect b="b" l="l" r="r" t="t"/>
            <a:pathLst>
              <a:path extrusionOk="0" h="113029" w="20320">
                <a:moveTo>
                  <a:pt x="20088" y="0"/>
                </a:moveTo>
                <a:lnTo>
                  <a:pt x="15817" y="37985"/>
                </a:lnTo>
                <a:lnTo>
                  <a:pt x="9117" y="75540"/>
                </a:lnTo>
                <a:lnTo>
                  <a:pt x="3306" y="100279"/>
                </a:lnTo>
                <a:lnTo>
                  <a:pt x="0" y="112546"/>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6" name="Google Shape;866;p15"/>
          <p:cNvSpPr/>
          <p:nvPr/>
        </p:nvSpPr>
        <p:spPr>
          <a:xfrm>
            <a:off x="9932029" y="3169676"/>
            <a:ext cx="264160" cy="440690"/>
          </a:xfrm>
          <a:custGeom>
            <a:rect b="b" l="l" r="r" t="t"/>
            <a:pathLst>
              <a:path extrusionOk="0" h="440689" w="264159">
                <a:moveTo>
                  <a:pt x="0" y="0"/>
                </a:moveTo>
                <a:lnTo>
                  <a:pt x="46930" y="27212"/>
                </a:lnTo>
                <a:lnTo>
                  <a:pt x="89997" y="59342"/>
                </a:lnTo>
                <a:lnTo>
                  <a:pt x="128938" y="95949"/>
                </a:lnTo>
                <a:lnTo>
                  <a:pt x="163486" y="136593"/>
                </a:lnTo>
                <a:lnTo>
                  <a:pt x="193380" y="180834"/>
                </a:lnTo>
                <a:lnTo>
                  <a:pt x="218354" y="228229"/>
                </a:lnTo>
                <a:lnTo>
                  <a:pt x="238144" y="278340"/>
                </a:lnTo>
                <a:lnTo>
                  <a:pt x="252487" y="330726"/>
                </a:lnTo>
                <a:lnTo>
                  <a:pt x="261118" y="384945"/>
                </a:lnTo>
                <a:lnTo>
                  <a:pt x="263209" y="412604"/>
                </a:lnTo>
                <a:lnTo>
                  <a:pt x="263773" y="440557"/>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7" name="Google Shape;867;p15"/>
          <p:cNvSpPr/>
          <p:nvPr/>
        </p:nvSpPr>
        <p:spPr>
          <a:xfrm>
            <a:off x="10445778" y="2700528"/>
            <a:ext cx="108585" cy="157480"/>
          </a:xfrm>
          <a:custGeom>
            <a:rect b="b" l="l" r="r" t="t"/>
            <a:pathLst>
              <a:path extrusionOk="0" h="157480" w="108584">
                <a:moveTo>
                  <a:pt x="108440" y="0"/>
                </a:moveTo>
                <a:lnTo>
                  <a:pt x="92144" y="35168"/>
                </a:lnTo>
                <a:lnTo>
                  <a:pt x="73020" y="68622"/>
                </a:lnTo>
                <a:lnTo>
                  <a:pt x="51199" y="100184"/>
                </a:lnTo>
                <a:lnTo>
                  <a:pt x="26815" y="129679"/>
                </a:lnTo>
                <a:lnTo>
                  <a:pt x="9200" y="148107"/>
                </a:lnTo>
                <a:lnTo>
                  <a:pt x="0" y="15693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8" name="Google Shape;868;p15"/>
          <p:cNvSpPr/>
          <p:nvPr/>
        </p:nvSpPr>
        <p:spPr>
          <a:xfrm>
            <a:off x="10272400" y="2087636"/>
            <a:ext cx="6350" cy="76200"/>
          </a:xfrm>
          <a:custGeom>
            <a:rect b="b" l="l" r="r" t="t"/>
            <a:pathLst>
              <a:path extrusionOk="0" h="76200" w="6350">
                <a:moveTo>
                  <a:pt x="0" y="0"/>
                </a:moveTo>
                <a:lnTo>
                  <a:pt x="5633" y="50455"/>
                </a:lnTo>
                <a:lnTo>
                  <a:pt x="6114" y="63175"/>
                </a:lnTo>
                <a:lnTo>
                  <a:pt x="6232" y="75906"/>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69" name="Google Shape;869;p15"/>
          <p:cNvSpPr/>
          <p:nvPr/>
        </p:nvSpPr>
        <p:spPr>
          <a:xfrm>
            <a:off x="9522196" y="1898584"/>
            <a:ext cx="59055" cy="98425"/>
          </a:xfrm>
          <a:custGeom>
            <a:rect b="b" l="l" r="r" t="t"/>
            <a:pathLst>
              <a:path extrusionOk="0" h="98425" w="59054">
                <a:moveTo>
                  <a:pt x="0" y="97978"/>
                </a:moveTo>
                <a:lnTo>
                  <a:pt x="16605" y="63438"/>
                </a:lnTo>
                <a:lnTo>
                  <a:pt x="36302" y="30696"/>
                </a:lnTo>
                <a:lnTo>
                  <a:pt x="51056" y="9989"/>
                </a:lnTo>
                <a:lnTo>
                  <a:pt x="58898" y="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0" name="Google Shape;870;p15"/>
          <p:cNvSpPr/>
          <p:nvPr/>
        </p:nvSpPr>
        <p:spPr>
          <a:xfrm>
            <a:off x="8959353" y="1959668"/>
            <a:ext cx="28575" cy="84455"/>
          </a:xfrm>
          <a:custGeom>
            <a:rect b="b" l="l" r="r" t="t"/>
            <a:pathLst>
              <a:path extrusionOk="0" h="84455" w="28575">
                <a:moveTo>
                  <a:pt x="0" y="84260"/>
                </a:moveTo>
                <a:lnTo>
                  <a:pt x="9727" y="47259"/>
                </a:lnTo>
                <a:lnTo>
                  <a:pt x="23124" y="11553"/>
                </a:lnTo>
                <a:lnTo>
                  <a:pt x="28384" y="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1" name="Google Shape;871;p15"/>
          <p:cNvSpPr/>
          <p:nvPr/>
        </p:nvSpPr>
        <p:spPr>
          <a:xfrm>
            <a:off x="8298698" y="2073159"/>
            <a:ext cx="100330" cy="78105"/>
          </a:xfrm>
          <a:custGeom>
            <a:rect b="b" l="l" r="r" t="t"/>
            <a:pathLst>
              <a:path extrusionOk="0" h="78105" w="100329">
                <a:moveTo>
                  <a:pt x="0" y="0"/>
                </a:moveTo>
                <a:lnTo>
                  <a:pt x="31900" y="20881"/>
                </a:lnTo>
                <a:lnTo>
                  <a:pt x="62292" y="43951"/>
                </a:lnTo>
                <a:lnTo>
                  <a:pt x="91061" y="69116"/>
                </a:lnTo>
                <a:lnTo>
                  <a:pt x="100271" y="77954"/>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2" name="Google Shape;872;p15"/>
          <p:cNvSpPr/>
          <p:nvPr/>
        </p:nvSpPr>
        <p:spPr>
          <a:xfrm>
            <a:off x="7479342" y="2640339"/>
            <a:ext cx="18415" cy="86995"/>
          </a:xfrm>
          <a:custGeom>
            <a:rect b="b" l="l" r="r" t="t"/>
            <a:pathLst>
              <a:path extrusionOk="0" h="86994" w="18414">
                <a:moveTo>
                  <a:pt x="18372" y="86981"/>
                </a:moveTo>
                <a:lnTo>
                  <a:pt x="8844" y="50090"/>
                </a:lnTo>
                <a:lnTo>
                  <a:pt x="1782" y="12591"/>
                </a:lnTo>
                <a:lnTo>
                  <a:pt x="0" y="0"/>
                </a:lnTo>
              </a:path>
            </a:pathLst>
          </a:custGeom>
          <a:noFill/>
          <a:ln cap="flat" cmpd="sng" w="253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3" name="Google Shape;873;p15"/>
          <p:cNvSpPr/>
          <p:nvPr/>
        </p:nvSpPr>
        <p:spPr>
          <a:xfrm>
            <a:off x="8711427" y="3345546"/>
            <a:ext cx="411480" cy="64769"/>
          </a:xfrm>
          <a:custGeom>
            <a:rect b="b" l="l" r="r" t="t"/>
            <a:pathLst>
              <a:path extrusionOk="0" h="64770" w="411479">
                <a:moveTo>
                  <a:pt x="411479" y="0"/>
                </a:moveTo>
                <a:lnTo>
                  <a:pt x="0" y="0"/>
                </a:lnTo>
                <a:lnTo>
                  <a:pt x="0" y="64404"/>
                </a:lnTo>
                <a:lnTo>
                  <a:pt x="411479" y="64404"/>
                </a:lnTo>
                <a:lnTo>
                  <a:pt x="41147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4" name="Google Shape;874;p15"/>
          <p:cNvSpPr/>
          <p:nvPr/>
        </p:nvSpPr>
        <p:spPr>
          <a:xfrm>
            <a:off x="8686800" y="2667001"/>
            <a:ext cx="457200" cy="678815"/>
          </a:xfrm>
          <a:custGeom>
            <a:rect b="b" l="l" r="r" t="t"/>
            <a:pathLst>
              <a:path extrusionOk="0" h="678814" w="457200">
                <a:moveTo>
                  <a:pt x="457199" y="0"/>
                </a:moveTo>
                <a:lnTo>
                  <a:pt x="0" y="0"/>
                </a:lnTo>
                <a:lnTo>
                  <a:pt x="0" y="678545"/>
                </a:lnTo>
                <a:lnTo>
                  <a:pt x="457199" y="678545"/>
                </a:lnTo>
                <a:lnTo>
                  <a:pt x="4571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5" name="Google Shape;875;p15"/>
          <p:cNvSpPr/>
          <p:nvPr/>
        </p:nvSpPr>
        <p:spPr>
          <a:xfrm>
            <a:off x="8718438" y="2719700"/>
            <a:ext cx="95250" cy="585470"/>
          </a:xfrm>
          <a:custGeom>
            <a:rect b="b" l="l" r="r" t="t"/>
            <a:pathLst>
              <a:path extrusionOk="0" h="585470" w="95250">
                <a:moveTo>
                  <a:pt x="94975" y="0"/>
                </a:moveTo>
                <a:lnTo>
                  <a:pt x="0" y="0"/>
                </a:lnTo>
                <a:lnTo>
                  <a:pt x="0" y="584972"/>
                </a:lnTo>
                <a:lnTo>
                  <a:pt x="94975" y="584972"/>
                </a:lnTo>
                <a:lnTo>
                  <a:pt x="94975"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6" name="Google Shape;876;p15"/>
          <p:cNvSpPr/>
          <p:nvPr/>
        </p:nvSpPr>
        <p:spPr>
          <a:xfrm>
            <a:off x="8848542" y="2719701"/>
            <a:ext cx="0" cy="234315"/>
          </a:xfrm>
          <a:custGeom>
            <a:rect b="b" l="l" r="r" t="t"/>
            <a:pathLst>
              <a:path extrusionOk="0" h="234314" w="120000">
                <a:moveTo>
                  <a:pt x="0" y="0"/>
                </a:moveTo>
                <a:lnTo>
                  <a:pt x="0" y="233933"/>
                </a:lnTo>
              </a:path>
            </a:pathLst>
          </a:custGeom>
          <a:noFill/>
          <a:ln cap="flat" cmpd="sng" w="15375">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7" name="Google Shape;877;p15"/>
          <p:cNvSpPr/>
          <p:nvPr/>
        </p:nvSpPr>
        <p:spPr>
          <a:xfrm>
            <a:off x="8838072" y="3005699"/>
            <a:ext cx="21590" cy="31115"/>
          </a:xfrm>
          <a:custGeom>
            <a:rect b="b" l="l" r="r" t="t"/>
            <a:pathLst>
              <a:path extrusionOk="0" h="31114" w="21590">
                <a:moveTo>
                  <a:pt x="0" y="30500"/>
                </a:moveTo>
                <a:lnTo>
                  <a:pt x="21061" y="30500"/>
                </a:lnTo>
                <a:lnTo>
                  <a:pt x="21061" y="0"/>
                </a:lnTo>
                <a:lnTo>
                  <a:pt x="0" y="0"/>
                </a:lnTo>
                <a:lnTo>
                  <a:pt x="0" y="3050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8" name="Google Shape;878;p15"/>
          <p:cNvSpPr/>
          <p:nvPr/>
        </p:nvSpPr>
        <p:spPr>
          <a:xfrm>
            <a:off x="8876660" y="2719700"/>
            <a:ext cx="74295" cy="134620"/>
          </a:xfrm>
          <a:custGeom>
            <a:rect b="b" l="l" r="r" t="t"/>
            <a:pathLst>
              <a:path extrusionOk="0" h="134619" w="74295">
                <a:moveTo>
                  <a:pt x="73913" y="0"/>
                </a:moveTo>
                <a:lnTo>
                  <a:pt x="0" y="0"/>
                </a:lnTo>
                <a:lnTo>
                  <a:pt x="0" y="134508"/>
                </a:lnTo>
                <a:lnTo>
                  <a:pt x="73913" y="134508"/>
                </a:lnTo>
                <a:lnTo>
                  <a:pt x="7391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79" name="Google Shape;879;p15"/>
          <p:cNvSpPr/>
          <p:nvPr/>
        </p:nvSpPr>
        <p:spPr>
          <a:xfrm>
            <a:off x="8975232" y="2719700"/>
            <a:ext cx="140970" cy="134620"/>
          </a:xfrm>
          <a:custGeom>
            <a:rect b="b" l="l" r="r" t="t"/>
            <a:pathLst>
              <a:path extrusionOk="0" h="134619" w="140970">
                <a:moveTo>
                  <a:pt x="140573" y="0"/>
                </a:moveTo>
                <a:lnTo>
                  <a:pt x="0" y="0"/>
                </a:lnTo>
                <a:lnTo>
                  <a:pt x="0" y="134508"/>
                </a:lnTo>
                <a:lnTo>
                  <a:pt x="140573" y="134508"/>
                </a:lnTo>
                <a:lnTo>
                  <a:pt x="14057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0" name="Google Shape;880;p15"/>
          <p:cNvSpPr/>
          <p:nvPr/>
        </p:nvSpPr>
        <p:spPr>
          <a:xfrm>
            <a:off x="9100001" y="2889260"/>
            <a:ext cx="0" cy="152400"/>
          </a:xfrm>
          <a:custGeom>
            <a:rect b="b" l="l" r="r" t="t"/>
            <a:pathLst>
              <a:path extrusionOk="0" h="152400" w="120000">
                <a:moveTo>
                  <a:pt x="0" y="0"/>
                </a:moveTo>
                <a:lnTo>
                  <a:pt x="0" y="152125"/>
                </a:lnTo>
              </a:path>
            </a:pathLst>
          </a:custGeom>
          <a:noFill/>
          <a:ln cap="flat" cmpd="sng" w="4000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1" name="Google Shape;881;p15"/>
          <p:cNvSpPr/>
          <p:nvPr/>
        </p:nvSpPr>
        <p:spPr>
          <a:xfrm>
            <a:off x="8686800" y="2667000"/>
            <a:ext cx="457200" cy="742950"/>
          </a:xfrm>
          <a:custGeom>
            <a:rect b="b" l="l" r="r" t="t"/>
            <a:pathLst>
              <a:path extrusionOk="0" h="742950" w="457200">
                <a:moveTo>
                  <a:pt x="457199" y="374385"/>
                </a:moveTo>
                <a:lnTo>
                  <a:pt x="457199" y="0"/>
                </a:lnTo>
                <a:lnTo>
                  <a:pt x="0" y="0"/>
                </a:lnTo>
                <a:lnTo>
                  <a:pt x="0" y="678545"/>
                </a:lnTo>
                <a:lnTo>
                  <a:pt x="24627" y="678545"/>
                </a:lnTo>
                <a:lnTo>
                  <a:pt x="24627" y="742949"/>
                </a:lnTo>
                <a:lnTo>
                  <a:pt x="436107" y="742949"/>
                </a:lnTo>
                <a:lnTo>
                  <a:pt x="436107" y="678545"/>
                </a:lnTo>
                <a:lnTo>
                  <a:pt x="457199" y="678545"/>
                </a:lnTo>
                <a:lnTo>
                  <a:pt x="457199" y="374385"/>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2" name="Google Shape;882;p15"/>
          <p:cNvSpPr/>
          <p:nvPr/>
        </p:nvSpPr>
        <p:spPr>
          <a:xfrm>
            <a:off x="8711427" y="3345545"/>
            <a:ext cx="411480" cy="0"/>
          </a:xfrm>
          <a:custGeom>
            <a:rect b="b" l="l" r="r" t="t"/>
            <a:pathLst>
              <a:path extrusionOk="0" h="120000" w="411479">
                <a:moveTo>
                  <a:pt x="0" y="0"/>
                </a:moveTo>
                <a:lnTo>
                  <a:pt x="41147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3" name="Google Shape;883;p15"/>
          <p:cNvSpPr/>
          <p:nvPr/>
        </p:nvSpPr>
        <p:spPr>
          <a:xfrm>
            <a:off x="8718438" y="2748900"/>
            <a:ext cx="95250" cy="526415"/>
          </a:xfrm>
          <a:custGeom>
            <a:rect b="b" l="l" r="r" t="t"/>
            <a:pathLst>
              <a:path extrusionOk="0" h="526414" w="95250">
                <a:moveTo>
                  <a:pt x="0" y="0"/>
                </a:moveTo>
                <a:lnTo>
                  <a:pt x="94975" y="0"/>
                </a:lnTo>
                <a:lnTo>
                  <a:pt x="0" y="0"/>
                </a:lnTo>
                <a:lnTo>
                  <a:pt x="0" y="35051"/>
                </a:lnTo>
                <a:lnTo>
                  <a:pt x="94975" y="35051"/>
                </a:lnTo>
                <a:lnTo>
                  <a:pt x="0" y="35051"/>
                </a:lnTo>
                <a:lnTo>
                  <a:pt x="0" y="70256"/>
                </a:lnTo>
                <a:lnTo>
                  <a:pt x="94975" y="70256"/>
                </a:lnTo>
                <a:lnTo>
                  <a:pt x="0" y="70256"/>
                </a:lnTo>
                <a:lnTo>
                  <a:pt x="0" y="105308"/>
                </a:lnTo>
                <a:lnTo>
                  <a:pt x="94975" y="105308"/>
                </a:lnTo>
                <a:lnTo>
                  <a:pt x="0" y="105308"/>
                </a:lnTo>
                <a:lnTo>
                  <a:pt x="0" y="140360"/>
                </a:lnTo>
                <a:lnTo>
                  <a:pt x="94975" y="140360"/>
                </a:lnTo>
                <a:lnTo>
                  <a:pt x="0" y="140360"/>
                </a:lnTo>
                <a:lnTo>
                  <a:pt x="0" y="175534"/>
                </a:lnTo>
                <a:lnTo>
                  <a:pt x="94975" y="175534"/>
                </a:lnTo>
                <a:lnTo>
                  <a:pt x="0" y="175534"/>
                </a:lnTo>
                <a:lnTo>
                  <a:pt x="0" y="210586"/>
                </a:lnTo>
                <a:lnTo>
                  <a:pt x="94975" y="210586"/>
                </a:lnTo>
                <a:lnTo>
                  <a:pt x="0" y="210586"/>
                </a:lnTo>
                <a:lnTo>
                  <a:pt x="0" y="245638"/>
                </a:lnTo>
                <a:lnTo>
                  <a:pt x="94975" y="245638"/>
                </a:lnTo>
                <a:lnTo>
                  <a:pt x="0" y="245638"/>
                </a:lnTo>
                <a:lnTo>
                  <a:pt x="0" y="280812"/>
                </a:lnTo>
                <a:lnTo>
                  <a:pt x="94975" y="280812"/>
                </a:lnTo>
                <a:lnTo>
                  <a:pt x="0" y="280812"/>
                </a:lnTo>
                <a:lnTo>
                  <a:pt x="0" y="315864"/>
                </a:lnTo>
                <a:lnTo>
                  <a:pt x="94975" y="315864"/>
                </a:lnTo>
                <a:lnTo>
                  <a:pt x="0" y="315864"/>
                </a:lnTo>
                <a:lnTo>
                  <a:pt x="0" y="351038"/>
                </a:lnTo>
                <a:lnTo>
                  <a:pt x="94975" y="351038"/>
                </a:lnTo>
                <a:lnTo>
                  <a:pt x="0" y="351038"/>
                </a:lnTo>
                <a:lnTo>
                  <a:pt x="0" y="386090"/>
                </a:lnTo>
                <a:lnTo>
                  <a:pt x="94975" y="386090"/>
                </a:lnTo>
                <a:lnTo>
                  <a:pt x="0" y="386090"/>
                </a:lnTo>
                <a:lnTo>
                  <a:pt x="0" y="421142"/>
                </a:lnTo>
                <a:lnTo>
                  <a:pt x="94975" y="421142"/>
                </a:lnTo>
                <a:lnTo>
                  <a:pt x="0" y="421142"/>
                </a:lnTo>
                <a:lnTo>
                  <a:pt x="0" y="456316"/>
                </a:lnTo>
                <a:lnTo>
                  <a:pt x="94975" y="456316"/>
                </a:lnTo>
                <a:lnTo>
                  <a:pt x="0" y="456316"/>
                </a:lnTo>
                <a:lnTo>
                  <a:pt x="0" y="491368"/>
                </a:lnTo>
                <a:lnTo>
                  <a:pt x="94975" y="491368"/>
                </a:lnTo>
                <a:lnTo>
                  <a:pt x="0" y="491368"/>
                </a:lnTo>
                <a:lnTo>
                  <a:pt x="0" y="526420"/>
                </a:lnTo>
                <a:lnTo>
                  <a:pt x="94975" y="526420"/>
                </a:lnTo>
                <a:lnTo>
                  <a:pt x="0" y="52642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4" name="Google Shape;884;p15"/>
          <p:cNvSpPr/>
          <p:nvPr/>
        </p:nvSpPr>
        <p:spPr>
          <a:xfrm>
            <a:off x="8728955" y="3345546"/>
            <a:ext cx="380365" cy="64769"/>
          </a:xfrm>
          <a:custGeom>
            <a:rect b="b" l="l" r="r" t="t"/>
            <a:pathLst>
              <a:path extrusionOk="0" h="64770" w="380365">
                <a:moveTo>
                  <a:pt x="0" y="0"/>
                </a:moveTo>
                <a:lnTo>
                  <a:pt x="0" y="64404"/>
                </a:lnTo>
                <a:lnTo>
                  <a:pt x="0" y="0"/>
                </a:lnTo>
                <a:lnTo>
                  <a:pt x="14112" y="0"/>
                </a:lnTo>
                <a:lnTo>
                  <a:pt x="14112" y="64404"/>
                </a:lnTo>
                <a:lnTo>
                  <a:pt x="14112" y="0"/>
                </a:lnTo>
                <a:lnTo>
                  <a:pt x="31638" y="0"/>
                </a:lnTo>
                <a:lnTo>
                  <a:pt x="31638" y="64404"/>
                </a:lnTo>
                <a:lnTo>
                  <a:pt x="31638" y="0"/>
                </a:lnTo>
                <a:lnTo>
                  <a:pt x="49286" y="0"/>
                </a:lnTo>
                <a:lnTo>
                  <a:pt x="49286" y="64404"/>
                </a:lnTo>
                <a:lnTo>
                  <a:pt x="49286" y="0"/>
                </a:lnTo>
                <a:lnTo>
                  <a:pt x="66812" y="0"/>
                </a:lnTo>
                <a:lnTo>
                  <a:pt x="66812" y="64404"/>
                </a:lnTo>
                <a:lnTo>
                  <a:pt x="66812" y="0"/>
                </a:lnTo>
                <a:lnTo>
                  <a:pt x="84460" y="0"/>
                </a:lnTo>
                <a:lnTo>
                  <a:pt x="84460" y="64404"/>
                </a:lnTo>
                <a:lnTo>
                  <a:pt x="84460" y="0"/>
                </a:lnTo>
                <a:lnTo>
                  <a:pt x="101986" y="0"/>
                </a:lnTo>
                <a:lnTo>
                  <a:pt x="101986" y="64404"/>
                </a:lnTo>
                <a:lnTo>
                  <a:pt x="101986" y="0"/>
                </a:lnTo>
                <a:lnTo>
                  <a:pt x="119633" y="0"/>
                </a:lnTo>
                <a:lnTo>
                  <a:pt x="119633" y="64404"/>
                </a:lnTo>
                <a:lnTo>
                  <a:pt x="119633" y="0"/>
                </a:lnTo>
                <a:lnTo>
                  <a:pt x="137159" y="0"/>
                </a:lnTo>
                <a:lnTo>
                  <a:pt x="137159" y="64404"/>
                </a:lnTo>
                <a:lnTo>
                  <a:pt x="137159" y="0"/>
                </a:lnTo>
                <a:lnTo>
                  <a:pt x="154838" y="0"/>
                </a:lnTo>
                <a:lnTo>
                  <a:pt x="154838" y="64404"/>
                </a:lnTo>
                <a:lnTo>
                  <a:pt x="154838" y="0"/>
                </a:lnTo>
                <a:lnTo>
                  <a:pt x="172364" y="0"/>
                </a:lnTo>
                <a:lnTo>
                  <a:pt x="172364" y="64404"/>
                </a:lnTo>
                <a:lnTo>
                  <a:pt x="172364" y="0"/>
                </a:lnTo>
                <a:lnTo>
                  <a:pt x="190012" y="0"/>
                </a:lnTo>
                <a:lnTo>
                  <a:pt x="190012" y="64404"/>
                </a:lnTo>
                <a:lnTo>
                  <a:pt x="190012" y="0"/>
                </a:lnTo>
                <a:lnTo>
                  <a:pt x="207538" y="0"/>
                </a:lnTo>
                <a:lnTo>
                  <a:pt x="207538" y="64404"/>
                </a:lnTo>
                <a:lnTo>
                  <a:pt x="207538" y="0"/>
                </a:lnTo>
                <a:lnTo>
                  <a:pt x="221620" y="0"/>
                </a:lnTo>
                <a:lnTo>
                  <a:pt x="221620" y="64404"/>
                </a:lnTo>
                <a:lnTo>
                  <a:pt x="221620" y="0"/>
                </a:lnTo>
                <a:lnTo>
                  <a:pt x="239146" y="0"/>
                </a:lnTo>
                <a:lnTo>
                  <a:pt x="239146" y="64404"/>
                </a:lnTo>
                <a:lnTo>
                  <a:pt x="239146" y="0"/>
                </a:lnTo>
                <a:lnTo>
                  <a:pt x="256793" y="0"/>
                </a:lnTo>
                <a:lnTo>
                  <a:pt x="256793" y="64404"/>
                </a:lnTo>
                <a:lnTo>
                  <a:pt x="256793" y="0"/>
                </a:lnTo>
                <a:lnTo>
                  <a:pt x="274319" y="0"/>
                </a:lnTo>
                <a:lnTo>
                  <a:pt x="274319" y="64404"/>
                </a:lnTo>
                <a:lnTo>
                  <a:pt x="274319" y="0"/>
                </a:lnTo>
                <a:lnTo>
                  <a:pt x="291998" y="0"/>
                </a:lnTo>
                <a:lnTo>
                  <a:pt x="291998" y="64404"/>
                </a:lnTo>
                <a:lnTo>
                  <a:pt x="291998" y="0"/>
                </a:lnTo>
                <a:lnTo>
                  <a:pt x="309524" y="0"/>
                </a:lnTo>
                <a:lnTo>
                  <a:pt x="309524" y="64404"/>
                </a:lnTo>
                <a:lnTo>
                  <a:pt x="309524" y="0"/>
                </a:lnTo>
                <a:lnTo>
                  <a:pt x="327172" y="0"/>
                </a:lnTo>
                <a:lnTo>
                  <a:pt x="327172" y="64404"/>
                </a:lnTo>
                <a:lnTo>
                  <a:pt x="327172" y="0"/>
                </a:lnTo>
                <a:lnTo>
                  <a:pt x="344698" y="0"/>
                </a:lnTo>
                <a:lnTo>
                  <a:pt x="344698" y="64404"/>
                </a:lnTo>
                <a:lnTo>
                  <a:pt x="344698" y="0"/>
                </a:lnTo>
                <a:lnTo>
                  <a:pt x="362346" y="0"/>
                </a:lnTo>
                <a:lnTo>
                  <a:pt x="362346" y="64404"/>
                </a:lnTo>
                <a:lnTo>
                  <a:pt x="362346" y="0"/>
                </a:lnTo>
                <a:lnTo>
                  <a:pt x="379872" y="0"/>
                </a:lnTo>
                <a:lnTo>
                  <a:pt x="379872" y="64404"/>
                </a:lnTo>
                <a:lnTo>
                  <a:pt x="37987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5" name="Google Shape;885;p15"/>
          <p:cNvSpPr/>
          <p:nvPr/>
        </p:nvSpPr>
        <p:spPr>
          <a:xfrm>
            <a:off x="8718438" y="2719700"/>
            <a:ext cx="95250" cy="585470"/>
          </a:xfrm>
          <a:custGeom>
            <a:rect b="b" l="l" r="r" t="t"/>
            <a:pathLst>
              <a:path extrusionOk="0" h="585470" w="95250">
                <a:moveTo>
                  <a:pt x="0" y="0"/>
                </a:moveTo>
                <a:lnTo>
                  <a:pt x="94975" y="0"/>
                </a:lnTo>
                <a:lnTo>
                  <a:pt x="94975" y="584972"/>
                </a:lnTo>
                <a:lnTo>
                  <a:pt x="0" y="584972"/>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6" name="Google Shape;886;p15"/>
          <p:cNvSpPr/>
          <p:nvPr/>
        </p:nvSpPr>
        <p:spPr>
          <a:xfrm>
            <a:off x="8848542" y="2714937"/>
            <a:ext cx="0" cy="243840"/>
          </a:xfrm>
          <a:custGeom>
            <a:rect b="b" l="l" r="r" t="t"/>
            <a:pathLst>
              <a:path extrusionOk="0" h="243839" w="120000">
                <a:moveTo>
                  <a:pt x="0" y="0"/>
                </a:moveTo>
                <a:lnTo>
                  <a:pt x="0" y="243458"/>
                </a:lnTo>
              </a:path>
            </a:pathLst>
          </a:custGeom>
          <a:noFill/>
          <a:ln cap="flat" cmpd="sng" w="24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7" name="Google Shape;887;p15"/>
          <p:cNvSpPr/>
          <p:nvPr/>
        </p:nvSpPr>
        <p:spPr>
          <a:xfrm>
            <a:off x="8833310" y="3000936"/>
            <a:ext cx="31115" cy="40640"/>
          </a:xfrm>
          <a:custGeom>
            <a:rect b="b" l="l" r="r" t="t"/>
            <a:pathLst>
              <a:path extrusionOk="0" h="40639" w="31115">
                <a:moveTo>
                  <a:pt x="0" y="40025"/>
                </a:moveTo>
                <a:lnTo>
                  <a:pt x="30586" y="40025"/>
                </a:lnTo>
                <a:lnTo>
                  <a:pt x="30586" y="0"/>
                </a:lnTo>
                <a:lnTo>
                  <a:pt x="0" y="0"/>
                </a:lnTo>
                <a:lnTo>
                  <a:pt x="0" y="4002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8" name="Google Shape;888;p15"/>
          <p:cNvSpPr/>
          <p:nvPr/>
        </p:nvSpPr>
        <p:spPr>
          <a:xfrm>
            <a:off x="8876660" y="2719700"/>
            <a:ext cx="74295" cy="134620"/>
          </a:xfrm>
          <a:custGeom>
            <a:rect b="b" l="l" r="r" t="t"/>
            <a:pathLst>
              <a:path extrusionOk="0" h="134619" w="74295">
                <a:moveTo>
                  <a:pt x="0" y="0"/>
                </a:moveTo>
                <a:lnTo>
                  <a:pt x="73913" y="0"/>
                </a:lnTo>
                <a:lnTo>
                  <a:pt x="73913" y="134508"/>
                </a:lnTo>
                <a:lnTo>
                  <a:pt x="0" y="13450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89" name="Google Shape;889;p15"/>
          <p:cNvSpPr/>
          <p:nvPr/>
        </p:nvSpPr>
        <p:spPr>
          <a:xfrm>
            <a:off x="8975232" y="2719700"/>
            <a:ext cx="140970" cy="134620"/>
          </a:xfrm>
          <a:custGeom>
            <a:rect b="b" l="l" r="r" t="t"/>
            <a:pathLst>
              <a:path extrusionOk="0" h="134619" w="140970">
                <a:moveTo>
                  <a:pt x="0" y="0"/>
                </a:moveTo>
                <a:lnTo>
                  <a:pt x="140573" y="0"/>
                </a:lnTo>
                <a:lnTo>
                  <a:pt x="140573" y="134508"/>
                </a:lnTo>
                <a:lnTo>
                  <a:pt x="0" y="134508"/>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0" name="Google Shape;890;p15"/>
          <p:cNvSpPr/>
          <p:nvPr/>
        </p:nvSpPr>
        <p:spPr>
          <a:xfrm>
            <a:off x="9100001" y="2884498"/>
            <a:ext cx="0" cy="161925"/>
          </a:xfrm>
          <a:custGeom>
            <a:rect b="b" l="l" r="r" t="t"/>
            <a:pathLst>
              <a:path extrusionOk="0" h="161925" w="120000">
                <a:moveTo>
                  <a:pt x="0" y="0"/>
                </a:moveTo>
                <a:lnTo>
                  <a:pt x="0" y="161650"/>
                </a:lnTo>
              </a:path>
            </a:pathLst>
          </a:custGeom>
          <a:noFill/>
          <a:ln cap="flat" cmpd="sng" w="4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1" name="Google Shape;891;p15"/>
          <p:cNvSpPr/>
          <p:nvPr/>
        </p:nvSpPr>
        <p:spPr>
          <a:xfrm>
            <a:off x="7656972" y="3547751"/>
            <a:ext cx="617220" cy="90805"/>
          </a:xfrm>
          <a:custGeom>
            <a:rect b="b" l="l" r="r" t="t"/>
            <a:pathLst>
              <a:path extrusionOk="0" h="90804" w="617220">
                <a:moveTo>
                  <a:pt x="617219" y="0"/>
                </a:moveTo>
                <a:lnTo>
                  <a:pt x="0" y="0"/>
                </a:lnTo>
                <a:lnTo>
                  <a:pt x="0" y="90799"/>
                </a:lnTo>
                <a:lnTo>
                  <a:pt x="617219" y="90799"/>
                </a:lnTo>
                <a:lnTo>
                  <a:pt x="61721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2" name="Google Shape;892;p15"/>
          <p:cNvSpPr/>
          <p:nvPr/>
        </p:nvSpPr>
        <p:spPr>
          <a:xfrm>
            <a:off x="7620000" y="2590800"/>
            <a:ext cx="685800" cy="956944"/>
          </a:xfrm>
          <a:custGeom>
            <a:rect b="b" l="l" r="r" t="t"/>
            <a:pathLst>
              <a:path extrusionOk="0" h="956945" w="685800">
                <a:moveTo>
                  <a:pt x="685799" y="0"/>
                </a:moveTo>
                <a:lnTo>
                  <a:pt x="0" y="0"/>
                </a:lnTo>
                <a:lnTo>
                  <a:pt x="0" y="956950"/>
                </a:lnTo>
                <a:lnTo>
                  <a:pt x="685799" y="956950"/>
                </a:lnTo>
                <a:lnTo>
                  <a:pt x="6857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3" name="Google Shape;893;p15"/>
          <p:cNvSpPr/>
          <p:nvPr/>
        </p:nvSpPr>
        <p:spPr>
          <a:xfrm>
            <a:off x="7667488" y="2665079"/>
            <a:ext cx="142875" cy="825500"/>
          </a:xfrm>
          <a:custGeom>
            <a:rect b="b" l="l" r="r" t="t"/>
            <a:pathLst>
              <a:path extrusionOk="0" h="825500" w="142875">
                <a:moveTo>
                  <a:pt x="142372" y="0"/>
                </a:moveTo>
                <a:lnTo>
                  <a:pt x="0" y="0"/>
                </a:lnTo>
                <a:lnTo>
                  <a:pt x="0" y="825002"/>
                </a:lnTo>
                <a:lnTo>
                  <a:pt x="142372" y="825002"/>
                </a:lnTo>
                <a:lnTo>
                  <a:pt x="142372"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4" name="Google Shape;894;p15"/>
          <p:cNvSpPr/>
          <p:nvPr/>
        </p:nvSpPr>
        <p:spPr>
          <a:xfrm>
            <a:off x="7862696" y="2665079"/>
            <a:ext cx="0" cy="330200"/>
          </a:xfrm>
          <a:custGeom>
            <a:rect b="b" l="l" r="r" t="t"/>
            <a:pathLst>
              <a:path extrusionOk="0" h="330200" w="120000">
                <a:moveTo>
                  <a:pt x="0" y="0"/>
                </a:moveTo>
                <a:lnTo>
                  <a:pt x="0" y="329945"/>
                </a:lnTo>
              </a:path>
            </a:pathLst>
          </a:custGeom>
          <a:noFill/>
          <a:ln cap="flat" cmpd="sng" w="22325">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5" name="Google Shape;895;p15"/>
          <p:cNvSpPr/>
          <p:nvPr/>
        </p:nvSpPr>
        <p:spPr>
          <a:xfrm>
            <a:off x="7846831" y="3068702"/>
            <a:ext cx="31750" cy="42545"/>
          </a:xfrm>
          <a:custGeom>
            <a:rect b="b" l="l" r="r" t="t"/>
            <a:pathLst>
              <a:path extrusionOk="0" h="42544" w="31750">
                <a:moveTo>
                  <a:pt x="0" y="42539"/>
                </a:moveTo>
                <a:lnTo>
                  <a:pt x="31607" y="42539"/>
                </a:lnTo>
                <a:lnTo>
                  <a:pt x="31607" y="0"/>
                </a:lnTo>
                <a:lnTo>
                  <a:pt x="0" y="0"/>
                </a:lnTo>
                <a:lnTo>
                  <a:pt x="0" y="42539"/>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6" name="Google Shape;896;p15"/>
          <p:cNvSpPr/>
          <p:nvPr/>
        </p:nvSpPr>
        <p:spPr>
          <a:xfrm>
            <a:off x="7904866" y="2665080"/>
            <a:ext cx="111125" cy="189865"/>
          </a:xfrm>
          <a:custGeom>
            <a:rect b="b" l="l" r="r" t="t"/>
            <a:pathLst>
              <a:path extrusionOk="0" h="189864" w="111125">
                <a:moveTo>
                  <a:pt x="110733" y="0"/>
                </a:moveTo>
                <a:lnTo>
                  <a:pt x="0" y="0"/>
                </a:lnTo>
                <a:lnTo>
                  <a:pt x="0" y="189737"/>
                </a:lnTo>
                <a:lnTo>
                  <a:pt x="110733" y="189737"/>
                </a:lnTo>
                <a:lnTo>
                  <a:pt x="11073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7" name="Google Shape;897;p15"/>
          <p:cNvSpPr/>
          <p:nvPr/>
        </p:nvSpPr>
        <p:spPr>
          <a:xfrm>
            <a:off x="8052572" y="2665080"/>
            <a:ext cx="211454" cy="189865"/>
          </a:xfrm>
          <a:custGeom>
            <a:rect b="b" l="l" r="r" t="t"/>
            <a:pathLst>
              <a:path extrusionOk="0" h="189864" w="211454">
                <a:moveTo>
                  <a:pt x="211073" y="0"/>
                </a:moveTo>
                <a:lnTo>
                  <a:pt x="0" y="0"/>
                </a:lnTo>
                <a:lnTo>
                  <a:pt x="0" y="189737"/>
                </a:lnTo>
                <a:lnTo>
                  <a:pt x="211073" y="189737"/>
                </a:lnTo>
                <a:lnTo>
                  <a:pt x="21107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8" name="Google Shape;898;p15"/>
          <p:cNvSpPr/>
          <p:nvPr/>
        </p:nvSpPr>
        <p:spPr>
          <a:xfrm>
            <a:off x="8210794" y="2904348"/>
            <a:ext cx="58419" cy="214629"/>
          </a:xfrm>
          <a:custGeom>
            <a:rect b="b" l="l" r="r" t="t"/>
            <a:pathLst>
              <a:path extrusionOk="0" h="214630" w="58420">
                <a:moveTo>
                  <a:pt x="58064" y="0"/>
                </a:moveTo>
                <a:lnTo>
                  <a:pt x="0" y="0"/>
                </a:lnTo>
                <a:lnTo>
                  <a:pt x="0" y="214396"/>
                </a:lnTo>
                <a:lnTo>
                  <a:pt x="58064" y="214396"/>
                </a:lnTo>
                <a:lnTo>
                  <a:pt x="58064"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899" name="Google Shape;899;p15"/>
          <p:cNvSpPr/>
          <p:nvPr/>
        </p:nvSpPr>
        <p:spPr>
          <a:xfrm>
            <a:off x="7620000" y="2590800"/>
            <a:ext cx="685800" cy="1047750"/>
          </a:xfrm>
          <a:custGeom>
            <a:rect b="b" l="l" r="r" t="t"/>
            <a:pathLst>
              <a:path extrusionOk="0" h="1047750" w="685800">
                <a:moveTo>
                  <a:pt x="685799" y="527944"/>
                </a:moveTo>
                <a:lnTo>
                  <a:pt x="685799" y="0"/>
                </a:lnTo>
                <a:lnTo>
                  <a:pt x="0" y="0"/>
                </a:lnTo>
                <a:lnTo>
                  <a:pt x="0" y="956950"/>
                </a:lnTo>
                <a:lnTo>
                  <a:pt x="36972" y="956950"/>
                </a:lnTo>
                <a:lnTo>
                  <a:pt x="36972" y="1047749"/>
                </a:lnTo>
                <a:lnTo>
                  <a:pt x="654192" y="1047749"/>
                </a:lnTo>
                <a:lnTo>
                  <a:pt x="654192" y="956950"/>
                </a:lnTo>
                <a:lnTo>
                  <a:pt x="685799" y="956950"/>
                </a:lnTo>
                <a:lnTo>
                  <a:pt x="685799" y="527944"/>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0" name="Google Shape;900;p15"/>
          <p:cNvSpPr/>
          <p:nvPr/>
        </p:nvSpPr>
        <p:spPr>
          <a:xfrm>
            <a:off x="7656972" y="3547750"/>
            <a:ext cx="617220" cy="0"/>
          </a:xfrm>
          <a:custGeom>
            <a:rect b="b" l="l" r="r" t="t"/>
            <a:pathLst>
              <a:path extrusionOk="0" h="120000" w="617220">
                <a:moveTo>
                  <a:pt x="0" y="0"/>
                </a:moveTo>
                <a:lnTo>
                  <a:pt x="61721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1" name="Google Shape;901;p15"/>
          <p:cNvSpPr/>
          <p:nvPr/>
        </p:nvSpPr>
        <p:spPr>
          <a:xfrm>
            <a:off x="7667488" y="2706227"/>
            <a:ext cx="142875" cy="742950"/>
          </a:xfrm>
          <a:custGeom>
            <a:rect b="b" l="l" r="r" t="t"/>
            <a:pathLst>
              <a:path extrusionOk="0" h="742950" w="142875">
                <a:moveTo>
                  <a:pt x="0" y="0"/>
                </a:moveTo>
                <a:lnTo>
                  <a:pt x="142372" y="0"/>
                </a:lnTo>
                <a:lnTo>
                  <a:pt x="0" y="0"/>
                </a:lnTo>
                <a:lnTo>
                  <a:pt x="0" y="49529"/>
                </a:lnTo>
                <a:lnTo>
                  <a:pt x="142372" y="49529"/>
                </a:lnTo>
                <a:lnTo>
                  <a:pt x="0" y="49529"/>
                </a:lnTo>
                <a:lnTo>
                  <a:pt x="0" y="99059"/>
                </a:lnTo>
                <a:lnTo>
                  <a:pt x="142372" y="99059"/>
                </a:lnTo>
                <a:lnTo>
                  <a:pt x="0" y="99059"/>
                </a:lnTo>
                <a:lnTo>
                  <a:pt x="0" y="148589"/>
                </a:lnTo>
                <a:lnTo>
                  <a:pt x="142372" y="148589"/>
                </a:lnTo>
                <a:lnTo>
                  <a:pt x="0" y="148589"/>
                </a:lnTo>
                <a:lnTo>
                  <a:pt x="0" y="198119"/>
                </a:lnTo>
                <a:lnTo>
                  <a:pt x="142372" y="198119"/>
                </a:lnTo>
                <a:lnTo>
                  <a:pt x="0" y="198119"/>
                </a:lnTo>
                <a:lnTo>
                  <a:pt x="0" y="247528"/>
                </a:lnTo>
                <a:lnTo>
                  <a:pt x="142372" y="247528"/>
                </a:lnTo>
                <a:lnTo>
                  <a:pt x="0" y="247528"/>
                </a:lnTo>
                <a:lnTo>
                  <a:pt x="0" y="297058"/>
                </a:lnTo>
                <a:lnTo>
                  <a:pt x="142372" y="297058"/>
                </a:lnTo>
                <a:lnTo>
                  <a:pt x="0" y="297058"/>
                </a:lnTo>
                <a:lnTo>
                  <a:pt x="0" y="346588"/>
                </a:lnTo>
                <a:lnTo>
                  <a:pt x="142372" y="346588"/>
                </a:lnTo>
                <a:lnTo>
                  <a:pt x="0" y="346588"/>
                </a:lnTo>
                <a:lnTo>
                  <a:pt x="0" y="396118"/>
                </a:lnTo>
                <a:lnTo>
                  <a:pt x="142372" y="396118"/>
                </a:lnTo>
                <a:lnTo>
                  <a:pt x="0" y="396118"/>
                </a:lnTo>
                <a:lnTo>
                  <a:pt x="0" y="445526"/>
                </a:lnTo>
                <a:lnTo>
                  <a:pt x="142372" y="445526"/>
                </a:lnTo>
                <a:lnTo>
                  <a:pt x="0" y="445526"/>
                </a:lnTo>
                <a:lnTo>
                  <a:pt x="0" y="495056"/>
                </a:lnTo>
                <a:lnTo>
                  <a:pt x="142372" y="495056"/>
                </a:lnTo>
                <a:lnTo>
                  <a:pt x="0" y="495056"/>
                </a:lnTo>
                <a:lnTo>
                  <a:pt x="0" y="544586"/>
                </a:lnTo>
                <a:lnTo>
                  <a:pt x="142372" y="544586"/>
                </a:lnTo>
                <a:lnTo>
                  <a:pt x="0" y="544586"/>
                </a:lnTo>
                <a:lnTo>
                  <a:pt x="0" y="594116"/>
                </a:lnTo>
                <a:lnTo>
                  <a:pt x="142372" y="594116"/>
                </a:lnTo>
                <a:lnTo>
                  <a:pt x="0" y="594116"/>
                </a:lnTo>
                <a:lnTo>
                  <a:pt x="0" y="643524"/>
                </a:lnTo>
                <a:lnTo>
                  <a:pt x="142372" y="643524"/>
                </a:lnTo>
                <a:lnTo>
                  <a:pt x="0" y="643524"/>
                </a:lnTo>
                <a:lnTo>
                  <a:pt x="0" y="693054"/>
                </a:lnTo>
                <a:lnTo>
                  <a:pt x="142372" y="693054"/>
                </a:lnTo>
                <a:lnTo>
                  <a:pt x="0" y="693054"/>
                </a:lnTo>
                <a:lnTo>
                  <a:pt x="0" y="742584"/>
                </a:lnTo>
                <a:lnTo>
                  <a:pt x="142372" y="742584"/>
                </a:lnTo>
                <a:lnTo>
                  <a:pt x="0" y="74258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2" name="Google Shape;902;p15"/>
          <p:cNvSpPr/>
          <p:nvPr/>
        </p:nvSpPr>
        <p:spPr>
          <a:xfrm>
            <a:off x="7683245" y="3547751"/>
            <a:ext cx="570230" cy="90805"/>
          </a:xfrm>
          <a:custGeom>
            <a:rect b="b" l="l" r="r" t="t"/>
            <a:pathLst>
              <a:path extrusionOk="0" h="90804" w="570229">
                <a:moveTo>
                  <a:pt x="0" y="0"/>
                </a:moveTo>
                <a:lnTo>
                  <a:pt x="0" y="90799"/>
                </a:lnTo>
                <a:lnTo>
                  <a:pt x="0" y="0"/>
                </a:lnTo>
                <a:lnTo>
                  <a:pt x="21092" y="0"/>
                </a:lnTo>
                <a:lnTo>
                  <a:pt x="21092" y="90799"/>
                </a:lnTo>
                <a:lnTo>
                  <a:pt x="21092" y="0"/>
                </a:lnTo>
                <a:lnTo>
                  <a:pt x="47487" y="0"/>
                </a:lnTo>
                <a:lnTo>
                  <a:pt x="47487" y="90799"/>
                </a:lnTo>
                <a:lnTo>
                  <a:pt x="47487" y="0"/>
                </a:lnTo>
                <a:lnTo>
                  <a:pt x="73913" y="0"/>
                </a:lnTo>
                <a:lnTo>
                  <a:pt x="73913" y="90799"/>
                </a:lnTo>
                <a:lnTo>
                  <a:pt x="73913" y="0"/>
                </a:lnTo>
                <a:lnTo>
                  <a:pt x="100340" y="0"/>
                </a:lnTo>
                <a:lnTo>
                  <a:pt x="100340" y="90799"/>
                </a:lnTo>
                <a:lnTo>
                  <a:pt x="100340" y="0"/>
                </a:lnTo>
                <a:lnTo>
                  <a:pt x="126613" y="0"/>
                </a:lnTo>
                <a:lnTo>
                  <a:pt x="126613" y="90799"/>
                </a:lnTo>
                <a:lnTo>
                  <a:pt x="126613" y="0"/>
                </a:lnTo>
                <a:lnTo>
                  <a:pt x="153040" y="0"/>
                </a:lnTo>
                <a:lnTo>
                  <a:pt x="153040" y="90799"/>
                </a:lnTo>
                <a:lnTo>
                  <a:pt x="153040" y="0"/>
                </a:lnTo>
                <a:lnTo>
                  <a:pt x="179466" y="0"/>
                </a:lnTo>
                <a:lnTo>
                  <a:pt x="179466" y="90799"/>
                </a:lnTo>
                <a:lnTo>
                  <a:pt x="179466" y="0"/>
                </a:lnTo>
                <a:lnTo>
                  <a:pt x="205739" y="0"/>
                </a:lnTo>
                <a:lnTo>
                  <a:pt x="205739" y="90799"/>
                </a:lnTo>
                <a:lnTo>
                  <a:pt x="205739" y="0"/>
                </a:lnTo>
                <a:lnTo>
                  <a:pt x="232166" y="0"/>
                </a:lnTo>
                <a:lnTo>
                  <a:pt x="232166" y="90799"/>
                </a:lnTo>
                <a:lnTo>
                  <a:pt x="232166" y="0"/>
                </a:lnTo>
                <a:lnTo>
                  <a:pt x="258561" y="0"/>
                </a:lnTo>
                <a:lnTo>
                  <a:pt x="258561" y="90799"/>
                </a:lnTo>
                <a:lnTo>
                  <a:pt x="258561" y="0"/>
                </a:lnTo>
                <a:lnTo>
                  <a:pt x="284866" y="0"/>
                </a:lnTo>
                <a:lnTo>
                  <a:pt x="284866" y="90799"/>
                </a:lnTo>
                <a:lnTo>
                  <a:pt x="284866" y="0"/>
                </a:lnTo>
                <a:lnTo>
                  <a:pt x="311292" y="0"/>
                </a:lnTo>
                <a:lnTo>
                  <a:pt x="311292" y="90799"/>
                </a:lnTo>
                <a:lnTo>
                  <a:pt x="311292" y="0"/>
                </a:lnTo>
                <a:lnTo>
                  <a:pt x="332353" y="0"/>
                </a:lnTo>
                <a:lnTo>
                  <a:pt x="332353" y="90799"/>
                </a:lnTo>
                <a:lnTo>
                  <a:pt x="332353" y="0"/>
                </a:lnTo>
                <a:lnTo>
                  <a:pt x="358780" y="0"/>
                </a:lnTo>
                <a:lnTo>
                  <a:pt x="358780" y="90799"/>
                </a:lnTo>
                <a:lnTo>
                  <a:pt x="358780" y="0"/>
                </a:lnTo>
                <a:lnTo>
                  <a:pt x="385206" y="0"/>
                </a:lnTo>
                <a:lnTo>
                  <a:pt x="385206" y="90799"/>
                </a:lnTo>
                <a:lnTo>
                  <a:pt x="385206" y="0"/>
                </a:lnTo>
                <a:lnTo>
                  <a:pt x="411479" y="0"/>
                </a:lnTo>
                <a:lnTo>
                  <a:pt x="411479" y="90799"/>
                </a:lnTo>
                <a:lnTo>
                  <a:pt x="411479" y="0"/>
                </a:lnTo>
                <a:lnTo>
                  <a:pt x="437906" y="0"/>
                </a:lnTo>
                <a:lnTo>
                  <a:pt x="437906" y="90799"/>
                </a:lnTo>
                <a:lnTo>
                  <a:pt x="437906" y="0"/>
                </a:lnTo>
                <a:lnTo>
                  <a:pt x="464301" y="0"/>
                </a:lnTo>
                <a:lnTo>
                  <a:pt x="464301" y="90799"/>
                </a:lnTo>
                <a:lnTo>
                  <a:pt x="464301" y="0"/>
                </a:lnTo>
                <a:lnTo>
                  <a:pt x="490606" y="0"/>
                </a:lnTo>
                <a:lnTo>
                  <a:pt x="490606" y="90799"/>
                </a:lnTo>
                <a:lnTo>
                  <a:pt x="490606" y="0"/>
                </a:lnTo>
                <a:lnTo>
                  <a:pt x="517032" y="0"/>
                </a:lnTo>
                <a:lnTo>
                  <a:pt x="517032" y="90799"/>
                </a:lnTo>
                <a:lnTo>
                  <a:pt x="517032" y="0"/>
                </a:lnTo>
                <a:lnTo>
                  <a:pt x="543427" y="0"/>
                </a:lnTo>
                <a:lnTo>
                  <a:pt x="543427" y="90799"/>
                </a:lnTo>
                <a:lnTo>
                  <a:pt x="543427" y="0"/>
                </a:lnTo>
                <a:lnTo>
                  <a:pt x="569732" y="0"/>
                </a:lnTo>
                <a:lnTo>
                  <a:pt x="569732" y="90799"/>
                </a:lnTo>
                <a:lnTo>
                  <a:pt x="56973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3" name="Google Shape;903;p15"/>
          <p:cNvSpPr/>
          <p:nvPr/>
        </p:nvSpPr>
        <p:spPr>
          <a:xfrm>
            <a:off x="7667488" y="2665079"/>
            <a:ext cx="142875" cy="825500"/>
          </a:xfrm>
          <a:custGeom>
            <a:rect b="b" l="l" r="r" t="t"/>
            <a:pathLst>
              <a:path extrusionOk="0" h="825500" w="142875">
                <a:moveTo>
                  <a:pt x="0" y="0"/>
                </a:moveTo>
                <a:lnTo>
                  <a:pt x="142372" y="0"/>
                </a:lnTo>
                <a:lnTo>
                  <a:pt x="142372" y="825002"/>
                </a:lnTo>
                <a:lnTo>
                  <a:pt x="0" y="825002"/>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4" name="Google Shape;904;p15"/>
          <p:cNvSpPr/>
          <p:nvPr/>
        </p:nvSpPr>
        <p:spPr>
          <a:xfrm>
            <a:off x="7862696" y="2660318"/>
            <a:ext cx="0" cy="339725"/>
          </a:xfrm>
          <a:custGeom>
            <a:rect b="b" l="l" r="r" t="t"/>
            <a:pathLst>
              <a:path extrusionOk="0" h="339725" w="120000">
                <a:moveTo>
                  <a:pt x="0" y="0"/>
                </a:moveTo>
                <a:lnTo>
                  <a:pt x="0" y="339470"/>
                </a:lnTo>
              </a:path>
            </a:pathLst>
          </a:custGeom>
          <a:noFill/>
          <a:ln cap="flat" cmpd="sng" w="31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5" name="Google Shape;905;p15"/>
          <p:cNvSpPr/>
          <p:nvPr/>
        </p:nvSpPr>
        <p:spPr>
          <a:xfrm>
            <a:off x="7842070" y="3063939"/>
            <a:ext cx="41275" cy="52069"/>
          </a:xfrm>
          <a:custGeom>
            <a:rect b="b" l="l" r="r" t="t"/>
            <a:pathLst>
              <a:path extrusionOk="0" h="52069" w="41275">
                <a:moveTo>
                  <a:pt x="0" y="52064"/>
                </a:moveTo>
                <a:lnTo>
                  <a:pt x="41132" y="52064"/>
                </a:lnTo>
                <a:lnTo>
                  <a:pt x="41132" y="0"/>
                </a:lnTo>
                <a:lnTo>
                  <a:pt x="0" y="0"/>
                </a:lnTo>
                <a:lnTo>
                  <a:pt x="0" y="5206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6" name="Google Shape;906;p15"/>
          <p:cNvSpPr/>
          <p:nvPr/>
        </p:nvSpPr>
        <p:spPr>
          <a:xfrm>
            <a:off x="7904866" y="2665080"/>
            <a:ext cx="111125" cy="189865"/>
          </a:xfrm>
          <a:custGeom>
            <a:rect b="b" l="l" r="r" t="t"/>
            <a:pathLst>
              <a:path extrusionOk="0" h="189864" w="111125">
                <a:moveTo>
                  <a:pt x="0" y="0"/>
                </a:moveTo>
                <a:lnTo>
                  <a:pt x="110733" y="0"/>
                </a:lnTo>
                <a:lnTo>
                  <a:pt x="110733" y="189737"/>
                </a:lnTo>
                <a:lnTo>
                  <a:pt x="0" y="18973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7" name="Google Shape;907;p15"/>
          <p:cNvSpPr/>
          <p:nvPr/>
        </p:nvSpPr>
        <p:spPr>
          <a:xfrm>
            <a:off x="8052572" y="2665080"/>
            <a:ext cx="211454" cy="189865"/>
          </a:xfrm>
          <a:custGeom>
            <a:rect b="b" l="l" r="r" t="t"/>
            <a:pathLst>
              <a:path extrusionOk="0" h="189864" w="211454">
                <a:moveTo>
                  <a:pt x="0" y="0"/>
                </a:moveTo>
                <a:lnTo>
                  <a:pt x="211073" y="0"/>
                </a:lnTo>
                <a:lnTo>
                  <a:pt x="211073" y="189737"/>
                </a:lnTo>
                <a:lnTo>
                  <a:pt x="0" y="18973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8" name="Google Shape;908;p15"/>
          <p:cNvSpPr/>
          <p:nvPr/>
        </p:nvSpPr>
        <p:spPr>
          <a:xfrm>
            <a:off x="8210794" y="2904348"/>
            <a:ext cx="58419" cy="214629"/>
          </a:xfrm>
          <a:custGeom>
            <a:rect b="b" l="l" r="r" t="t"/>
            <a:pathLst>
              <a:path extrusionOk="0" h="214630" w="58420">
                <a:moveTo>
                  <a:pt x="0" y="0"/>
                </a:moveTo>
                <a:lnTo>
                  <a:pt x="58064" y="0"/>
                </a:lnTo>
                <a:lnTo>
                  <a:pt x="58064" y="214396"/>
                </a:lnTo>
                <a:lnTo>
                  <a:pt x="0" y="214396"/>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09" name="Google Shape;909;p15"/>
          <p:cNvSpPr/>
          <p:nvPr/>
        </p:nvSpPr>
        <p:spPr>
          <a:xfrm>
            <a:off x="9401313" y="3401934"/>
            <a:ext cx="480059" cy="84455"/>
          </a:xfrm>
          <a:custGeom>
            <a:rect b="b" l="l" r="r" t="t"/>
            <a:pathLst>
              <a:path extrusionOk="0" h="84454" w="480059">
                <a:moveTo>
                  <a:pt x="480059" y="0"/>
                </a:moveTo>
                <a:lnTo>
                  <a:pt x="0" y="0"/>
                </a:lnTo>
                <a:lnTo>
                  <a:pt x="0" y="84216"/>
                </a:lnTo>
                <a:lnTo>
                  <a:pt x="480059" y="84216"/>
                </a:lnTo>
                <a:lnTo>
                  <a:pt x="48005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0" name="Google Shape;910;p15"/>
          <p:cNvSpPr/>
          <p:nvPr/>
        </p:nvSpPr>
        <p:spPr>
          <a:xfrm>
            <a:off x="9372600" y="2514600"/>
            <a:ext cx="533400" cy="887730"/>
          </a:xfrm>
          <a:custGeom>
            <a:rect b="b" l="l" r="r" t="t"/>
            <a:pathLst>
              <a:path extrusionOk="0" h="887729" w="533400">
                <a:moveTo>
                  <a:pt x="533399" y="0"/>
                </a:moveTo>
                <a:lnTo>
                  <a:pt x="0" y="0"/>
                </a:lnTo>
                <a:lnTo>
                  <a:pt x="0" y="887333"/>
                </a:lnTo>
                <a:lnTo>
                  <a:pt x="533399" y="887333"/>
                </a:lnTo>
                <a:lnTo>
                  <a:pt x="5333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1" name="Google Shape;911;p15"/>
          <p:cNvSpPr/>
          <p:nvPr/>
        </p:nvSpPr>
        <p:spPr>
          <a:xfrm>
            <a:off x="9409573" y="2583424"/>
            <a:ext cx="111125" cy="765175"/>
          </a:xfrm>
          <a:custGeom>
            <a:rect b="b" l="l" r="r" t="t"/>
            <a:pathLst>
              <a:path extrusionOk="0" h="765175" w="111125">
                <a:moveTo>
                  <a:pt x="110733" y="0"/>
                </a:moveTo>
                <a:lnTo>
                  <a:pt x="0" y="0"/>
                </a:lnTo>
                <a:lnTo>
                  <a:pt x="0" y="765047"/>
                </a:lnTo>
                <a:lnTo>
                  <a:pt x="110733" y="765047"/>
                </a:lnTo>
                <a:lnTo>
                  <a:pt x="110733"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2" name="Google Shape;912;p15"/>
          <p:cNvSpPr/>
          <p:nvPr/>
        </p:nvSpPr>
        <p:spPr>
          <a:xfrm>
            <a:off x="9561393" y="2583423"/>
            <a:ext cx="0" cy="306070"/>
          </a:xfrm>
          <a:custGeom>
            <a:rect b="b" l="l" r="r" t="t"/>
            <a:pathLst>
              <a:path extrusionOk="0" h="306069" w="120000">
                <a:moveTo>
                  <a:pt x="0" y="0"/>
                </a:moveTo>
                <a:lnTo>
                  <a:pt x="0" y="306080"/>
                </a:lnTo>
              </a:path>
            </a:pathLst>
          </a:custGeom>
          <a:noFill/>
          <a:ln cap="flat" cmpd="sng" w="1765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3" name="Google Shape;913;p15"/>
          <p:cNvSpPr/>
          <p:nvPr/>
        </p:nvSpPr>
        <p:spPr>
          <a:xfrm>
            <a:off x="9549018" y="2957693"/>
            <a:ext cx="24765" cy="40005"/>
          </a:xfrm>
          <a:custGeom>
            <a:rect b="b" l="l" r="r" t="t"/>
            <a:pathLst>
              <a:path extrusionOk="0" h="40005" w="24765">
                <a:moveTo>
                  <a:pt x="0" y="39491"/>
                </a:moveTo>
                <a:lnTo>
                  <a:pt x="24627" y="39491"/>
                </a:lnTo>
                <a:lnTo>
                  <a:pt x="24627" y="0"/>
                </a:lnTo>
                <a:lnTo>
                  <a:pt x="0" y="0"/>
                </a:lnTo>
                <a:lnTo>
                  <a:pt x="0" y="39491"/>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4" name="Google Shape;914;p15"/>
          <p:cNvSpPr/>
          <p:nvPr/>
        </p:nvSpPr>
        <p:spPr>
          <a:xfrm>
            <a:off x="9594219" y="2583423"/>
            <a:ext cx="86360" cy="176530"/>
          </a:xfrm>
          <a:custGeom>
            <a:rect b="b" l="l" r="r" t="t"/>
            <a:pathLst>
              <a:path extrusionOk="0" h="176530" w="86359">
                <a:moveTo>
                  <a:pt x="86105" y="0"/>
                </a:moveTo>
                <a:lnTo>
                  <a:pt x="0" y="0"/>
                </a:lnTo>
                <a:lnTo>
                  <a:pt x="0" y="176021"/>
                </a:lnTo>
                <a:lnTo>
                  <a:pt x="86105" y="176021"/>
                </a:lnTo>
                <a:lnTo>
                  <a:pt x="86105"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5" name="Google Shape;915;p15"/>
          <p:cNvSpPr/>
          <p:nvPr/>
        </p:nvSpPr>
        <p:spPr>
          <a:xfrm>
            <a:off x="9709039" y="2583423"/>
            <a:ext cx="164465" cy="176530"/>
          </a:xfrm>
          <a:custGeom>
            <a:rect b="b" l="l" r="r" t="t"/>
            <a:pathLst>
              <a:path extrusionOk="0" h="176530" w="164465">
                <a:moveTo>
                  <a:pt x="164195" y="0"/>
                </a:moveTo>
                <a:lnTo>
                  <a:pt x="0" y="0"/>
                </a:lnTo>
                <a:lnTo>
                  <a:pt x="0" y="176021"/>
                </a:lnTo>
                <a:lnTo>
                  <a:pt x="164195" y="176021"/>
                </a:lnTo>
                <a:lnTo>
                  <a:pt x="164195"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6" name="Google Shape;916;p15"/>
          <p:cNvSpPr/>
          <p:nvPr/>
        </p:nvSpPr>
        <p:spPr>
          <a:xfrm>
            <a:off x="9854686" y="2805287"/>
            <a:ext cx="0" cy="199390"/>
          </a:xfrm>
          <a:custGeom>
            <a:rect b="b" l="l" r="r" t="t"/>
            <a:pathLst>
              <a:path extrusionOk="0" h="199389" w="120000">
                <a:moveTo>
                  <a:pt x="0" y="0"/>
                </a:moveTo>
                <a:lnTo>
                  <a:pt x="0" y="198881"/>
                </a:lnTo>
              </a:path>
            </a:pathLst>
          </a:custGeom>
          <a:noFill/>
          <a:ln cap="flat" cmpd="sng" w="46450">
            <a:solidFill>
              <a:srgbClr val="ACC1E8"/>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7" name="Google Shape;917;p15"/>
          <p:cNvSpPr/>
          <p:nvPr/>
        </p:nvSpPr>
        <p:spPr>
          <a:xfrm>
            <a:off x="9372600" y="2514600"/>
            <a:ext cx="533400" cy="971550"/>
          </a:xfrm>
          <a:custGeom>
            <a:rect b="b" l="l" r="r" t="t"/>
            <a:pathLst>
              <a:path extrusionOk="0" h="971550" w="533400">
                <a:moveTo>
                  <a:pt x="533399" y="489569"/>
                </a:moveTo>
                <a:lnTo>
                  <a:pt x="533399" y="0"/>
                </a:lnTo>
                <a:lnTo>
                  <a:pt x="0" y="0"/>
                </a:lnTo>
                <a:lnTo>
                  <a:pt x="0" y="887333"/>
                </a:lnTo>
                <a:lnTo>
                  <a:pt x="28712" y="887333"/>
                </a:lnTo>
                <a:lnTo>
                  <a:pt x="28712" y="971549"/>
                </a:lnTo>
                <a:lnTo>
                  <a:pt x="508772" y="971549"/>
                </a:lnTo>
                <a:lnTo>
                  <a:pt x="508772" y="887333"/>
                </a:lnTo>
                <a:lnTo>
                  <a:pt x="533399" y="887333"/>
                </a:lnTo>
                <a:lnTo>
                  <a:pt x="533399" y="48956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8" name="Google Shape;918;p15"/>
          <p:cNvSpPr/>
          <p:nvPr/>
        </p:nvSpPr>
        <p:spPr>
          <a:xfrm>
            <a:off x="9401313" y="3401933"/>
            <a:ext cx="480059" cy="0"/>
          </a:xfrm>
          <a:custGeom>
            <a:rect b="b" l="l" r="r" t="t"/>
            <a:pathLst>
              <a:path extrusionOk="0" h="120000" w="480059">
                <a:moveTo>
                  <a:pt x="0" y="0"/>
                </a:moveTo>
                <a:lnTo>
                  <a:pt x="480059"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19" name="Google Shape;919;p15"/>
          <p:cNvSpPr/>
          <p:nvPr/>
        </p:nvSpPr>
        <p:spPr>
          <a:xfrm>
            <a:off x="9409573" y="2621646"/>
            <a:ext cx="111125" cy="688975"/>
          </a:xfrm>
          <a:custGeom>
            <a:rect b="b" l="l" r="r" t="t"/>
            <a:pathLst>
              <a:path extrusionOk="0" h="688975" w="111125">
                <a:moveTo>
                  <a:pt x="0" y="0"/>
                </a:moveTo>
                <a:lnTo>
                  <a:pt x="110733" y="0"/>
                </a:lnTo>
                <a:lnTo>
                  <a:pt x="0" y="0"/>
                </a:lnTo>
                <a:lnTo>
                  <a:pt x="0" y="45994"/>
                </a:lnTo>
                <a:lnTo>
                  <a:pt x="110733" y="45994"/>
                </a:lnTo>
                <a:lnTo>
                  <a:pt x="0" y="45994"/>
                </a:lnTo>
                <a:lnTo>
                  <a:pt x="0" y="91836"/>
                </a:lnTo>
                <a:lnTo>
                  <a:pt x="110733" y="91836"/>
                </a:lnTo>
                <a:lnTo>
                  <a:pt x="0" y="91836"/>
                </a:lnTo>
                <a:lnTo>
                  <a:pt x="0" y="137800"/>
                </a:lnTo>
                <a:lnTo>
                  <a:pt x="110733" y="137800"/>
                </a:lnTo>
                <a:lnTo>
                  <a:pt x="0" y="137800"/>
                </a:lnTo>
                <a:lnTo>
                  <a:pt x="0" y="183641"/>
                </a:lnTo>
                <a:lnTo>
                  <a:pt x="110733" y="183641"/>
                </a:lnTo>
                <a:lnTo>
                  <a:pt x="0" y="183641"/>
                </a:lnTo>
                <a:lnTo>
                  <a:pt x="0" y="229514"/>
                </a:lnTo>
                <a:lnTo>
                  <a:pt x="110733" y="229514"/>
                </a:lnTo>
                <a:lnTo>
                  <a:pt x="0" y="229514"/>
                </a:lnTo>
                <a:lnTo>
                  <a:pt x="0" y="275478"/>
                </a:lnTo>
                <a:lnTo>
                  <a:pt x="110733" y="275478"/>
                </a:lnTo>
                <a:lnTo>
                  <a:pt x="0" y="275478"/>
                </a:lnTo>
                <a:lnTo>
                  <a:pt x="0" y="321320"/>
                </a:lnTo>
                <a:lnTo>
                  <a:pt x="110733" y="321320"/>
                </a:lnTo>
                <a:lnTo>
                  <a:pt x="0" y="321320"/>
                </a:lnTo>
                <a:lnTo>
                  <a:pt x="0" y="367283"/>
                </a:lnTo>
                <a:lnTo>
                  <a:pt x="110733" y="367283"/>
                </a:lnTo>
                <a:lnTo>
                  <a:pt x="0" y="367283"/>
                </a:lnTo>
                <a:lnTo>
                  <a:pt x="0" y="413156"/>
                </a:lnTo>
                <a:lnTo>
                  <a:pt x="110733" y="413156"/>
                </a:lnTo>
                <a:lnTo>
                  <a:pt x="0" y="413156"/>
                </a:lnTo>
                <a:lnTo>
                  <a:pt x="0" y="459120"/>
                </a:lnTo>
                <a:lnTo>
                  <a:pt x="110733" y="459120"/>
                </a:lnTo>
                <a:lnTo>
                  <a:pt x="0" y="459120"/>
                </a:lnTo>
                <a:lnTo>
                  <a:pt x="0" y="504962"/>
                </a:lnTo>
                <a:lnTo>
                  <a:pt x="110733" y="504962"/>
                </a:lnTo>
                <a:lnTo>
                  <a:pt x="0" y="504962"/>
                </a:lnTo>
                <a:lnTo>
                  <a:pt x="0" y="550804"/>
                </a:lnTo>
                <a:lnTo>
                  <a:pt x="110733" y="550804"/>
                </a:lnTo>
                <a:lnTo>
                  <a:pt x="0" y="550804"/>
                </a:lnTo>
                <a:lnTo>
                  <a:pt x="0" y="596798"/>
                </a:lnTo>
                <a:lnTo>
                  <a:pt x="110733" y="596798"/>
                </a:lnTo>
                <a:lnTo>
                  <a:pt x="0" y="596798"/>
                </a:lnTo>
                <a:lnTo>
                  <a:pt x="0" y="642640"/>
                </a:lnTo>
                <a:lnTo>
                  <a:pt x="110733" y="642640"/>
                </a:lnTo>
                <a:lnTo>
                  <a:pt x="0" y="642640"/>
                </a:lnTo>
                <a:lnTo>
                  <a:pt x="0" y="688482"/>
                </a:lnTo>
                <a:lnTo>
                  <a:pt x="110733" y="688482"/>
                </a:lnTo>
                <a:lnTo>
                  <a:pt x="0" y="6884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0" name="Google Shape;920;p15"/>
          <p:cNvSpPr/>
          <p:nvPr/>
        </p:nvSpPr>
        <p:spPr>
          <a:xfrm>
            <a:off x="9421886" y="3401934"/>
            <a:ext cx="443230" cy="84455"/>
          </a:xfrm>
          <a:custGeom>
            <a:rect b="b" l="l" r="r" t="t"/>
            <a:pathLst>
              <a:path extrusionOk="0" h="84454" w="443229">
                <a:moveTo>
                  <a:pt x="0" y="0"/>
                </a:moveTo>
                <a:lnTo>
                  <a:pt x="0" y="84216"/>
                </a:lnTo>
                <a:lnTo>
                  <a:pt x="0" y="0"/>
                </a:lnTo>
                <a:lnTo>
                  <a:pt x="16367" y="0"/>
                </a:lnTo>
                <a:lnTo>
                  <a:pt x="16367" y="84216"/>
                </a:lnTo>
                <a:lnTo>
                  <a:pt x="16367" y="0"/>
                </a:lnTo>
                <a:lnTo>
                  <a:pt x="36819" y="0"/>
                </a:lnTo>
                <a:lnTo>
                  <a:pt x="36819" y="84216"/>
                </a:lnTo>
                <a:lnTo>
                  <a:pt x="36819" y="0"/>
                </a:lnTo>
                <a:lnTo>
                  <a:pt x="57393" y="0"/>
                </a:lnTo>
                <a:lnTo>
                  <a:pt x="57393" y="84216"/>
                </a:lnTo>
                <a:lnTo>
                  <a:pt x="57393" y="0"/>
                </a:lnTo>
                <a:lnTo>
                  <a:pt x="77967" y="0"/>
                </a:lnTo>
                <a:lnTo>
                  <a:pt x="77967" y="84216"/>
                </a:lnTo>
                <a:lnTo>
                  <a:pt x="77967" y="0"/>
                </a:lnTo>
                <a:lnTo>
                  <a:pt x="98419" y="0"/>
                </a:lnTo>
                <a:lnTo>
                  <a:pt x="98419" y="84216"/>
                </a:lnTo>
                <a:lnTo>
                  <a:pt x="98419" y="0"/>
                </a:lnTo>
                <a:lnTo>
                  <a:pt x="118993" y="0"/>
                </a:lnTo>
                <a:lnTo>
                  <a:pt x="118993" y="84216"/>
                </a:lnTo>
                <a:lnTo>
                  <a:pt x="118993" y="0"/>
                </a:lnTo>
                <a:lnTo>
                  <a:pt x="139445" y="0"/>
                </a:lnTo>
                <a:lnTo>
                  <a:pt x="139445" y="84216"/>
                </a:lnTo>
                <a:lnTo>
                  <a:pt x="139445" y="0"/>
                </a:lnTo>
                <a:lnTo>
                  <a:pt x="160019" y="0"/>
                </a:lnTo>
                <a:lnTo>
                  <a:pt x="160019" y="84216"/>
                </a:lnTo>
                <a:lnTo>
                  <a:pt x="160019" y="0"/>
                </a:lnTo>
                <a:lnTo>
                  <a:pt x="180472" y="0"/>
                </a:lnTo>
                <a:lnTo>
                  <a:pt x="180472" y="84216"/>
                </a:lnTo>
                <a:lnTo>
                  <a:pt x="180472" y="0"/>
                </a:lnTo>
                <a:lnTo>
                  <a:pt x="201046" y="0"/>
                </a:lnTo>
                <a:lnTo>
                  <a:pt x="201046" y="84216"/>
                </a:lnTo>
                <a:lnTo>
                  <a:pt x="201046" y="0"/>
                </a:lnTo>
                <a:lnTo>
                  <a:pt x="221467" y="0"/>
                </a:lnTo>
                <a:lnTo>
                  <a:pt x="221467" y="84216"/>
                </a:lnTo>
                <a:lnTo>
                  <a:pt x="221467" y="0"/>
                </a:lnTo>
                <a:lnTo>
                  <a:pt x="242041" y="0"/>
                </a:lnTo>
                <a:lnTo>
                  <a:pt x="242041" y="84216"/>
                </a:lnTo>
                <a:lnTo>
                  <a:pt x="242041" y="0"/>
                </a:lnTo>
                <a:lnTo>
                  <a:pt x="258439" y="0"/>
                </a:lnTo>
                <a:lnTo>
                  <a:pt x="258439" y="84216"/>
                </a:lnTo>
                <a:lnTo>
                  <a:pt x="258439" y="0"/>
                </a:lnTo>
                <a:lnTo>
                  <a:pt x="279013" y="0"/>
                </a:lnTo>
                <a:lnTo>
                  <a:pt x="279013" y="84216"/>
                </a:lnTo>
                <a:lnTo>
                  <a:pt x="279013" y="0"/>
                </a:lnTo>
                <a:lnTo>
                  <a:pt x="299465" y="0"/>
                </a:lnTo>
                <a:lnTo>
                  <a:pt x="299465" y="84216"/>
                </a:lnTo>
                <a:lnTo>
                  <a:pt x="299465" y="0"/>
                </a:lnTo>
                <a:lnTo>
                  <a:pt x="320039" y="0"/>
                </a:lnTo>
                <a:lnTo>
                  <a:pt x="320039" y="84216"/>
                </a:lnTo>
                <a:lnTo>
                  <a:pt x="320039" y="0"/>
                </a:lnTo>
                <a:lnTo>
                  <a:pt x="340492" y="0"/>
                </a:lnTo>
                <a:lnTo>
                  <a:pt x="340492" y="84216"/>
                </a:lnTo>
                <a:lnTo>
                  <a:pt x="340492" y="0"/>
                </a:lnTo>
                <a:lnTo>
                  <a:pt x="361066" y="0"/>
                </a:lnTo>
                <a:lnTo>
                  <a:pt x="361066" y="84216"/>
                </a:lnTo>
                <a:lnTo>
                  <a:pt x="361066" y="0"/>
                </a:lnTo>
                <a:lnTo>
                  <a:pt x="381487" y="0"/>
                </a:lnTo>
                <a:lnTo>
                  <a:pt x="381487" y="84216"/>
                </a:lnTo>
                <a:lnTo>
                  <a:pt x="381487" y="0"/>
                </a:lnTo>
                <a:lnTo>
                  <a:pt x="402061" y="0"/>
                </a:lnTo>
                <a:lnTo>
                  <a:pt x="402061" y="84216"/>
                </a:lnTo>
                <a:lnTo>
                  <a:pt x="402061" y="0"/>
                </a:lnTo>
                <a:lnTo>
                  <a:pt x="422513" y="0"/>
                </a:lnTo>
                <a:lnTo>
                  <a:pt x="422513" y="84216"/>
                </a:lnTo>
                <a:lnTo>
                  <a:pt x="422513" y="0"/>
                </a:lnTo>
                <a:lnTo>
                  <a:pt x="443087" y="0"/>
                </a:lnTo>
                <a:lnTo>
                  <a:pt x="443087" y="84216"/>
                </a:lnTo>
                <a:lnTo>
                  <a:pt x="44308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1" name="Google Shape;921;p15"/>
          <p:cNvSpPr/>
          <p:nvPr/>
        </p:nvSpPr>
        <p:spPr>
          <a:xfrm>
            <a:off x="9409573" y="2583424"/>
            <a:ext cx="111125" cy="765175"/>
          </a:xfrm>
          <a:custGeom>
            <a:rect b="b" l="l" r="r" t="t"/>
            <a:pathLst>
              <a:path extrusionOk="0" h="765175" w="111125">
                <a:moveTo>
                  <a:pt x="0" y="0"/>
                </a:moveTo>
                <a:lnTo>
                  <a:pt x="110733" y="0"/>
                </a:lnTo>
                <a:lnTo>
                  <a:pt x="110733" y="765047"/>
                </a:lnTo>
                <a:lnTo>
                  <a:pt x="0" y="765047"/>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2" name="Google Shape;922;p15"/>
          <p:cNvSpPr/>
          <p:nvPr/>
        </p:nvSpPr>
        <p:spPr>
          <a:xfrm>
            <a:off x="9561393" y="2578662"/>
            <a:ext cx="0" cy="315595"/>
          </a:xfrm>
          <a:custGeom>
            <a:rect b="b" l="l" r="r" t="t"/>
            <a:pathLst>
              <a:path extrusionOk="0" h="315594" w="120000">
                <a:moveTo>
                  <a:pt x="0" y="0"/>
                </a:moveTo>
                <a:lnTo>
                  <a:pt x="0" y="315605"/>
                </a:lnTo>
              </a:path>
            </a:pathLst>
          </a:custGeom>
          <a:noFill/>
          <a:ln cap="flat" cmpd="sng" w="27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3" name="Google Shape;923;p15"/>
          <p:cNvSpPr/>
          <p:nvPr/>
        </p:nvSpPr>
        <p:spPr>
          <a:xfrm>
            <a:off x="9544255" y="2952930"/>
            <a:ext cx="34290" cy="49530"/>
          </a:xfrm>
          <a:custGeom>
            <a:rect b="b" l="l" r="r" t="t"/>
            <a:pathLst>
              <a:path extrusionOk="0" h="49530" w="34290">
                <a:moveTo>
                  <a:pt x="0" y="49016"/>
                </a:moveTo>
                <a:lnTo>
                  <a:pt x="34152" y="49016"/>
                </a:lnTo>
                <a:lnTo>
                  <a:pt x="34152" y="0"/>
                </a:lnTo>
                <a:lnTo>
                  <a:pt x="0" y="0"/>
                </a:lnTo>
                <a:lnTo>
                  <a:pt x="0" y="4901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4" name="Google Shape;924;p15"/>
          <p:cNvSpPr/>
          <p:nvPr/>
        </p:nvSpPr>
        <p:spPr>
          <a:xfrm>
            <a:off x="9594219" y="2583423"/>
            <a:ext cx="86360" cy="176530"/>
          </a:xfrm>
          <a:custGeom>
            <a:rect b="b" l="l" r="r" t="t"/>
            <a:pathLst>
              <a:path extrusionOk="0" h="176530" w="86359">
                <a:moveTo>
                  <a:pt x="0" y="0"/>
                </a:moveTo>
                <a:lnTo>
                  <a:pt x="86105" y="0"/>
                </a:lnTo>
                <a:lnTo>
                  <a:pt x="86105" y="176021"/>
                </a:lnTo>
                <a:lnTo>
                  <a:pt x="0" y="17602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5" name="Google Shape;925;p15"/>
          <p:cNvSpPr/>
          <p:nvPr/>
        </p:nvSpPr>
        <p:spPr>
          <a:xfrm>
            <a:off x="9709039" y="2583423"/>
            <a:ext cx="164465" cy="176530"/>
          </a:xfrm>
          <a:custGeom>
            <a:rect b="b" l="l" r="r" t="t"/>
            <a:pathLst>
              <a:path extrusionOk="0" h="176530" w="164465">
                <a:moveTo>
                  <a:pt x="0" y="0"/>
                </a:moveTo>
                <a:lnTo>
                  <a:pt x="164195" y="0"/>
                </a:lnTo>
                <a:lnTo>
                  <a:pt x="164195" y="176021"/>
                </a:lnTo>
                <a:lnTo>
                  <a:pt x="0" y="17602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6" name="Google Shape;926;p15"/>
          <p:cNvSpPr/>
          <p:nvPr/>
        </p:nvSpPr>
        <p:spPr>
          <a:xfrm>
            <a:off x="9854686" y="2800526"/>
            <a:ext cx="0" cy="208915"/>
          </a:xfrm>
          <a:custGeom>
            <a:rect b="b" l="l" r="r" t="t"/>
            <a:pathLst>
              <a:path extrusionOk="0" h="208914" w="120000">
                <a:moveTo>
                  <a:pt x="0" y="0"/>
                </a:moveTo>
                <a:lnTo>
                  <a:pt x="0" y="208406"/>
                </a:lnTo>
              </a:path>
            </a:pathLst>
          </a:custGeom>
          <a:noFill/>
          <a:ln cap="flat" cmpd="sng" w="559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27" name="Google Shape;927;p15"/>
          <p:cNvSpPr txBox="1"/>
          <p:nvPr/>
        </p:nvSpPr>
        <p:spPr>
          <a:xfrm>
            <a:off x="1831340" y="5405499"/>
            <a:ext cx="3691386" cy="27699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006FC0"/>
              </a:buClr>
              <a:buSzPts val="1800"/>
              <a:buFont typeface="Arial"/>
              <a:buNone/>
            </a:pPr>
            <a:r>
              <a:rPr b="1" i="0" lang="en-GB" sz="1800" u="none" cap="none" strike="noStrike">
                <a:solidFill>
                  <a:srgbClr val="006FC0"/>
                </a:solidFill>
                <a:latin typeface="Arial"/>
                <a:ea typeface="Arial"/>
                <a:cs typeface="Arial"/>
                <a:sym typeface="Arial"/>
              </a:rPr>
              <a:t>IBM did that with VM/370 in 1972</a:t>
            </a:r>
            <a:endParaRPr b="0" i="0" sz="1800" u="none" cap="none" strike="noStrike">
              <a:solidFill>
                <a:schemeClr val="dk1"/>
              </a:solidFill>
              <a:latin typeface="Arial"/>
              <a:ea typeface="Arial"/>
              <a:cs typeface="Arial"/>
              <a:sym typeface="Arial"/>
            </a:endParaRPr>
          </a:p>
        </p:txBody>
      </p:sp>
      <p:sp>
        <p:nvSpPr>
          <p:cNvPr id="928" name="Google Shape;928;p1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WHY DO THAT?</a:t>
            </a:r>
            <a:endParaRPr i="0" sz="3200" u="none" cap="none" strike="noStrike">
              <a:solidFill>
                <a:schemeClr val="accent2"/>
              </a:solidFill>
              <a:latin typeface="Raleway"/>
              <a:ea typeface="Raleway"/>
              <a:cs typeface="Raleway"/>
              <a:sym typeface="Raleway"/>
            </a:endParaRPr>
          </a:p>
        </p:txBody>
      </p:sp>
      <p:sp>
        <p:nvSpPr>
          <p:cNvPr id="935" name="Google Shape;935;p16"/>
          <p:cNvSpPr/>
          <p:nvPr/>
        </p:nvSpPr>
        <p:spPr>
          <a:xfrm>
            <a:off x="1123407" y="1402077"/>
            <a:ext cx="10040982" cy="314379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74320" lvl="0" marL="287020" marR="5080" rtl="0" algn="just">
              <a:lnSpc>
                <a:spcPct val="100000"/>
              </a:lnSpc>
              <a:spcBef>
                <a:spcPts val="0"/>
              </a:spcBef>
              <a:spcAft>
                <a:spcPts val="0"/>
              </a:spcAft>
              <a:buClr>
                <a:srgbClr val="FE8537"/>
              </a:buClr>
              <a:buSzPts val="2200"/>
              <a:buFont typeface="Noto Sans Symbols"/>
              <a:buChar char="●"/>
            </a:pPr>
            <a:r>
              <a:rPr b="0" i="0" lang="en-GB" sz="2000" u="none" cap="none" strike="noStrike">
                <a:solidFill>
                  <a:srgbClr val="00AFF0"/>
                </a:solidFill>
                <a:latin typeface="Times"/>
                <a:ea typeface="Times"/>
                <a:cs typeface="Times"/>
                <a:sym typeface="Times"/>
              </a:rPr>
              <a:t>Save </a:t>
            </a:r>
            <a:r>
              <a:rPr b="0" i="0" lang="en-GB" sz="2000" u="none" cap="none" strike="noStrike">
                <a:solidFill>
                  <a:schemeClr val="dk1"/>
                </a:solidFill>
                <a:latin typeface="Times"/>
                <a:ea typeface="Times"/>
                <a:cs typeface="Times"/>
                <a:sym typeface="Times"/>
              </a:rPr>
              <a:t>the </a:t>
            </a:r>
            <a:r>
              <a:rPr b="0" i="0" lang="en-GB" sz="2000" u="none" cap="none" strike="noStrike">
                <a:solidFill>
                  <a:srgbClr val="B22C15"/>
                </a:solidFill>
                <a:latin typeface="Times"/>
                <a:ea typeface="Times"/>
                <a:cs typeface="Times"/>
                <a:sym typeface="Times"/>
              </a:rPr>
              <a:t>cost </a:t>
            </a:r>
            <a:r>
              <a:rPr b="0" i="0" lang="en-GB" sz="2000" u="none" cap="none" strike="noStrike">
                <a:solidFill>
                  <a:schemeClr val="dk1"/>
                </a:solidFill>
                <a:latin typeface="Times"/>
                <a:ea typeface="Times"/>
                <a:cs typeface="Times"/>
                <a:sym typeface="Times"/>
              </a:rPr>
              <a:t>(space, energy, personnel) of running several machines in place of one—a </a:t>
            </a:r>
            <a:r>
              <a:rPr b="1" i="0" lang="en-GB" sz="2000" u="none" cap="none" strike="noStrike">
                <a:solidFill>
                  <a:srgbClr val="00AF50"/>
                </a:solidFill>
                <a:latin typeface="Times"/>
                <a:ea typeface="Times"/>
                <a:cs typeface="Times"/>
                <a:sym typeface="Times"/>
              </a:rPr>
              <a:t>green </a:t>
            </a:r>
            <a:r>
              <a:rPr b="0" i="0" lang="en-GB" sz="2000" u="none" cap="none" strike="noStrike">
                <a:solidFill>
                  <a:schemeClr val="dk1"/>
                </a:solidFill>
                <a:latin typeface="Times"/>
                <a:ea typeface="Times"/>
                <a:cs typeface="Times"/>
                <a:sym typeface="Times"/>
              </a:rPr>
              <a:t>aspect, too!</a:t>
            </a:r>
            <a:endParaRPr b="0" i="0" sz="2000" u="none" cap="none" strike="noStrike">
              <a:solidFill>
                <a:schemeClr val="dk1"/>
              </a:solidFill>
              <a:latin typeface="Times"/>
              <a:ea typeface="Times"/>
              <a:cs typeface="Times"/>
              <a:sym typeface="Times"/>
            </a:endParaRPr>
          </a:p>
          <a:p>
            <a:pPr indent="-274320" lvl="0" marL="287020" marR="0" rtl="0" algn="l">
              <a:lnSpc>
                <a:spcPct val="100000"/>
              </a:lnSpc>
              <a:spcBef>
                <a:spcPts val="1200"/>
              </a:spcBef>
              <a:spcAft>
                <a:spcPts val="0"/>
              </a:spcAft>
              <a:buClr>
                <a:srgbClr val="FE8537"/>
              </a:buClr>
              <a:buSzPts val="2200"/>
              <a:buFont typeface="Noto Sans Symbols"/>
              <a:buChar char="●"/>
            </a:pPr>
            <a:r>
              <a:rPr b="0" i="0" lang="en-GB" sz="2000" u="none" cap="none" strike="noStrike">
                <a:solidFill>
                  <a:srgbClr val="00AFF0"/>
                </a:solidFill>
                <a:latin typeface="Times"/>
                <a:ea typeface="Times"/>
                <a:cs typeface="Times"/>
                <a:sym typeface="Times"/>
              </a:rPr>
              <a:t>Use </a:t>
            </a:r>
            <a:r>
              <a:rPr b="0" i="0" lang="en-GB" sz="2000" u="none" cap="none" strike="noStrike">
                <a:solidFill>
                  <a:schemeClr val="dk1"/>
                </a:solidFill>
                <a:latin typeface="Times"/>
                <a:ea typeface="Times"/>
                <a:cs typeface="Times"/>
                <a:sym typeface="Times"/>
              </a:rPr>
              <a:t>the (otherwise wasted) CPU power</a:t>
            </a:r>
            <a:endParaRPr b="0" i="0" sz="2000" u="none" cap="none" strike="noStrike">
              <a:solidFill>
                <a:schemeClr val="dk1"/>
              </a:solidFill>
              <a:latin typeface="Times"/>
              <a:ea typeface="Times"/>
              <a:cs typeface="Times"/>
              <a:sym typeface="Times"/>
            </a:endParaRPr>
          </a:p>
          <a:p>
            <a:pPr indent="-274320" lvl="0" marL="287020" marR="0" rtl="0" algn="l">
              <a:lnSpc>
                <a:spcPct val="100000"/>
              </a:lnSpc>
              <a:spcBef>
                <a:spcPts val="1200"/>
              </a:spcBef>
              <a:spcAft>
                <a:spcPts val="0"/>
              </a:spcAft>
              <a:buClr>
                <a:srgbClr val="FE8537"/>
              </a:buClr>
              <a:buSzPts val="2200"/>
              <a:buFont typeface="Noto Sans Symbols"/>
              <a:buChar char="●"/>
            </a:pPr>
            <a:r>
              <a:rPr b="0" i="1" lang="en-GB" sz="2000" u="none" cap="none" strike="noStrike">
                <a:solidFill>
                  <a:srgbClr val="00AFF0"/>
                </a:solidFill>
                <a:latin typeface="Times"/>
                <a:ea typeface="Times"/>
                <a:cs typeface="Times"/>
                <a:sym typeface="Times"/>
              </a:rPr>
              <a:t>Clone </a:t>
            </a:r>
            <a:r>
              <a:rPr b="0" i="0" lang="en-GB" sz="2000" u="none" cap="none" strike="noStrike">
                <a:solidFill>
                  <a:schemeClr val="dk1"/>
                </a:solidFill>
                <a:latin typeface="Times"/>
                <a:ea typeface="Times"/>
                <a:cs typeface="Times"/>
                <a:sym typeface="Times"/>
              </a:rPr>
              <a:t>servers (for example, for debugging) at low cost</a:t>
            </a:r>
            <a:endParaRPr b="0" i="0" sz="2000" u="none" cap="none" strike="noStrike">
              <a:solidFill>
                <a:schemeClr val="lt1"/>
              </a:solidFill>
              <a:latin typeface="Times"/>
              <a:ea typeface="Times"/>
              <a:cs typeface="Times"/>
              <a:sym typeface="Times"/>
            </a:endParaRPr>
          </a:p>
          <a:p>
            <a:pPr indent="-274320" lvl="0" marL="287020" marR="353695" rtl="0" algn="l">
              <a:lnSpc>
                <a:spcPct val="100000"/>
              </a:lnSpc>
              <a:spcBef>
                <a:spcPts val="600"/>
              </a:spcBef>
              <a:spcAft>
                <a:spcPts val="0"/>
              </a:spcAft>
              <a:buClr>
                <a:srgbClr val="FE8537"/>
              </a:buClr>
              <a:buSzPts val="2200"/>
              <a:buFont typeface="Noto Sans Symbols"/>
              <a:buChar char="●"/>
            </a:pPr>
            <a:r>
              <a:rPr b="0" i="1" lang="en-GB" sz="2000" u="none" cap="none" strike="noStrike">
                <a:solidFill>
                  <a:srgbClr val="00AFF0"/>
                </a:solidFill>
                <a:latin typeface="Times"/>
                <a:ea typeface="Times"/>
                <a:cs typeface="Times"/>
                <a:sym typeface="Times"/>
              </a:rPr>
              <a:t>Migrate </a:t>
            </a:r>
            <a:r>
              <a:rPr b="0" i="0" lang="en-GB" sz="2000" u="none" cap="none" strike="noStrike">
                <a:solidFill>
                  <a:schemeClr val="dk1"/>
                </a:solidFill>
                <a:latin typeface="Times"/>
                <a:ea typeface="Times"/>
                <a:cs typeface="Times"/>
                <a:sym typeface="Times"/>
              </a:rPr>
              <a:t>a machine (for example, when the load increases) at low cost </a:t>
            </a:r>
            <a:endParaRPr b="0" i="0" sz="2000" u="none" cap="none" strike="noStrike">
              <a:solidFill>
                <a:schemeClr val="dk1"/>
              </a:solidFill>
              <a:latin typeface="Times"/>
              <a:ea typeface="Times"/>
              <a:cs typeface="Times"/>
              <a:sym typeface="Times"/>
            </a:endParaRPr>
          </a:p>
          <a:p>
            <a:pPr indent="-274320" lvl="0" marL="287020" marR="503555" rtl="0" algn="l">
              <a:lnSpc>
                <a:spcPct val="100000"/>
              </a:lnSpc>
              <a:spcBef>
                <a:spcPts val="1200"/>
              </a:spcBef>
              <a:spcAft>
                <a:spcPts val="0"/>
              </a:spcAft>
              <a:buClr>
                <a:srgbClr val="FE8537"/>
              </a:buClr>
              <a:buSzPts val="2200"/>
              <a:buFont typeface="Noto Sans Symbols"/>
              <a:buChar char="●"/>
            </a:pPr>
            <a:r>
              <a:rPr b="0" i="1" lang="en-GB" sz="2000" u="none" cap="none" strike="noStrike">
                <a:solidFill>
                  <a:srgbClr val="00AFF0"/>
                </a:solidFill>
                <a:latin typeface="Times"/>
                <a:ea typeface="Times"/>
                <a:cs typeface="Times"/>
                <a:sym typeface="Times"/>
              </a:rPr>
              <a:t>Isolate </a:t>
            </a:r>
            <a:r>
              <a:rPr b="0" i="0" lang="en-GB" sz="2000" u="none" cap="none" strike="noStrike">
                <a:solidFill>
                  <a:schemeClr val="dk1"/>
                </a:solidFill>
                <a:latin typeface="Times"/>
                <a:ea typeface="Times"/>
                <a:cs typeface="Times"/>
                <a:sym typeface="Times"/>
              </a:rPr>
              <a:t>an appliance—a server for a specific purpose (such as </a:t>
            </a:r>
            <a:r>
              <a:rPr b="0" i="0" lang="en-GB" sz="2000" u="none" cap="none" strike="noStrike">
                <a:solidFill>
                  <a:srgbClr val="FF0000"/>
                </a:solidFill>
                <a:latin typeface="Times"/>
                <a:ea typeface="Times"/>
                <a:cs typeface="Times"/>
                <a:sym typeface="Times"/>
              </a:rPr>
              <a:t>security</a:t>
            </a:r>
            <a:r>
              <a:rPr b="0" i="0" lang="en-GB" sz="2000" u="none" cap="none" strike="noStrike">
                <a:solidFill>
                  <a:schemeClr val="dk1"/>
                </a:solidFill>
                <a:latin typeface="Times"/>
                <a:ea typeface="Times"/>
                <a:cs typeface="Times"/>
                <a:sym typeface="Times"/>
              </a:rPr>
              <a:t>)—without buying new hardware</a:t>
            </a:r>
            <a:endParaRPr b="0" i="0" sz="2000" u="none" cap="none" strike="noStrike">
              <a:solidFill>
                <a:schemeClr val="dk1"/>
              </a:solidFill>
              <a:latin typeface="Times"/>
              <a:ea typeface="Times"/>
              <a:cs typeface="Times"/>
              <a:sym typeface="Times"/>
            </a:endParaRPr>
          </a:p>
        </p:txBody>
      </p:sp>
      <p:sp>
        <p:nvSpPr>
          <p:cNvPr id="936" name="Google Shape;936;p1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7"/>
          <p:cNvSpPr/>
          <p:nvPr/>
        </p:nvSpPr>
        <p:spPr>
          <a:xfrm>
            <a:off x="2682416" y="2337050"/>
            <a:ext cx="7705786" cy="453772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43" name="Google Shape;943;p17"/>
          <p:cNvSpPr txBox="1"/>
          <p:nvPr/>
        </p:nvSpPr>
        <p:spPr>
          <a:xfrm>
            <a:off x="420449" y="204150"/>
            <a:ext cx="10505700" cy="769200"/>
          </a:xfrm>
          <a:prstGeom prst="rect">
            <a:avLst/>
          </a:prstGeom>
          <a:noFill/>
          <a:ln>
            <a:noFill/>
          </a:ln>
        </p:spPr>
        <p:txBody>
          <a:bodyPr anchorCtr="0" anchor="ctr" bIns="45700" lIns="0" spcFirstLastPara="1" rIns="91425" wrap="square" tIns="45700">
            <a:noAutofit/>
          </a:bodyPr>
          <a:lstStyle/>
          <a:p>
            <a:pPr indent="0" lvl="0" marL="0" marR="0" rtl="0" algn="l">
              <a:lnSpc>
                <a:spcPct val="90000"/>
              </a:lnSpc>
              <a:spcBef>
                <a:spcPts val="0"/>
              </a:spcBef>
              <a:spcAft>
                <a:spcPts val="0"/>
              </a:spcAft>
              <a:buClr>
                <a:srgbClr val="7F7F7F"/>
              </a:buClr>
              <a:buSzPts val="3200"/>
              <a:buFont typeface="Arial"/>
              <a:buNone/>
            </a:pPr>
            <a:r>
              <a:t/>
            </a:r>
            <a:endParaRPr i="0" sz="3100" u="none" cap="none" strike="noStrike">
              <a:solidFill>
                <a:schemeClr val="accent2"/>
              </a:solidFill>
              <a:latin typeface="Raleway"/>
              <a:ea typeface="Raleway"/>
              <a:cs typeface="Raleway"/>
              <a:sym typeface="Raleway"/>
            </a:endParaRPr>
          </a:p>
          <a:p>
            <a:pPr indent="0" lvl="0" marL="0" marR="0" rtl="0" algn="l">
              <a:lnSpc>
                <a:spcPct val="90000"/>
              </a:lnSpc>
              <a:spcBef>
                <a:spcPts val="0"/>
              </a:spcBef>
              <a:spcAft>
                <a:spcPts val="0"/>
              </a:spcAft>
              <a:buClr>
                <a:schemeClr val="dk1"/>
              </a:buClr>
              <a:buSzPts val="3200"/>
              <a:buFont typeface="Arial"/>
              <a:buNone/>
            </a:pPr>
            <a:r>
              <a:rPr i="0" lang="en-GB" sz="3100" u="none" cap="none" strike="noStrike">
                <a:solidFill>
                  <a:schemeClr val="accent2"/>
                </a:solidFill>
                <a:latin typeface="Raleway"/>
                <a:ea typeface="Raleway"/>
                <a:cs typeface="Raleway"/>
                <a:sym typeface="Raleway"/>
              </a:rPr>
              <a:t>VIRTUALIZATION IN MODERN OPERATING SYSTEM</a:t>
            </a:r>
            <a:endParaRPr i="0" sz="31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944" name="Google Shape;944;p17"/>
          <p:cNvSpPr/>
          <p:nvPr/>
        </p:nvSpPr>
        <p:spPr>
          <a:xfrm>
            <a:off x="174175" y="1046249"/>
            <a:ext cx="4199700" cy="26604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169545" lvl="0" marL="287020" marR="0" rtl="0" algn="l">
              <a:lnSpc>
                <a:spcPct val="100000"/>
              </a:lnSpc>
              <a:spcBef>
                <a:spcPts val="0"/>
              </a:spcBef>
              <a:spcAft>
                <a:spcPts val="0"/>
              </a:spcAft>
              <a:buClr>
                <a:srgbClr val="FE8537"/>
              </a:buClr>
              <a:buSzPts val="1650"/>
              <a:buFont typeface="Noto Sans Symbols"/>
              <a:buNone/>
            </a:pPr>
            <a:r>
              <a:t/>
            </a:r>
            <a:endParaRPr b="0" i="0" sz="2400" u="none" cap="none" strike="noStrike">
              <a:solidFill>
                <a:schemeClr val="dk1"/>
              </a:solidFill>
              <a:latin typeface="Arial"/>
              <a:ea typeface="Arial"/>
              <a:cs typeface="Arial"/>
              <a:sym typeface="Arial"/>
            </a:endParaRPr>
          </a:p>
          <a:p>
            <a:pPr indent="-342900" lvl="0" marL="355600" marR="0" rtl="0" algn="l">
              <a:lnSpc>
                <a:spcPct val="100000"/>
              </a:lnSpc>
              <a:spcBef>
                <a:spcPts val="2065"/>
              </a:spcBef>
              <a:spcAft>
                <a:spcPts val="0"/>
              </a:spcAft>
              <a:buClr>
                <a:srgbClr val="FE8537"/>
              </a:buClr>
              <a:buSzPts val="1650"/>
              <a:buFont typeface="Noto Sans Symbols"/>
              <a:buChar char="❑"/>
            </a:pPr>
            <a:r>
              <a:rPr b="0" i="0" lang="en-GB" sz="2000" u="none" cap="none" strike="noStrike">
                <a:solidFill>
                  <a:schemeClr val="dk1"/>
                </a:solidFill>
                <a:latin typeface="Times"/>
                <a:ea typeface="Times"/>
                <a:cs typeface="Times"/>
                <a:sym typeface="Times"/>
              </a:rPr>
              <a:t>Each virtualized cloud application thinks that it has</a:t>
            </a:r>
            <a:endParaRPr b="0" i="0" sz="2000" u="none" cap="none" strike="noStrike">
              <a:solidFill>
                <a:schemeClr val="dk1"/>
              </a:solidFill>
              <a:latin typeface="Times"/>
              <a:ea typeface="Times"/>
              <a:cs typeface="Times"/>
              <a:sym typeface="Times"/>
            </a:endParaRPr>
          </a:p>
          <a:p>
            <a:pPr indent="-347345" lvl="1" marL="725805" marR="0" rtl="0" algn="l">
              <a:lnSpc>
                <a:spcPct val="100000"/>
              </a:lnSpc>
              <a:spcBef>
                <a:spcPts val="505"/>
              </a:spcBef>
              <a:spcAft>
                <a:spcPts val="0"/>
              </a:spcAft>
              <a:buClr>
                <a:srgbClr val="FE8537"/>
              </a:buClr>
              <a:buSzPts val="1650"/>
              <a:buFont typeface="Noto Sans Symbols"/>
              <a:buChar char="⚫"/>
            </a:pPr>
            <a:r>
              <a:rPr b="0" i="0" lang="en-GB" sz="2000" u="none" cap="none" strike="noStrike">
                <a:solidFill>
                  <a:schemeClr val="dk1"/>
                </a:solidFill>
                <a:latin typeface="Times"/>
                <a:ea typeface="Times"/>
                <a:cs typeface="Times"/>
                <a:sym typeface="Times"/>
              </a:rPr>
              <a:t>Huge contiguous memory, starting from address 0</a:t>
            </a:r>
            <a:endParaRPr b="0" i="0" sz="2000" u="none" cap="none" strike="noStrike">
              <a:solidFill>
                <a:schemeClr val="dk1"/>
              </a:solidFill>
              <a:latin typeface="Times"/>
              <a:ea typeface="Times"/>
              <a:cs typeface="Times"/>
              <a:sym typeface="Times"/>
            </a:endParaRPr>
          </a:p>
          <a:p>
            <a:pPr indent="-274320" lvl="1" marL="652780" marR="0" rtl="0" algn="l">
              <a:lnSpc>
                <a:spcPct val="100000"/>
              </a:lnSpc>
              <a:spcBef>
                <a:spcPts val="505"/>
              </a:spcBef>
              <a:spcAft>
                <a:spcPts val="0"/>
              </a:spcAft>
              <a:buClr>
                <a:srgbClr val="FE8537"/>
              </a:buClr>
              <a:buSzPts val="1650"/>
              <a:buFont typeface="Noto Sans Symbols"/>
              <a:buChar char="⚫"/>
            </a:pPr>
            <a:r>
              <a:rPr b="0" i="0" lang="en-GB" sz="2000" u="none" cap="none" strike="noStrike">
                <a:solidFill>
                  <a:schemeClr val="dk1"/>
                </a:solidFill>
                <a:latin typeface="Times"/>
                <a:ea typeface="Times"/>
                <a:cs typeface="Times"/>
                <a:sym typeface="Times"/>
              </a:rPr>
              <a:t>CPU power to itself</a:t>
            </a:r>
            <a:endParaRPr b="0" i="0" sz="2000" u="none" cap="none" strike="noStrike">
              <a:solidFill>
                <a:schemeClr val="dk1"/>
              </a:solidFill>
              <a:latin typeface="Times"/>
              <a:ea typeface="Times"/>
              <a:cs typeface="Times"/>
              <a:sym typeface="Times"/>
            </a:endParaRPr>
          </a:p>
          <a:p>
            <a:pPr indent="-274320" lvl="1" marL="652780" marR="0" rtl="0" algn="l">
              <a:lnSpc>
                <a:spcPct val="100000"/>
              </a:lnSpc>
              <a:spcBef>
                <a:spcPts val="505"/>
              </a:spcBef>
              <a:spcAft>
                <a:spcPts val="0"/>
              </a:spcAft>
              <a:buClr>
                <a:srgbClr val="FE8537"/>
              </a:buClr>
              <a:buSzPts val="1650"/>
              <a:buFont typeface="Noto Sans Symbols"/>
              <a:buChar char="⚫"/>
            </a:pPr>
            <a:r>
              <a:rPr b="0" i="0" lang="en-GB" sz="2000" u="none" cap="none" strike="noStrike">
                <a:solidFill>
                  <a:schemeClr val="dk1"/>
                </a:solidFill>
                <a:latin typeface="Times"/>
                <a:ea typeface="Times"/>
                <a:cs typeface="Times"/>
                <a:sym typeface="Times"/>
              </a:rPr>
              <a:t>All I/O devices</a:t>
            </a:r>
            <a:endParaRPr b="0" i="0" sz="2000" u="none" cap="none" strike="noStrike">
              <a:solidFill>
                <a:schemeClr val="dk1"/>
              </a:solidFill>
              <a:latin typeface="Times"/>
              <a:ea typeface="Times"/>
              <a:cs typeface="Times"/>
              <a:sym typeface="Times"/>
            </a:endParaRPr>
          </a:p>
          <a:p>
            <a:pPr indent="-134620" lvl="0" marL="287020" marR="5080" rtl="0" algn="just">
              <a:lnSpc>
                <a:spcPct val="100000"/>
              </a:lnSpc>
              <a:spcBef>
                <a:spcPts val="0"/>
              </a:spcBef>
              <a:spcAft>
                <a:spcPts val="0"/>
              </a:spcAft>
              <a:buClr>
                <a:srgbClr val="FE8537"/>
              </a:buClr>
              <a:buSzPts val="2200"/>
              <a:buFont typeface="Noto Sans Symbols"/>
              <a:buNone/>
            </a:pPr>
            <a:r>
              <a:t/>
            </a:r>
            <a:endParaRPr b="0" i="0" sz="2000" u="none" cap="none" strike="noStrike">
              <a:solidFill>
                <a:schemeClr val="dk1"/>
              </a:solidFill>
              <a:latin typeface="Arial"/>
              <a:ea typeface="Arial"/>
              <a:cs typeface="Arial"/>
              <a:sym typeface="Arial"/>
            </a:endParaRPr>
          </a:p>
        </p:txBody>
      </p:sp>
      <p:sp>
        <p:nvSpPr>
          <p:cNvPr id="945" name="Google Shape;945;p17"/>
          <p:cNvSpPr/>
          <p:nvPr/>
        </p:nvSpPr>
        <p:spPr>
          <a:xfrm>
            <a:off x="2604287" y="2323331"/>
            <a:ext cx="7706359" cy="3888104"/>
          </a:xfrm>
          <a:custGeom>
            <a:rect b="b" l="l" r="r" t="t"/>
            <a:pathLst>
              <a:path extrusionOk="0" h="3888104" w="7706359">
                <a:moveTo>
                  <a:pt x="701038" y="1280118"/>
                </a:moveTo>
                <a:lnTo>
                  <a:pt x="691694" y="1212556"/>
                </a:lnTo>
                <a:lnTo>
                  <a:pt x="690344" y="1145771"/>
                </a:lnTo>
                <a:lnTo>
                  <a:pt x="696725" y="1080004"/>
                </a:lnTo>
                <a:lnTo>
                  <a:pt x="710570" y="1015494"/>
                </a:lnTo>
                <a:lnTo>
                  <a:pt x="731616" y="952479"/>
                </a:lnTo>
                <a:lnTo>
                  <a:pt x="759596" y="891199"/>
                </a:lnTo>
                <a:lnTo>
                  <a:pt x="794245" y="831894"/>
                </a:lnTo>
                <a:lnTo>
                  <a:pt x="835300" y="774802"/>
                </a:lnTo>
                <a:lnTo>
                  <a:pt x="882493" y="720163"/>
                </a:lnTo>
                <a:lnTo>
                  <a:pt x="935561" y="668217"/>
                </a:lnTo>
                <a:lnTo>
                  <a:pt x="994239" y="619202"/>
                </a:lnTo>
                <a:lnTo>
                  <a:pt x="1058260" y="573358"/>
                </a:lnTo>
                <a:lnTo>
                  <a:pt x="1127361" y="530924"/>
                </a:lnTo>
                <a:lnTo>
                  <a:pt x="1201275" y="492139"/>
                </a:lnTo>
                <a:lnTo>
                  <a:pt x="1279739" y="457244"/>
                </a:lnTo>
                <a:lnTo>
                  <a:pt x="1362486" y="426476"/>
                </a:lnTo>
                <a:lnTo>
                  <a:pt x="1449252" y="400076"/>
                </a:lnTo>
                <a:lnTo>
                  <a:pt x="1539772" y="378282"/>
                </a:lnTo>
                <a:lnTo>
                  <a:pt x="1633780" y="361334"/>
                </a:lnTo>
                <a:lnTo>
                  <a:pt x="1731012" y="349472"/>
                </a:lnTo>
                <a:lnTo>
                  <a:pt x="1771048" y="346202"/>
                </a:lnTo>
                <a:lnTo>
                  <a:pt x="1811120" y="343859"/>
                </a:lnTo>
                <a:lnTo>
                  <a:pt x="1851194" y="342440"/>
                </a:lnTo>
                <a:lnTo>
                  <a:pt x="1891239" y="341939"/>
                </a:lnTo>
                <a:lnTo>
                  <a:pt x="1931222" y="342353"/>
                </a:lnTo>
                <a:lnTo>
                  <a:pt x="1971110" y="343677"/>
                </a:lnTo>
                <a:lnTo>
                  <a:pt x="2010869" y="345908"/>
                </a:lnTo>
                <a:lnTo>
                  <a:pt x="2050469" y="349040"/>
                </a:lnTo>
                <a:lnTo>
                  <a:pt x="2089875" y="353069"/>
                </a:lnTo>
                <a:lnTo>
                  <a:pt x="2129056" y="357991"/>
                </a:lnTo>
                <a:lnTo>
                  <a:pt x="2167978" y="363802"/>
                </a:lnTo>
                <a:lnTo>
                  <a:pt x="2206609" y="370498"/>
                </a:lnTo>
                <a:lnTo>
                  <a:pt x="2244917" y="378074"/>
                </a:lnTo>
                <a:lnTo>
                  <a:pt x="2282867" y="386526"/>
                </a:lnTo>
                <a:lnTo>
                  <a:pt x="2320429" y="395849"/>
                </a:lnTo>
                <a:lnTo>
                  <a:pt x="2357569" y="406040"/>
                </a:lnTo>
                <a:lnTo>
                  <a:pt x="2394254" y="417094"/>
                </a:lnTo>
                <a:lnTo>
                  <a:pt x="2430453" y="429006"/>
                </a:lnTo>
                <a:lnTo>
                  <a:pt x="2501257" y="455390"/>
                </a:lnTo>
                <a:lnTo>
                  <a:pt x="2540589" y="409052"/>
                </a:lnTo>
                <a:lnTo>
                  <a:pt x="2584526" y="365750"/>
                </a:lnTo>
                <a:lnTo>
                  <a:pt x="2632737" y="325553"/>
                </a:lnTo>
                <a:lnTo>
                  <a:pt x="2684893" y="288531"/>
                </a:lnTo>
                <a:lnTo>
                  <a:pt x="2740662" y="254753"/>
                </a:lnTo>
                <a:lnTo>
                  <a:pt x="2799714" y="224289"/>
                </a:lnTo>
                <a:lnTo>
                  <a:pt x="2861719" y="197208"/>
                </a:lnTo>
                <a:lnTo>
                  <a:pt x="2926344" y="173581"/>
                </a:lnTo>
                <a:lnTo>
                  <a:pt x="2993261" y="153477"/>
                </a:lnTo>
                <a:lnTo>
                  <a:pt x="3062138" y="136966"/>
                </a:lnTo>
                <a:lnTo>
                  <a:pt x="3132645" y="124116"/>
                </a:lnTo>
                <a:lnTo>
                  <a:pt x="3204451" y="114998"/>
                </a:lnTo>
                <a:lnTo>
                  <a:pt x="3277225" y="109682"/>
                </a:lnTo>
                <a:lnTo>
                  <a:pt x="3350637" y="108237"/>
                </a:lnTo>
                <a:lnTo>
                  <a:pt x="3424356" y="110733"/>
                </a:lnTo>
                <a:lnTo>
                  <a:pt x="3498052" y="117239"/>
                </a:lnTo>
                <a:lnTo>
                  <a:pt x="3571394" y="127824"/>
                </a:lnTo>
                <a:lnTo>
                  <a:pt x="3644051" y="142560"/>
                </a:lnTo>
                <a:lnTo>
                  <a:pt x="3715693" y="161515"/>
                </a:lnTo>
                <a:lnTo>
                  <a:pt x="3785989" y="184758"/>
                </a:lnTo>
                <a:lnTo>
                  <a:pt x="3822958" y="198990"/>
                </a:lnTo>
                <a:lnTo>
                  <a:pt x="3858931" y="214320"/>
                </a:lnTo>
                <a:lnTo>
                  <a:pt x="3893854" y="230725"/>
                </a:lnTo>
                <a:lnTo>
                  <a:pt x="3938699" y="254233"/>
                </a:lnTo>
                <a:lnTo>
                  <a:pt x="3981465" y="279562"/>
                </a:lnTo>
                <a:lnTo>
                  <a:pt x="4006847" y="296132"/>
                </a:lnTo>
                <a:lnTo>
                  <a:pt x="4037616" y="257675"/>
                </a:lnTo>
                <a:lnTo>
                  <a:pt x="4072246" y="221632"/>
                </a:lnTo>
                <a:lnTo>
                  <a:pt x="4110469" y="188067"/>
                </a:lnTo>
                <a:lnTo>
                  <a:pt x="4152017" y="157039"/>
                </a:lnTo>
                <a:lnTo>
                  <a:pt x="4196620" y="128612"/>
                </a:lnTo>
                <a:lnTo>
                  <a:pt x="4244011" y="102847"/>
                </a:lnTo>
                <a:lnTo>
                  <a:pt x="4293920" y="79807"/>
                </a:lnTo>
                <a:lnTo>
                  <a:pt x="4346080" y="59552"/>
                </a:lnTo>
                <a:lnTo>
                  <a:pt x="4400221" y="42146"/>
                </a:lnTo>
                <a:lnTo>
                  <a:pt x="4456076" y="27649"/>
                </a:lnTo>
                <a:lnTo>
                  <a:pt x="4513376" y="16124"/>
                </a:lnTo>
                <a:lnTo>
                  <a:pt x="4571852" y="7633"/>
                </a:lnTo>
                <a:lnTo>
                  <a:pt x="4631235" y="2238"/>
                </a:lnTo>
                <a:lnTo>
                  <a:pt x="4691258" y="0"/>
                </a:lnTo>
                <a:lnTo>
                  <a:pt x="4751651" y="981"/>
                </a:lnTo>
                <a:lnTo>
                  <a:pt x="4812147" y="5244"/>
                </a:lnTo>
                <a:lnTo>
                  <a:pt x="4872476" y="12850"/>
                </a:lnTo>
                <a:lnTo>
                  <a:pt x="4932371" y="23861"/>
                </a:lnTo>
                <a:lnTo>
                  <a:pt x="4991562" y="38339"/>
                </a:lnTo>
                <a:lnTo>
                  <a:pt x="5049781" y="56346"/>
                </a:lnTo>
                <a:lnTo>
                  <a:pt x="5096726" y="73834"/>
                </a:lnTo>
                <a:lnTo>
                  <a:pt x="5141678" y="93436"/>
                </a:lnTo>
                <a:lnTo>
                  <a:pt x="5184499" y="115073"/>
                </a:lnTo>
                <a:lnTo>
                  <a:pt x="5225052" y="138666"/>
                </a:lnTo>
                <a:lnTo>
                  <a:pt x="5263198" y="164137"/>
                </a:lnTo>
                <a:lnTo>
                  <a:pt x="5298800" y="191405"/>
                </a:lnTo>
                <a:lnTo>
                  <a:pt x="5321053" y="210544"/>
                </a:lnTo>
                <a:lnTo>
                  <a:pt x="5369125" y="174700"/>
                </a:lnTo>
                <a:lnTo>
                  <a:pt x="5420438" y="142159"/>
                </a:lnTo>
                <a:lnTo>
                  <a:pt x="5474678" y="112939"/>
                </a:lnTo>
                <a:lnTo>
                  <a:pt x="5531533" y="87059"/>
                </a:lnTo>
                <a:lnTo>
                  <a:pt x="5590687" y="64536"/>
                </a:lnTo>
                <a:lnTo>
                  <a:pt x="5651828" y="45387"/>
                </a:lnTo>
                <a:lnTo>
                  <a:pt x="5714641" y="29630"/>
                </a:lnTo>
                <a:lnTo>
                  <a:pt x="5778812" y="17283"/>
                </a:lnTo>
                <a:lnTo>
                  <a:pt x="5844029" y="8365"/>
                </a:lnTo>
                <a:lnTo>
                  <a:pt x="5909976" y="2892"/>
                </a:lnTo>
                <a:lnTo>
                  <a:pt x="5976341" y="882"/>
                </a:lnTo>
                <a:lnTo>
                  <a:pt x="6042809" y="2353"/>
                </a:lnTo>
                <a:lnTo>
                  <a:pt x="6109066" y="7323"/>
                </a:lnTo>
                <a:lnTo>
                  <a:pt x="6174800" y="15809"/>
                </a:lnTo>
                <a:lnTo>
                  <a:pt x="6239695" y="27830"/>
                </a:lnTo>
                <a:lnTo>
                  <a:pt x="6303438" y="43403"/>
                </a:lnTo>
                <a:lnTo>
                  <a:pt x="6365716" y="62545"/>
                </a:lnTo>
                <a:lnTo>
                  <a:pt x="6426215" y="85275"/>
                </a:lnTo>
                <a:lnTo>
                  <a:pt x="6484620" y="111610"/>
                </a:lnTo>
                <a:lnTo>
                  <a:pt x="6540619" y="141568"/>
                </a:lnTo>
                <a:lnTo>
                  <a:pt x="6585053" y="169270"/>
                </a:lnTo>
                <a:lnTo>
                  <a:pt x="6626387" y="198872"/>
                </a:lnTo>
                <a:lnTo>
                  <a:pt x="6664515" y="230250"/>
                </a:lnTo>
                <a:lnTo>
                  <a:pt x="6699332" y="263277"/>
                </a:lnTo>
                <a:lnTo>
                  <a:pt x="6730730" y="297828"/>
                </a:lnTo>
                <a:lnTo>
                  <a:pt x="6758604" y="333776"/>
                </a:lnTo>
                <a:lnTo>
                  <a:pt x="6782848" y="370998"/>
                </a:lnTo>
                <a:lnTo>
                  <a:pt x="6803356" y="409366"/>
                </a:lnTo>
                <a:lnTo>
                  <a:pt x="6820022" y="448755"/>
                </a:lnTo>
                <a:lnTo>
                  <a:pt x="6832739" y="489040"/>
                </a:lnTo>
                <a:lnTo>
                  <a:pt x="6907086" y="505224"/>
                </a:lnTo>
                <a:lnTo>
                  <a:pt x="6978148" y="525173"/>
                </a:lnTo>
                <a:lnTo>
                  <a:pt x="7045755" y="548680"/>
                </a:lnTo>
                <a:lnTo>
                  <a:pt x="7109733" y="575537"/>
                </a:lnTo>
                <a:lnTo>
                  <a:pt x="7169912" y="605539"/>
                </a:lnTo>
                <a:lnTo>
                  <a:pt x="7226120" y="638479"/>
                </a:lnTo>
                <a:lnTo>
                  <a:pt x="7278184" y="674148"/>
                </a:lnTo>
                <a:lnTo>
                  <a:pt x="7325934" y="712341"/>
                </a:lnTo>
                <a:lnTo>
                  <a:pt x="7369197" y="752851"/>
                </a:lnTo>
                <a:lnTo>
                  <a:pt x="7407801" y="795471"/>
                </a:lnTo>
                <a:lnTo>
                  <a:pt x="7441576" y="839993"/>
                </a:lnTo>
                <a:lnTo>
                  <a:pt x="7470349" y="886211"/>
                </a:lnTo>
                <a:lnTo>
                  <a:pt x="7493948" y="933919"/>
                </a:lnTo>
                <a:lnTo>
                  <a:pt x="7512202" y="982909"/>
                </a:lnTo>
                <a:lnTo>
                  <a:pt x="7524938" y="1032974"/>
                </a:lnTo>
                <a:lnTo>
                  <a:pt x="7531986" y="1083907"/>
                </a:lnTo>
                <a:lnTo>
                  <a:pt x="7533174" y="1135502"/>
                </a:lnTo>
                <a:lnTo>
                  <a:pt x="7528329" y="1187552"/>
                </a:lnTo>
                <a:lnTo>
                  <a:pt x="7517280" y="1239850"/>
                </a:lnTo>
                <a:lnTo>
                  <a:pt x="7499855" y="1292188"/>
                </a:lnTo>
                <a:lnTo>
                  <a:pt x="7479042" y="1338030"/>
                </a:lnTo>
                <a:lnTo>
                  <a:pt x="7460301" y="1371646"/>
                </a:lnTo>
                <a:lnTo>
                  <a:pt x="7456299" y="1378172"/>
                </a:lnTo>
                <a:lnTo>
                  <a:pt x="7513421" y="1433786"/>
                </a:lnTo>
                <a:lnTo>
                  <a:pt x="7563018" y="1491464"/>
                </a:lnTo>
                <a:lnTo>
                  <a:pt x="7605148" y="1550905"/>
                </a:lnTo>
                <a:lnTo>
                  <a:pt x="7639867" y="1611810"/>
                </a:lnTo>
                <a:lnTo>
                  <a:pt x="7667233" y="1673879"/>
                </a:lnTo>
                <a:lnTo>
                  <a:pt x="7687303" y="1736815"/>
                </a:lnTo>
                <a:lnTo>
                  <a:pt x="7700135" y="1800316"/>
                </a:lnTo>
                <a:lnTo>
                  <a:pt x="7705786" y="1864083"/>
                </a:lnTo>
                <a:lnTo>
                  <a:pt x="7704312" y="1927818"/>
                </a:lnTo>
                <a:lnTo>
                  <a:pt x="7695773" y="1991221"/>
                </a:lnTo>
                <a:lnTo>
                  <a:pt x="7680223" y="2053992"/>
                </a:lnTo>
                <a:lnTo>
                  <a:pt x="7657722" y="2115832"/>
                </a:lnTo>
                <a:lnTo>
                  <a:pt x="7628326" y="2176442"/>
                </a:lnTo>
                <a:lnTo>
                  <a:pt x="7592093" y="2235522"/>
                </a:lnTo>
                <a:lnTo>
                  <a:pt x="7549079" y="2292773"/>
                </a:lnTo>
                <a:lnTo>
                  <a:pt x="7499342" y="2347895"/>
                </a:lnTo>
                <a:lnTo>
                  <a:pt x="7442940" y="2400590"/>
                </a:lnTo>
                <a:lnTo>
                  <a:pt x="7379930" y="2450557"/>
                </a:lnTo>
                <a:lnTo>
                  <a:pt x="7310368" y="2497498"/>
                </a:lnTo>
                <a:lnTo>
                  <a:pt x="7234313" y="2541112"/>
                </a:lnTo>
                <a:lnTo>
                  <a:pt x="7184059" y="2566249"/>
                </a:lnTo>
                <a:lnTo>
                  <a:pt x="7132128" y="2589517"/>
                </a:lnTo>
                <a:lnTo>
                  <a:pt x="7078634" y="2610884"/>
                </a:lnTo>
                <a:lnTo>
                  <a:pt x="7023689" y="2630316"/>
                </a:lnTo>
                <a:lnTo>
                  <a:pt x="6967407" y="2647780"/>
                </a:lnTo>
                <a:lnTo>
                  <a:pt x="6909902" y="2663245"/>
                </a:lnTo>
                <a:lnTo>
                  <a:pt x="6851287" y="2676676"/>
                </a:lnTo>
                <a:lnTo>
                  <a:pt x="6791675" y="2688041"/>
                </a:lnTo>
                <a:lnTo>
                  <a:pt x="6731180" y="2697307"/>
                </a:lnTo>
                <a:lnTo>
                  <a:pt x="6669915" y="2704442"/>
                </a:lnTo>
                <a:lnTo>
                  <a:pt x="6665820" y="2762455"/>
                </a:lnTo>
                <a:lnTo>
                  <a:pt x="6655085" y="2819140"/>
                </a:lnTo>
                <a:lnTo>
                  <a:pt x="6637977" y="2874318"/>
                </a:lnTo>
                <a:lnTo>
                  <a:pt x="6614763" y="2927806"/>
                </a:lnTo>
                <a:lnTo>
                  <a:pt x="6585711" y="2979425"/>
                </a:lnTo>
                <a:lnTo>
                  <a:pt x="6551088" y="3028994"/>
                </a:lnTo>
                <a:lnTo>
                  <a:pt x="6511162" y="3076331"/>
                </a:lnTo>
                <a:lnTo>
                  <a:pt x="6466198" y="3121256"/>
                </a:lnTo>
                <a:lnTo>
                  <a:pt x="6416465" y="3163589"/>
                </a:lnTo>
                <a:lnTo>
                  <a:pt x="6362231" y="3203148"/>
                </a:lnTo>
                <a:lnTo>
                  <a:pt x="6303761" y="3239752"/>
                </a:lnTo>
                <a:lnTo>
                  <a:pt x="6241324" y="3273222"/>
                </a:lnTo>
                <a:lnTo>
                  <a:pt x="6175186" y="3303376"/>
                </a:lnTo>
                <a:lnTo>
                  <a:pt x="6105616" y="3330033"/>
                </a:lnTo>
                <a:lnTo>
                  <a:pt x="6032880" y="3353013"/>
                </a:lnTo>
                <a:lnTo>
                  <a:pt x="5957245" y="3372134"/>
                </a:lnTo>
                <a:lnTo>
                  <a:pt x="5878979" y="3387217"/>
                </a:lnTo>
                <a:lnTo>
                  <a:pt x="5798348" y="3398080"/>
                </a:lnTo>
                <a:lnTo>
                  <a:pt x="5715621" y="3404543"/>
                </a:lnTo>
                <a:lnTo>
                  <a:pt x="5631065" y="3406424"/>
                </a:lnTo>
                <a:lnTo>
                  <a:pt x="5602578" y="3405996"/>
                </a:lnTo>
                <a:lnTo>
                  <a:pt x="5545850" y="3403528"/>
                </a:lnTo>
                <a:lnTo>
                  <a:pt x="5489553" y="3398931"/>
                </a:lnTo>
                <a:lnTo>
                  <a:pt x="5433811" y="3392228"/>
                </a:lnTo>
                <a:lnTo>
                  <a:pt x="5378748" y="3383446"/>
                </a:lnTo>
                <a:lnTo>
                  <a:pt x="5324488" y="3372608"/>
                </a:lnTo>
                <a:lnTo>
                  <a:pt x="5271155" y="3359739"/>
                </a:lnTo>
                <a:lnTo>
                  <a:pt x="5218874" y="3344864"/>
                </a:lnTo>
                <a:lnTo>
                  <a:pt x="5167767" y="3328009"/>
                </a:lnTo>
                <a:lnTo>
                  <a:pt x="5117959" y="3309196"/>
                </a:lnTo>
                <a:lnTo>
                  <a:pt x="5093581" y="3299064"/>
                </a:lnTo>
                <a:lnTo>
                  <a:pt x="5061175" y="3363338"/>
                </a:lnTo>
                <a:lnTo>
                  <a:pt x="5021970" y="3424611"/>
                </a:lnTo>
                <a:lnTo>
                  <a:pt x="4976350" y="3482743"/>
                </a:lnTo>
                <a:lnTo>
                  <a:pt x="4924703" y="3537589"/>
                </a:lnTo>
                <a:lnTo>
                  <a:pt x="4867414" y="3589008"/>
                </a:lnTo>
                <a:lnTo>
                  <a:pt x="4804870" y="3636858"/>
                </a:lnTo>
                <a:lnTo>
                  <a:pt x="4737457" y="3680996"/>
                </a:lnTo>
                <a:lnTo>
                  <a:pt x="4665562" y="3721280"/>
                </a:lnTo>
                <a:lnTo>
                  <a:pt x="4589569" y="3757567"/>
                </a:lnTo>
                <a:lnTo>
                  <a:pt x="4509866" y="3789715"/>
                </a:lnTo>
                <a:lnTo>
                  <a:pt x="4426838" y="3817582"/>
                </a:lnTo>
                <a:lnTo>
                  <a:pt x="4340873" y="3841026"/>
                </a:lnTo>
                <a:lnTo>
                  <a:pt x="4252356" y="3859903"/>
                </a:lnTo>
                <a:lnTo>
                  <a:pt x="4161672" y="3874072"/>
                </a:lnTo>
                <a:lnTo>
                  <a:pt x="4069210" y="3883391"/>
                </a:lnTo>
                <a:lnTo>
                  <a:pt x="3975354" y="3887716"/>
                </a:lnTo>
                <a:lnTo>
                  <a:pt x="3880491" y="3886906"/>
                </a:lnTo>
                <a:lnTo>
                  <a:pt x="3785007" y="3880818"/>
                </a:lnTo>
                <a:lnTo>
                  <a:pt x="3689288" y="3869310"/>
                </a:lnTo>
                <a:lnTo>
                  <a:pt x="3593721" y="3852240"/>
                </a:lnTo>
                <a:lnTo>
                  <a:pt x="3554029" y="3843437"/>
                </a:lnTo>
                <a:lnTo>
                  <a:pt x="3514910" y="3833720"/>
                </a:lnTo>
                <a:lnTo>
                  <a:pt x="3476392" y="3823103"/>
                </a:lnTo>
                <a:lnTo>
                  <a:pt x="3438506" y="3811601"/>
                </a:lnTo>
                <a:lnTo>
                  <a:pt x="3401281" y="3799230"/>
                </a:lnTo>
                <a:lnTo>
                  <a:pt x="3364746" y="3786004"/>
                </a:lnTo>
                <a:lnTo>
                  <a:pt x="3328931" y="3771938"/>
                </a:lnTo>
                <a:lnTo>
                  <a:pt x="3259577" y="3741349"/>
                </a:lnTo>
                <a:lnTo>
                  <a:pt x="3193456" y="3707582"/>
                </a:lnTo>
                <a:lnTo>
                  <a:pt x="3130801" y="3670758"/>
                </a:lnTo>
                <a:lnTo>
                  <a:pt x="3071849" y="3630996"/>
                </a:lnTo>
                <a:lnTo>
                  <a:pt x="3016834" y="3588418"/>
                </a:lnTo>
                <a:lnTo>
                  <a:pt x="2965993" y="3543143"/>
                </a:lnTo>
                <a:lnTo>
                  <a:pt x="2942211" y="3519532"/>
                </a:lnTo>
                <a:lnTo>
                  <a:pt x="2843188" y="3556913"/>
                </a:lnTo>
                <a:lnTo>
                  <a:pt x="2741742" y="3588153"/>
                </a:lnTo>
                <a:lnTo>
                  <a:pt x="2638358" y="3613333"/>
                </a:lnTo>
                <a:lnTo>
                  <a:pt x="2533522" y="3632539"/>
                </a:lnTo>
                <a:lnTo>
                  <a:pt x="2427720" y="3645853"/>
                </a:lnTo>
                <a:lnTo>
                  <a:pt x="2321436" y="3653358"/>
                </a:lnTo>
                <a:lnTo>
                  <a:pt x="2215158" y="3655139"/>
                </a:lnTo>
                <a:lnTo>
                  <a:pt x="2109370" y="3651278"/>
                </a:lnTo>
                <a:lnTo>
                  <a:pt x="2004559" y="3641860"/>
                </a:lnTo>
                <a:lnTo>
                  <a:pt x="1901210" y="3626967"/>
                </a:lnTo>
                <a:lnTo>
                  <a:pt x="1799808" y="3606682"/>
                </a:lnTo>
                <a:lnTo>
                  <a:pt x="1700840" y="3581090"/>
                </a:lnTo>
                <a:lnTo>
                  <a:pt x="1604791" y="3550274"/>
                </a:lnTo>
                <a:lnTo>
                  <a:pt x="1512147" y="3514317"/>
                </a:lnTo>
                <a:lnTo>
                  <a:pt x="1423394" y="3473302"/>
                </a:lnTo>
                <a:lnTo>
                  <a:pt x="1339017" y="3427314"/>
                </a:lnTo>
                <a:lnTo>
                  <a:pt x="1259502" y="3376435"/>
                </a:lnTo>
                <a:lnTo>
                  <a:pt x="1185335" y="3320749"/>
                </a:lnTo>
                <a:lnTo>
                  <a:pt x="1117001" y="3260339"/>
                </a:lnTo>
                <a:lnTo>
                  <a:pt x="1054987" y="3195289"/>
                </a:lnTo>
                <a:lnTo>
                  <a:pt x="1045212" y="3183990"/>
                </a:lnTo>
                <a:lnTo>
                  <a:pt x="1040390" y="3178275"/>
                </a:lnTo>
                <a:lnTo>
                  <a:pt x="976815" y="3181596"/>
                </a:lnTo>
                <a:lnTo>
                  <a:pt x="914063" y="3181391"/>
                </a:lnTo>
                <a:lnTo>
                  <a:pt x="852358" y="3177780"/>
                </a:lnTo>
                <a:lnTo>
                  <a:pt x="791920" y="3170883"/>
                </a:lnTo>
                <a:lnTo>
                  <a:pt x="732972" y="3160819"/>
                </a:lnTo>
                <a:lnTo>
                  <a:pt x="675735" y="3147710"/>
                </a:lnTo>
                <a:lnTo>
                  <a:pt x="620432" y="3131675"/>
                </a:lnTo>
                <a:lnTo>
                  <a:pt x="567284" y="3112834"/>
                </a:lnTo>
                <a:lnTo>
                  <a:pt x="516514" y="3091307"/>
                </a:lnTo>
                <a:lnTo>
                  <a:pt x="468342" y="3067214"/>
                </a:lnTo>
                <a:lnTo>
                  <a:pt x="422992" y="3040674"/>
                </a:lnTo>
                <a:lnTo>
                  <a:pt x="380684" y="3011809"/>
                </a:lnTo>
                <a:lnTo>
                  <a:pt x="341642" y="2980738"/>
                </a:lnTo>
                <a:lnTo>
                  <a:pt x="306086" y="2947581"/>
                </a:lnTo>
                <a:lnTo>
                  <a:pt x="274239" y="2912457"/>
                </a:lnTo>
                <a:lnTo>
                  <a:pt x="246323" y="2875488"/>
                </a:lnTo>
                <a:lnTo>
                  <a:pt x="222559" y="2836793"/>
                </a:lnTo>
                <a:lnTo>
                  <a:pt x="203169" y="2796491"/>
                </a:lnTo>
                <a:lnTo>
                  <a:pt x="188376" y="2754704"/>
                </a:lnTo>
                <a:lnTo>
                  <a:pt x="178400" y="2711550"/>
                </a:lnTo>
                <a:lnTo>
                  <a:pt x="173424" y="2664882"/>
                </a:lnTo>
                <a:lnTo>
                  <a:pt x="173180" y="2641625"/>
                </a:lnTo>
                <a:lnTo>
                  <a:pt x="174411" y="2618460"/>
                </a:lnTo>
                <a:lnTo>
                  <a:pt x="181243" y="2572534"/>
                </a:lnTo>
                <a:lnTo>
                  <a:pt x="193801" y="2527350"/>
                </a:lnTo>
                <a:lnTo>
                  <a:pt x="211968" y="2483157"/>
                </a:lnTo>
                <a:lnTo>
                  <a:pt x="235624" y="2440202"/>
                </a:lnTo>
                <a:lnTo>
                  <a:pt x="264652" y="2398734"/>
                </a:lnTo>
                <a:lnTo>
                  <a:pt x="298934" y="2358999"/>
                </a:lnTo>
                <a:lnTo>
                  <a:pt x="338351" y="2321246"/>
                </a:lnTo>
                <a:lnTo>
                  <a:pt x="382784" y="2285723"/>
                </a:lnTo>
                <a:lnTo>
                  <a:pt x="329294" y="2262015"/>
                </a:lnTo>
                <a:lnTo>
                  <a:pt x="279551" y="2235823"/>
                </a:lnTo>
                <a:lnTo>
                  <a:pt x="233625" y="2207334"/>
                </a:lnTo>
                <a:lnTo>
                  <a:pt x="191588" y="2176736"/>
                </a:lnTo>
                <a:lnTo>
                  <a:pt x="153511" y="2144218"/>
                </a:lnTo>
                <a:lnTo>
                  <a:pt x="119466" y="2109968"/>
                </a:lnTo>
                <a:lnTo>
                  <a:pt x="89522" y="2074174"/>
                </a:lnTo>
                <a:lnTo>
                  <a:pt x="63752" y="2037024"/>
                </a:lnTo>
                <a:lnTo>
                  <a:pt x="42227" y="1998706"/>
                </a:lnTo>
                <a:lnTo>
                  <a:pt x="25018" y="1959408"/>
                </a:lnTo>
                <a:lnTo>
                  <a:pt x="12196" y="1919319"/>
                </a:lnTo>
                <a:lnTo>
                  <a:pt x="3833" y="1878627"/>
                </a:lnTo>
                <a:lnTo>
                  <a:pt x="0" y="1837519"/>
                </a:lnTo>
                <a:lnTo>
                  <a:pt x="767" y="1796185"/>
                </a:lnTo>
                <a:lnTo>
                  <a:pt x="6206" y="1754811"/>
                </a:lnTo>
                <a:lnTo>
                  <a:pt x="16389" y="1713586"/>
                </a:lnTo>
                <a:lnTo>
                  <a:pt x="31386" y="1672699"/>
                </a:lnTo>
                <a:lnTo>
                  <a:pt x="51269" y="1632336"/>
                </a:lnTo>
                <a:lnTo>
                  <a:pt x="76109" y="1592688"/>
                </a:lnTo>
                <a:lnTo>
                  <a:pt x="105977" y="1553941"/>
                </a:lnTo>
                <a:lnTo>
                  <a:pt x="146124" y="1511350"/>
                </a:lnTo>
                <a:lnTo>
                  <a:pt x="191503" y="1471931"/>
                </a:lnTo>
                <a:lnTo>
                  <a:pt x="241711" y="1435863"/>
                </a:lnTo>
                <a:lnTo>
                  <a:pt x="296345" y="1403323"/>
                </a:lnTo>
                <a:lnTo>
                  <a:pt x="355004" y="1374490"/>
                </a:lnTo>
                <a:lnTo>
                  <a:pt x="417283" y="1349544"/>
                </a:lnTo>
                <a:lnTo>
                  <a:pt x="482781" y="1328662"/>
                </a:lnTo>
                <a:lnTo>
                  <a:pt x="551095" y="1312023"/>
                </a:lnTo>
                <a:lnTo>
                  <a:pt x="621823" y="1299805"/>
                </a:lnTo>
                <a:lnTo>
                  <a:pt x="694561" y="1292188"/>
                </a:lnTo>
                <a:lnTo>
                  <a:pt x="701038" y="1280118"/>
                </a:lnTo>
                <a:close/>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46" name="Google Shape;946;p17"/>
          <p:cNvSpPr/>
          <p:nvPr/>
        </p:nvSpPr>
        <p:spPr>
          <a:xfrm>
            <a:off x="2780004" y="5900443"/>
            <a:ext cx="216535" cy="215900"/>
          </a:xfrm>
          <a:custGeom>
            <a:rect b="b" l="l" r="r" t="t"/>
            <a:pathLst>
              <a:path extrusionOk="0" h="215900" w="216534">
                <a:moveTo>
                  <a:pt x="215930" y="107950"/>
                </a:moveTo>
                <a:lnTo>
                  <a:pt x="207468" y="149904"/>
                </a:lnTo>
                <a:lnTo>
                  <a:pt x="184395" y="184183"/>
                </a:lnTo>
                <a:lnTo>
                  <a:pt x="150180" y="207334"/>
                </a:lnTo>
                <a:lnTo>
                  <a:pt x="108292" y="215904"/>
                </a:lnTo>
                <a:lnTo>
                  <a:pt x="93605" y="214925"/>
                </a:lnTo>
                <a:lnTo>
                  <a:pt x="53710" y="201260"/>
                </a:lnTo>
                <a:lnTo>
                  <a:pt x="22703" y="174175"/>
                </a:lnTo>
                <a:lnTo>
                  <a:pt x="3980" y="137108"/>
                </a:lnTo>
                <a:lnTo>
                  <a:pt x="0" y="108548"/>
                </a:lnTo>
                <a:lnTo>
                  <a:pt x="975" y="93831"/>
                </a:lnTo>
                <a:lnTo>
                  <a:pt x="14599" y="53868"/>
                </a:lnTo>
                <a:lnTo>
                  <a:pt x="41617" y="22812"/>
                </a:lnTo>
                <a:lnTo>
                  <a:pt x="78617" y="4033"/>
                </a:lnTo>
                <a:lnTo>
                  <a:pt x="107145" y="0"/>
                </a:lnTo>
                <a:lnTo>
                  <a:pt x="121891" y="973"/>
                </a:lnTo>
                <a:lnTo>
                  <a:pt x="161920" y="14580"/>
                </a:lnTo>
                <a:lnTo>
                  <a:pt x="193025" y="41556"/>
                </a:lnTo>
                <a:lnTo>
                  <a:pt x="211851" y="78485"/>
                </a:lnTo>
                <a:lnTo>
                  <a:pt x="215930" y="107950"/>
                </a:lnTo>
                <a:close/>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47" name="Google Shape;947;p17"/>
          <p:cNvSpPr/>
          <p:nvPr/>
        </p:nvSpPr>
        <p:spPr>
          <a:xfrm>
            <a:off x="2880872" y="5687866"/>
            <a:ext cx="431800" cy="431800"/>
          </a:xfrm>
          <a:custGeom>
            <a:rect b="b" l="l" r="r" t="t"/>
            <a:pathLst>
              <a:path extrusionOk="0" h="431800" w="431800">
                <a:moveTo>
                  <a:pt x="431791" y="215895"/>
                </a:moveTo>
                <a:lnTo>
                  <a:pt x="425518" y="267779"/>
                </a:lnTo>
                <a:lnTo>
                  <a:pt x="407697" y="315114"/>
                </a:lnTo>
                <a:lnTo>
                  <a:pt x="379827" y="356400"/>
                </a:lnTo>
                <a:lnTo>
                  <a:pt x="343408" y="390137"/>
                </a:lnTo>
                <a:lnTo>
                  <a:pt x="299939" y="414826"/>
                </a:lnTo>
                <a:lnTo>
                  <a:pt x="250919" y="428966"/>
                </a:lnTo>
                <a:lnTo>
                  <a:pt x="215895" y="431791"/>
                </a:lnTo>
                <a:lnTo>
                  <a:pt x="198186" y="431076"/>
                </a:lnTo>
                <a:lnTo>
                  <a:pt x="147649" y="420785"/>
                </a:lnTo>
                <a:lnTo>
                  <a:pt x="102163" y="399446"/>
                </a:lnTo>
                <a:lnTo>
                  <a:pt x="63228" y="368559"/>
                </a:lnTo>
                <a:lnTo>
                  <a:pt x="32342" y="329622"/>
                </a:lnTo>
                <a:lnTo>
                  <a:pt x="11004" y="284137"/>
                </a:lnTo>
                <a:lnTo>
                  <a:pt x="715" y="233603"/>
                </a:lnTo>
                <a:lnTo>
                  <a:pt x="0" y="215895"/>
                </a:lnTo>
                <a:lnTo>
                  <a:pt x="715" y="198188"/>
                </a:lnTo>
                <a:lnTo>
                  <a:pt x="11004" y="147654"/>
                </a:lnTo>
                <a:lnTo>
                  <a:pt x="32342" y="102169"/>
                </a:lnTo>
                <a:lnTo>
                  <a:pt x="63228" y="63232"/>
                </a:lnTo>
                <a:lnTo>
                  <a:pt x="102163" y="32345"/>
                </a:lnTo>
                <a:lnTo>
                  <a:pt x="147649" y="11006"/>
                </a:lnTo>
                <a:lnTo>
                  <a:pt x="198186" y="715"/>
                </a:lnTo>
                <a:lnTo>
                  <a:pt x="215895" y="0"/>
                </a:lnTo>
                <a:lnTo>
                  <a:pt x="233605" y="715"/>
                </a:lnTo>
                <a:lnTo>
                  <a:pt x="284142" y="11006"/>
                </a:lnTo>
                <a:lnTo>
                  <a:pt x="329628" y="32345"/>
                </a:lnTo>
                <a:lnTo>
                  <a:pt x="368563" y="63232"/>
                </a:lnTo>
                <a:lnTo>
                  <a:pt x="399449" y="102169"/>
                </a:lnTo>
                <a:lnTo>
                  <a:pt x="420786" y="147654"/>
                </a:lnTo>
                <a:lnTo>
                  <a:pt x="431076" y="198188"/>
                </a:lnTo>
                <a:lnTo>
                  <a:pt x="431791" y="215895"/>
                </a:lnTo>
                <a:close/>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48" name="Google Shape;948;p17"/>
          <p:cNvSpPr/>
          <p:nvPr/>
        </p:nvSpPr>
        <p:spPr>
          <a:xfrm>
            <a:off x="3174741" y="5378577"/>
            <a:ext cx="647700" cy="647700"/>
          </a:xfrm>
          <a:custGeom>
            <a:rect b="b" l="l" r="r" t="t"/>
            <a:pathLst>
              <a:path extrusionOk="0" h="647700" w="647700">
                <a:moveTo>
                  <a:pt x="647699" y="323837"/>
                </a:moveTo>
                <a:lnTo>
                  <a:pt x="643460" y="376367"/>
                </a:lnTo>
                <a:lnTo>
                  <a:pt x="631186" y="426199"/>
                </a:lnTo>
                <a:lnTo>
                  <a:pt x="611545" y="472665"/>
                </a:lnTo>
                <a:lnTo>
                  <a:pt x="585204" y="515099"/>
                </a:lnTo>
                <a:lnTo>
                  <a:pt x="552832" y="552834"/>
                </a:lnTo>
                <a:lnTo>
                  <a:pt x="515095" y="585203"/>
                </a:lnTo>
                <a:lnTo>
                  <a:pt x="472661" y="611540"/>
                </a:lnTo>
                <a:lnTo>
                  <a:pt x="426197" y="631177"/>
                </a:lnTo>
                <a:lnTo>
                  <a:pt x="376371" y="643449"/>
                </a:lnTo>
                <a:lnTo>
                  <a:pt x="323849" y="647687"/>
                </a:lnTo>
                <a:lnTo>
                  <a:pt x="297295" y="646614"/>
                </a:lnTo>
                <a:lnTo>
                  <a:pt x="246041" y="638275"/>
                </a:lnTo>
                <a:lnTo>
                  <a:pt x="197813" y="622237"/>
                </a:lnTo>
                <a:lnTo>
                  <a:pt x="153281" y="599167"/>
                </a:lnTo>
                <a:lnTo>
                  <a:pt x="113112" y="569731"/>
                </a:lnTo>
                <a:lnTo>
                  <a:pt x="77973" y="534595"/>
                </a:lnTo>
                <a:lnTo>
                  <a:pt x="48532" y="494427"/>
                </a:lnTo>
                <a:lnTo>
                  <a:pt x="25456" y="449894"/>
                </a:lnTo>
                <a:lnTo>
                  <a:pt x="9414" y="401662"/>
                </a:lnTo>
                <a:lnTo>
                  <a:pt x="1073" y="350398"/>
                </a:lnTo>
                <a:lnTo>
                  <a:pt x="0" y="323837"/>
                </a:lnTo>
                <a:lnTo>
                  <a:pt x="1073" y="297283"/>
                </a:lnTo>
                <a:lnTo>
                  <a:pt x="9414" y="246029"/>
                </a:lnTo>
                <a:lnTo>
                  <a:pt x="25456" y="197803"/>
                </a:lnTo>
                <a:lnTo>
                  <a:pt x="48532" y="153272"/>
                </a:lnTo>
                <a:lnTo>
                  <a:pt x="77973" y="113105"/>
                </a:lnTo>
                <a:lnTo>
                  <a:pt x="113112" y="77967"/>
                </a:lnTo>
                <a:lnTo>
                  <a:pt x="153281" y="48528"/>
                </a:lnTo>
                <a:lnTo>
                  <a:pt x="197813" y="25454"/>
                </a:lnTo>
                <a:lnTo>
                  <a:pt x="246041" y="9414"/>
                </a:lnTo>
                <a:lnTo>
                  <a:pt x="297295" y="1073"/>
                </a:lnTo>
                <a:lnTo>
                  <a:pt x="323849" y="0"/>
                </a:lnTo>
                <a:lnTo>
                  <a:pt x="350405" y="1073"/>
                </a:lnTo>
                <a:lnTo>
                  <a:pt x="401662" y="9414"/>
                </a:lnTo>
                <a:lnTo>
                  <a:pt x="449891" y="25454"/>
                </a:lnTo>
                <a:lnTo>
                  <a:pt x="494423" y="48528"/>
                </a:lnTo>
                <a:lnTo>
                  <a:pt x="534592" y="77967"/>
                </a:lnTo>
                <a:lnTo>
                  <a:pt x="569731" y="113105"/>
                </a:lnTo>
                <a:lnTo>
                  <a:pt x="599170" y="153272"/>
                </a:lnTo>
                <a:lnTo>
                  <a:pt x="622244" y="197803"/>
                </a:lnTo>
                <a:lnTo>
                  <a:pt x="638285" y="246029"/>
                </a:lnTo>
                <a:lnTo>
                  <a:pt x="646626" y="297283"/>
                </a:lnTo>
                <a:lnTo>
                  <a:pt x="647699" y="323837"/>
                </a:lnTo>
                <a:close/>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49" name="Google Shape;949;p17"/>
          <p:cNvSpPr/>
          <p:nvPr/>
        </p:nvSpPr>
        <p:spPr>
          <a:xfrm>
            <a:off x="2975609" y="4569083"/>
            <a:ext cx="451484" cy="73660"/>
          </a:xfrm>
          <a:custGeom>
            <a:rect b="b" l="l" r="r" t="t"/>
            <a:pathLst>
              <a:path extrusionOk="0" h="73660" w="451485">
                <a:moveTo>
                  <a:pt x="451235" y="71746"/>
                </a:moveTo>
                <a:lnTo>
                  <a:pt x="427615" y="72772"/>
                </a:lnTo>
                <a:lnTo>
                  <a:pt x="404011" y="73298"/>
                </a:lnTo>
                <a:lnTo>
                  <a:pt x="380438" y="73325"/>
                </a:lnTo>
                <a:lnTo>
                  <a:pt x="356914" y="72857"/>
                </a:lnTo>
                <a:lnTo>
                  <a:pt x="310072" y="70445"/>
                </a:lnTo>
                <a:lnTo>
                  <a:pt x="263612" y="66080"/>
                </a:lnTo>
                <a:lnTo>
                  <a:pt x="217661" y="59782"/>
                </a:lnTo>
                <a:lnTo>
                  <a:pt x="172346" y="51572"/>
                </a:lnTo>
                <a:lnTo>
                  <a:pt x="127796" y="41469"/>
                </a:lnTo>
                <a:lnTo>
                  <a:pt x="84136" y="29493"/>
                </a:lnTo>
                <a:lnTo>
                  <a:pt x="41495" y="15663"/>
                </a:lnTo>
                <a:lnTo>
                  <a:pt x="20596" y="8059"/>
                </a:lnTo>
                <a:lnTo>
                  <a:pt x="0" y="0"/>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0" name="Google Shape;950;p17"/>
          <p:cNvSpPr/>
          <p:nvPr/>
        </p:nvSpPr>
        <p:spPr>
          <a:xfrm>
            <a:off x="3637571" y="5425441"/>
            <a:ext cx="187960" cy="33655"/>
          </a:xfrm>
          <a:custGeom>
            <a:rect b="b" l="l" r="r" t="t"/>
            <a:pathLst>
              <a:path extrusionOk="0" h="33654" w="187960">
                <a:moveTo>
                  <a:pt x="187418" y="0"/>
                </a:moveTo>
                <a:lnTo>
                  <a:pt x="138718" y="12083"/>
                </a:lnTo>
                <a:lnTo>
                  <a:pt x="88979" y="21864"/>
                </a:lnTo>
                <a:lnTo>
                  <a:pt x="51105" y="27690"/>
                </a:lnTo>
                <a:lnTo>
                  <a:pt x="12832" y="32221"/>
                </a:lnTo>
                <a:lnTo>
                  <a:pt x="0" y="33443"/>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1" name="Google Shape;951;p17"/>
          <p:cNvSpPr/>
          <p:nvPr/>
        </p:nvSpPr>
        <p:spPr>
          <a:xfrm>
            <a:off x="5410374" y="5651076"/>
            <a:ext cx="116205" cy="151765"/>
          </a:xfrm>
          <a:custGeom>
            <a:rect b="b" l="l" r="r" t="t"/>
            <a:pathLst>
              <a:path extrusionOk="0" h="151764" w="116204">
                <a:moveTo>
                  <a:pt x="116046" y="151386"/>
                </a:moveTo>
                <a:lnTo>
                  <a:pt x="89234" y="122473"/>
                </a:lnTo>
                <a:lnTo>
                  <a:pt x="64198" y="92839"/>
                </a:lnTo>
                <a:lnTo>
                  <a:pt x="40964" y="62524"/>
                </a:lnTo>
                <a:lnTo>
                  <a:pt x="12830" y="21108"/>
                </a:lnTo>
                <a:lnTo>
                  <a:pt x="6311" y="10586"/>
                </a:lnTo>
                <a:lnTo>
                  <a:pt x="0" y="0"/>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2" name="Google Shape;952;p17"/>
          <p:cNvSpPr/>
          <p:nvPr/>
        </p:nvSpPr>
        <p:spPr>
          <a:xfrm>
            <a:off x="7679116" y="5412104"/>
            <a:ext cx="47625" cy="171450"/>
          </a:xfrm>
          <a:custGeom>
            <a:rect b="b" l="l" r="r" t="t"/>
            <a:pathLst>
              <a:path extrusionOk="0" h="171450" w="47625">
                <a:moveTo>
                  <a:pt x="47320" y="0"/>
                </a:moveTo>
                <a:lnTo>
                  <a:pt x="39167" y="49627"/>
                </a:lnTo>
                <a:lnTo>
                  <a:pt x="26686" y="98778"/>
                </a:lnTo>
                <a:lnTo>
                  <a:pt x="14527" y="135264"/>
                </a:lnTo>
                <a:lnTo>
                  <a:pt x="5103" y="159384"/>
                </a:lnTo>
                <a:lnTo>
                  <a:pt x="0" y="171378"/>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3" name="Google Shape;953;p17"/>
          <p:cNvSpPr/>
          <p:nvPr/>
        </p:nvSpPr>
        <p:spPr>
          <a:xfrm>
            <a:off x="8670920" y="4350890"/>
            <a:ext cx="579755" cy="641985"/>
          </a:xfrm>
          <a:custGeom>
            <a:rect b="b" l="l" r="r" t="t"/>
            <a:pathLst>
              <a:path extrusionOk="0" h="641985" w="579754">
                <a:moveTo>
                  <a:pt x="0" y="0"/>
                </a:moveTo>
                <a:lnTo>
                  <a:pt x="52569" y="18890"/>
                </a:lnTo>
                <a:lnTo>
                  <a:pt x="103088" y="39652"/>
                </a:lnTo>
                <a:lnTo>
                  <a:pt x="151485" y="62205"/>
                </a:lnTo>
                <a:lnTo>
                  <a:pt x="197687" y="86470"/>
                </a:lnTo>
                <a:lnTo>
                  <a:pt x="241622" y="112366"/>
                </a:lnTo>
                <a:lnTo>
                  <a:pt x="283217" y="139813"/>
                </a:lnTo>
                <a:lnTo>
                  <a:pt x="322399" y="168729"/>
                </a:lnTo>
                <a:lnTo>
                  <a:pt x="359096" y="199036"/>
                </a:lnTo>
                <a:lnTo>
                  <a:pt x="393236" y="230652"/>
                </a:lnTo>
                <a:lnTo>
                  <a:pt x="424746" y="263497"/>
                </a:lnTo>
                <a:lnTo>
                  <a:pt x="453553" y="297491"/>
                </a:lnTo>
                <a:lnTo>
                  <a:pt x="479585" y="332553"/>
                </a:lnTo>
                <a:lnTo>
                  <a:pt x="502770" y="368603"/>
                </a:lnTo>
                <a:lnTo>
                  <a:pt x="523035" y="405560"/>
                </a:lnTo>
                <a:lnTo>
                  <a:pt x="540307" y="443345"/>
                </a:lnTo>
                <a:lnTo>
                  <a:pt x="554514" y="481877"/>
                </a:lnTo>
                <a:lnTo>
                  <a:pt x="565584" y="521075"/>
                </a:lnTo>
                <a:lnTo>
                  <a:pt x="573443" y="560860"/>
                </a:lnTo>
                <a:lnTo>
                  <a:pt x="578020" y="601150"/>
                </a:lnTo>
                <a:lnTo>
                  <a:pt x="579241" y="641866"/>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4" name="Google Shape;954;p17"/>
          <p:cNvSpPr/>
          <p:nvPr/>
        </p:nvSpPr>
        <p:spPr>
          <a:xfrm>
            <a:off x="9779265" y="3667263"/>
            <a:ext cx="258445" cy="240665"/>
          </a:xfrm>
          <a:custGeom>
            <a:rect b="b" l="l" r="r" t="t"/>
            <a:pathLst>
              <a:path extrusionOk="0" h="240664" w="258445">
                <a:moveTo>
                  <a:pt x="257921" y="0"/>
                </a:moveTo>
                <a:lnTo>
                  <a:pt x="229883" y="41042"/>
                </a:lnTo>
                <a:lnTo>
                  <a:pt x="197872" y="80550"/>
                </a:lnTo>
                <a:lnTo>
                  <a:pt x="162026" y="118388"/>
                </a:lnTo>
                <a:lnTo>
                  <a:pt x="122482" y="154420"/>
                </a:lnTo>
                <a:lnTo>
                  <a:pt x="79378" y="188513"/>
                </a:lnTo>
                <a:lnTo>
                  <a:pt x="32851" y="220529"/>
                </a:lnTo>
                <a:lnTo>
                  <a:pt x="16605" y="230717"/>
                </a:lnTo>
                <a:lnTo>
                  <a:pt x="0" y="240654"/>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5" name="Google Shape;955;p17"/>
          <p:cNvSpPr/>
          <p:nvPr/>
        </p:nvSpPr>
        <p:spPr>
          <a:xfrm>
            <a:off x="9418319" y="2774045"/>
            <a:ext cx="13970" cy="113664"/>
          </a:xfrm>
          <a:custGeom>
            <a:rect b="b" l="l" r="r" t="t"/>
            <a:pathLst>
              <a:path extrusionOk="0" h="113664" w="13970">
                <a:moveTo>
                  <a:pt x="0" y="0"/>
                </a:moveTo>
                <a:lnTo>
                  <a:pt x="8093" y="37550"/>
                </a:lnTo>
                <a:lnTo>
                  <a:pt x="13359" y="87947"/>
                </a:lnTo>
                <a:lnTo>
                  <a:pt x="13682" y="100598"/>
                </a:lnTo>
                <a:lnTo>
                  <a:pt x="13606" y="113268"/>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6" name="Google Shape;956;p17"/>
          <p:cNvSpPr/>
          <p:nvPr/>
        </p:nvSpPr>
        <p:spPr>
          <a:xfrm>
            <a:off x="7771120" y="2500300"/>
            <a:ext cx="127635" cy="141605"/>
          </a:xfrm>
          <a:custGeom>
            <a:rect b="b" l="l" r="r" t="t"/>
            <a:pathLst>
              <a:path extrusionOk="0" h="141605" w="127635">
                <a:moveTo>
                  <a:pt x="0" y="141158"/>
                </a:moveTo>
                <a:lnTo>
                  <a:pt x="28323" y="101172"/>
                </a:lnTo>
                <a:lnTo>
                  <a:pt x="60852" y="62805"/>
                </a:lnTo>
                <a:lnTo>
                  <a:pt x="87932" y="35181"/>
                </a:lnTo>
                <a:lnTo>
                  <a:pt x="117253" y="8611"/>
                </a:lnTo>
                <a:lnTo>
                  <a:pt x="127515" y="0"/>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7" name="Google Shape;957;p17"/>
          <p:cNvSpPr/>
          <p:nvPr/>
        </p:nvSpPr>
        <p:spPr>
          <a:xfrm>
            <a:off x="6535309" y="2586186"/>
            <a:ext cx="64135" cy="124460"/>
          </a:xfrm>
          <a:custGeom>
            <a:rect b="b" l="l" r="r" t="t"/>
            <a:pathLst>
              <a:path extrusionOk="0" h="124460" w="64135">
                <a:moveTo>
                  <a:pt x="0" y="124369"/>
                </a:moveTo>
                <a:lnTo>
                  <a:pt x="17910" y="77913"/>
                </a:lnTo>
                <a:lnTo>
                  <a:pt x="35271" y="43924"/>
                </a:lnTo>
                <a:lnTo>
                  <a:pt x="55950" y="10816"/>
                </a:lnTo>
                <a:lnTo>
                  <a:pt x="63573" y="0"/>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8" name="Google Shape;958;p17"/>
          <p:cNvSpPr/>
          <p:nvPr/>
        </p:nvSpPr>
        <p:spPr>
          <a:xfrm>
            <a:off x="5084948" y="2753107"/>
            <a:ext cx="231775" cy="121285"/>
          </a:xfrm>
          <a:custGeom>
            <a:rect b="b" l="l" r="r" t="t"/>
            <a:pathLst>
              <a:path extrusionOk="0" h="121285" w="231775">
                <a:moveTo>
                  <a:pt x="0" y="0"/>
                </a:moveTo>
                <a:lnTo>
                  <a:pt x="37406" y="15666"/>
                </a:lnTo>
                <a:lnTo>
                  <a:pt x="73920" y="32258"/>
                </a:lnTo>
                <a:lnTo>
                  <a:pt x="109507" y="49753"/>
                </a:lnTo>
                <a:lnTo>
                  <a:pt x="144134" y="68130"/>
                </a:lnTo>
                <a:lnTo>
                  <a:pt x="177767" y="87366"/>
                </a:lnTo>
                <a:lnTo>
                  <a:pt x="210374" y="107441"/>
                </a:lnTo>
                <a:lnTo>
                  <a:pt x="221009" y="114315"/>
                </a:lnTo>
                <a:lnTo>
                  <a:pt x="231526" y="121279"/>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59" name="Google Shape;959;p17"/>
          <p:cNvSpPr/>
          <p:nvPr/>
        </p:nvSpPr>
        <p:spPr>
          <a:xfrm>
            <a:off x="3286966" y="3585379"/>
            <a:ext cx="39370" cy="121285"/>
          </a:xfrm>
          <a:custGeom>
            <a:rect b="b" l="l" r="r" t="t"/>
            <a:pathLst>
              <a:path extrusionOk="0" h="121285" w="39369">
                <a:moveTo>
                  <a:pt x="39032" y="120989"/>
                </a:moveTo>
                <a:lnTo>
                  <a:pt x="24570" y="85108"/>
                </a:lnTo>
                <a:lnTo>
                  <a:pt x="12445" y="48848"/>
                </a:lnTo>
                <a:lnTo>
                  <a:pt x="2706" y="12260"/>
                </a:lnTo>
                <a:lnTo>
                  <a:pt x="0" y="0"/>
                </a:lnTo>
              </a:path>
            </a:pathLst>
          </a:custGeom>
          <a:noFill/>
          <a:ln cap="flat" cmpd="sng" w="2537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0" name="Google Shape;960;p17"/>
          <p:cNvSpPr/>
          <p:nvPr/>
        </p:nvSpPr>
        <p:spPr>
          <a:xfrm>
            <a:off x="6934200" y="2590800"/>
            <a:ext cx="533400" cy="914400"/>
          </a:xfrm>
          <a:custGeom>
            <a:rect b="b" l="l" r="r" t="t"/>
            <a:pathLst>
              <a:path extrusionOk="0" h="914400" w="533400">
                <a:moveTo>
                  <a:pt x="266699" y="0"/>
                </a:moveTo>
                <a:lnTo>
                  <a:pt x="223436" y="1993"/>
                </a:lnTo>
                <a:lnTo>
                  <a:pt x="182396" y="7764"/>
                </a:lnTo>
                <a:lnTo>
                  <a:pt x="144129" y="17001"/>
                </a:lnTo>
                <a:lnTo>
                  <a:pt x="93128" y="36669"/>
                </a:lnTo>
                <a:lnTo>
                  <a:pt x="51453" y="62373"/>
                </a:lnTo>
                <a:lnTo>
                  <a:pt x="20956" y="93058"/>
                </a:lnTo>
                <a:lnTo>
                  <a:pt x="3490" y="127668"/>
                </a:lnTo>
                <a:lnTo>
                  <a:pt x="0" y="152399"/>
                </a:lnTo>
                <a:lnTo>
                  <a:pt x="0" y="761999"/>
                </a:lnTo>
                <a:lnTo>
                  <a:pt x="13595" y="810176"/>
                </a:lnTo>
                <a:lnTo>
                  <a:pt x="39954" y="842285"/>
                </a:lnTo>
                <a:lnTo>
                  <a:pt x="78108" y="869769"/>
                </a:lnTo>
                <a:lnTo>
                  <a:pt x="126206" y="891571"/>
                </a:lnTo>
                <a:lnTo>
                  <a:pt x="162881" y="902426"/>
                </a:lnTo>
                <a:lnTo>
                  <a:pt x="202603" y="909971"/>
                </a:lnTo>
                <a:lnTo>
                  <a:pt x="244824" y="913894"/>
                </a:lnTo>
                <a:lnTo>
                  <a:pt x="266699" y="914399"/>
                </a:lnTo>
                <a:lnTo>
                  <a:pt x="288575" y="913894"/>
                </a:lnTo>
                <a:lnTo>
                  <a:pt x="330796" y="909971"/>
                </a:lnTo>
                <a:lnTo>
                  <a:pt x="370518" y="902426"/>
                </a:lnTo>
                <a:lnTo>
                  <a:pt x="407193" y="891571"/>
                </a:lnTo>
                <a:lnTo>
                  <a:pt x="455291" y="869769"/>
                </a:lnTo>
                <a:lnTo>
                  <a:pt x="493445" y="842285"/>
                </a:lnTo>
                <a:lnTo>
                  <a:pt x="519804" y="810176"/>
                </a:lnTo>
                <a:lnTo>
                  <a:pt x="533399" y="761999"/>
                </a:lnTo>
                <a:lnTo>
                  <a:pt x="533399" y="152399"/>
                </a:lnTo>
                <a:lnTo>
                  <a:pt x="519804" y="104211"/>
                </a:lnTo>
                <a:lnTo>
                  <a:pt x="493445" y="72100"/>
                </a:lnTo>
                <a:lnTo>
                  <a:pt x="455291" y="44618"/>
                </a:lnTo>
                <a:lnTo>
                  <a:pt x="407193" y="22821"/>
                </a:lnTo>
                <a:lnTo>
                  <a:pt x="370518" y="11969"/>
                </a:lnTo>
                <a:lnTo>
                  <a:pt x="330796" y="4426"/>
                </a:lnTo>
                <a:lnTo>
                  <a:pt x="288575" y="504"/>
                </a:lnTo>
                <a:lnTo>
                  <a:pt x="266699"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1" name="Google Shape;961;p17"/>
          <p:cNvSpPr/>
          <p:nvPr/>
        </p:nvSpPr>
        <p:spPr>
          <a:xfrm>
            <a:off x="6934200" y="2743200"/>
            <a:ext cx="533400" cy="152400"/>
          </a:xfrm>
          <a:custGeom>
            <a:rect b="b" l="l" r="r" t="t"/>
            <a:pathLst>
              <a:path extrusionOk="0" h="152400" w="533400">
                <a:moveTo>
                  <a:pt x="533399" y="0"/>
                </a:moveTo>
                <a:lnTo>
                  <a:pt x="519804" y="48176"/>
                </a:lnTo>
                <a:lnTo>
                  <a:pt x="493445" y="80285"/>
                </a:lnTo>
                <a:lnTo>
                  <a:pt x="455291" y="107769"/>
                </a:lnTo>
                <a:lnTo>
                  <a:pt x="407193" y="129571"/>
                </a:lnTo>
                <a:lnTo>
                  <a:pt x="370518" y="140426"/>
                </a:lnTo>
                <a:lnTo>
                  <a:pt x="330796" y="147971"/>
                </a:lnTo>
                <a:lnTo>
                  <a:pt x="288575" y="151894"/>
                </a:lnTo>
                <a:lnTo>
                  <a:pt x="266699" y="152399"/>
                </a:lnTo>
                <a:lnTo>
                  <a:pt x="244824" y="151894"/>
                </a:lnTo>
                <a:lnTo>
                  <a:pt x="202603" y="147971"/>
                </a:lnTo>
                <a:lnTo>
                  <a:pt x="162881" y="140426"/>
                </a:lnTo>
                <a:lnTo>
                  <a:pt x="126206" y="129571"/>
                </a:lnTo>
                <a:lnTo>
                  <a:pt x="78108" y="107769"/>
                </a:lnTo>
                <a:lnTo>
                  <a:pt x="39954" y="80285"/>
                </a:lnTo>
                <a:lnTo>
                  <a:pt x="13595" y="48176"/>
                </a:lnTo>
                <a:lnTo>
                  <a:pt x="0" y="0"/>
                </a:lnTo>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2" name="Google Shape;962;p17"/>
          <p:cNvSpPr/>
          <p:nvPr/>
        </p:nvSpPr>
        <p:spPr>
          <a:xfrm>
            <a:off x="6934200" y="2590800"/>
            <a:ext cx="533400" cy="914400"/>
          </a:xfrm>
          <a:custGeom>
            <a:rect b="b" l="l" r="r" t="t"/>
            <a:pathLst>
              <a:path extrusionOk="0" h="914400" w="533400">
                <a:moveTo>
                  <a:pt x="0" y="152399"/>
                </a:moveTo>
                <a:lnTo>
                  <a:pt x="13595" y="104211"/>
                </a:lnTo>
                <a:lnTo>
                  <a:pt x="39954" y="72100"/>
                </a:lnTo>
                <a:lnTo>
                  <a:pt x="78108" y="44618"/>
                </a:lnTo>
                <a:lnTo>
                  <a:pt x="126206" y="22821"/>
                </a:lnTo>
                <a:lnTo>
                  <a:pt x="162881" y="11969"/>
                </a:lnTo>
                <a:lnTo>
                  <a:pt x="202603" y="4426"/>
                </a:lnTo>
                <a:lnTo>
                  <a:pt x="244824" y="504"/>
                </a:lnTo>
                <a:lnTo>
                  <a:pt x="266699" y="0"/>
                </a:lnTo>
                <a:lnTo>
                  <a:pt x="288575" y="504"/>
                </a:lnTo>
                <a:lnTo>
                  <a:pt x="330796" y="4426"/>
                </a:lnTo>
                <a:lnTo>
                  <a:pt x="370518" y="11969"/>
                </a:lnTo>
                <a:lnTo>
                  <a:pt x="407193" y="22821"/>
                </a:lnTo>
                <a:lnTo>
                  <a:pt x="455291" y="44618"/>
                </a:lnTo>
                <a:lnTo>
                  <a:pt x="493445" y="72100"/>
                </a:lnTo>
                <a:lnTo>
                  <a:pt x="519804" y="104211"/>
                </a:lnTo>
                <a:lnTo>
                  <a:pt x="533399" y="152399"/>
                </a:lnTo>
                <a:lnTo>
                  <a:pt x="533399" y="761999"/>
                </a:lnTo>
                <a:lnTo>
                  <a:pt x="532515" y="774501"/>
                </a:lnTo>
                <a:lnTo>
                  <a:pt x="512443" y="821328"/>
                </a:lnTo>
                <a:lnTo>
                  <a:pt x="481946" y="852013"/>
                </a:lnTo>
                <a:lnTo>
                  <a:pt x="440271" y="877720"/>
                </a:lnTo>
                <a:lnTo>
                  <a:pt x="389270" y="897392"/>
                </a:lnTo>
                <a:lnTo>
                  <a:pt x="351003" y="906632"/>
                </a:lnTo>
                <a:lnTo>
                  <a:pt x="309963" y="912405"/>
                </a:lnTo>
                <a:lnTo>
                  <a:pt x="266699" y="914399"/>
                </a:lnTo>
                <a:lnTo>
                  <a:pt x="244824" y="913894"/>
                </a:lnTo>
                <a:lnTo>
                  <a:pt x="202603" y="909971"/>
                </a:lnTo>
                <a:lnTo>
                  <a:pt x="162881" y="902426"/>
                </a:lnTo>
                <a:lnTo>
                  <a:pt x="126206" y="891571"/>
                </a:lnTo>
                <a:lnTo>
                  <a:pt x="78108" y="869769"/>
                </a:lnTo>
                <a:lnTo>
                  <a:pt x="39954" y="842285"/>
                </a:lnTo>
                <a:lnTo>
                  <a:pt x="13595" y="810176"/>
                </a:lnTo>
                <a:lnTo>
                  <a:pt x="0" y="761999"/>
                </a:lnTo>
                <a:lnTo>
                  <a:pt x="0" y="152399"/>
                </a:lnTo>
                <a:close/>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3" name="Google Shape;963;p17"/>
          <p:cNvSpPr/>
          <p:nvPr/>
        </p:nvSpPr>
        <p:spPr>
          <a:xfrm>
            <a:off x="7162800" y="3962583"/>
            <a:ext cx="762000" cy="609600"/>
          </a:xfrm>
          <a:custGeom>
            <a:rect b="b" l="l" r="r" t="t"/>
            <a:pathLst>
              <a:path extrusionOk="0" h="609600" w="762000">
                <a:moveTo>
                  <a:pt x="0" y="60776"/>
                </a:moveTo>
                <a:lnTo>
                  <a:pt x="0" y="548456"/>
                </a:lnTo>
                <a:lnTo>
                  <a:pt x="677" y="553622"/>
                </a:lnTo>
                <a:lnTo>
                  <a:pt x="28877" y="580399"/>
                </a:lnTo>
                <a:lnTo>
                  <a:pt x="77505" y="596777"/>
                </a:lnTo>
                <a:lnTo>
                  <a:pt x="126525" y="605011"/>
                </a:lnTo>
                <a:lnTo>
                  <a:pt x="184401" y="608981"/>
                </a:lnTo>
                <a:lnTo>
                  <a:pt x="205367" y="609233"/>
                </a:lnTo>
                <a:lnTo>
                  <a:pt x="224716" y="608435"/>
                </a:lnTo>
                <a:lnTo>
                  <a:pt x="278429" y="602543"/>
                </a:lnTo>
                <a:lnTo>
                  <a:pt x="323526" y="592082"/>
                </a:lnTo>
                <a:lnTo>
                  <a:pt x="365558" y="572529"/>
                </a:lnTo>
                <a:lnTo>
                  <a:pt x="381677" y="543291"/>
                </a:lnTo>
                <a:lnTo>
                  <a:pt x="384083" y="537516"/>
                </a:lnTo>
                <a:lnTo>
                  <a:pt x="420051" y="511920"/>
                </a:lnTo>
                <a:lnTo>
                  <a:pt x="458505" y="500135"/>
                </a:lnTo>
                <a:lnTo>
                  <a:pt x="507525" y="491902"/>
                </a:lnTo>
                <a:lnTo>
                  <a:pt x="565401" y="487932"/>
                </a:lnTo>
                <a:lnTo>
                  <a:pt x="586367" y="487679"/>
                </a:lnTo>
                <a:lnTo>
                  <a:pt x="761999" y="487679"/>
                </a:lnTo>
                <a:lnTo>
                  <a:pt x="761999" y="121553"/>
                </a:lnTo>
                <a:lnTo>
                  <a:pt x="175632" y="121553"/>
                </a:lnTo>
                <a:lnTo>
                  <a:pt x="156283" y="120755"/>
                </a:lnTo>
                <a:lnTo>
                  <a:pt x="102570" y="114863"/>
                </a:lnTo>
                <a:lnTo>
                  <a:pt x="57473" y="104402"/>
                </a:lnTo>
                <a:lnTo>
                  <a:pt x="15441" y="84849"/>
                </a:lnTo>
                <a:lnTo>
                  <a:pt x="1015" y="67106"/>
                </a:lnTo>
                <a:lnTo>
                  <a:pt x="0" y="60776"/>
                </a:lnTo>
                <a:close/>
              </a:path>
              <a:path extrusionOk="0" h="609600" w="762000">
                <a:moveTo>
                  <a:pt x="761999" y="487679"/>
                </a:moveTo>
                <a:lnTo>
                  <a:pt x="586367" y="487679"/>
                </a:lnTo>
                <a:lnTo>
                  <a:pt x="605716" y="488478"/>
                </a:lnTo>
                <a:lnTo>
                  <a:pt x="624410" y="489881"/>
                </a:lnTo>
                <a:lnTo>
                  <a:pt x="675553" y="497392"/>
                </a:lnTo>
                <a:lnTo>
                  <a:pt x="717175" y="509183"/>
                </a:lnTo>
                <a:lnTo>
                  <a:pt x="753162" y="530059"/>
                </a:lnTo>
                <a:lnTo>
                  <a:pt x="761999" y="548456"/>
                </a:lnTo>
                <a:lnTo>
                  <a:pt x="761999" y="487679"/>
                </a:lnTo>
                <a:close/>
              </a:path>
              <a:path extrusionOk="0" h="609600" w="762000">
                <a:moveTo>
                  <a:pt x="556632" y="0"/>
                </a:moveTo>
                <a:lnTo>
                  <a:pt x="518589" y="2201"/>
                </a:lnTo>
                <a:lnTo>
                  <a:pt x="467446" y="9712"/>
                </a:lnTo>
                <a:lnTo>
                  <a:pt x="425824" y="21503"/>
                </a:lnTo>
                <a:lnTo>
                  <a:pt x="389837" y="42379"/>
                </a:lnTo>
                <a:lnTo>
                  <a:pt x="380322" y="65942"/>
                </a:lnTo>
                <a:lnTo>
                  <a:pt x="377916" y="71717"/>
                </a:lnTo>
                <a:lnTo>
                  <a:pt x="341948" y="97313"/>
                </a:lnTo>
                <a:lnTo>
                  <a:pt x="303494" y="109097"/>
                </a:lnTo>
                <a:lnTo>
                  <a:pt x="254474" y="117331"/>
                </a:lnTo>
                <a:lnTo>
                  <a:pt x="196598" y="121301"/>
                </a:lnTo>
                <a:lnTo>
                  <a:pt x="175632" y="121553"/>
                </a:lnTo>
                <a:lnTo>
                  <a:pt x="761999" y="121553"/>
                </a:lnTo>
                <a:lnTo>
                  <a:pt x="761999" y="60776"/>
                </a:lnTo>
                <a:lnTo>
                  <a:pt x="761322" y="55611"/>
                </a:lnTo>
                <a:lnTo>
                  <a:pt x="733122" y="28834"/>
                </a:lnTo>
                <a:lnTo>
                  <a:pt x="684494" y="12455"/>
                </a:lnTo>
                <a:lnTo>
                  <a:pt x="635474" y="4222"/>
                </a:lnTo>
                <a:lnTo>
                  <a:pt x="577597" y="252"/>
                </a:lnTo>
                <a:lnTo>
                  <a:pt x="556632" y="0"/>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4" name="Google Shape;964;p17"/>
          <p:cNvSpPr/>
          <p:nvPr/>
        </p:nvSpPr>
        <p:spPr>
          <a:xfrm>
            <a:off x="7162800" y="3962583"/>
            <a:ext cx="762000" cy="609600"/>
          </a:xfrm>
          <a:custGeom>
            <a:rect b="b" l="l" r="r" t="t"/>
            <a:pathLst>
              <a:path extrusionOk="0" h="609600" w="762000">
                <a:moveTo>
                  <a:pt x="0" y="60776"/>
                </a:moveTo>
                <a:lnTo>
                  <a:pt x="33536" y="95319"/>
                </a:lnTo>
                <a:lnTo>
                  <a:pt x="71380" y="108343"/>
                </a:lnTo>
                <a:lnTo>
                  <a:pt x="119652" y="117377"/>
                </a:lnTo>
                <a:lnTo>
                  <a:pt x="175632" y="121553"/>
                </a:lnTo>
                <a:lnTo>
                  <a:pt x="196598" y="121301"/>
                </a:lnTo>
                <a:lnTo>
                  <a:pt x="236082" y="119163"/>
                </a:lnTo>
                <a:lnTo>
                  <a:pt x="288244" y="112272"/>
                </a:lnTo>
                <a:lnTo>
                  <a:pt x="330409" y="101592"/>
                </a:lnTo>
                <a:lnTo>
                  <a:pt x="368127" y="82690"/>
                </a:lnTo>
                <a:lnTo>
                  <a:pt x="380999" y="60776"/>
                </a:lnTo>
                <a:lnTo>
                  <a:pt x="382015" y="54447"/>
                </a:lnTo>
                <a:lnTo>
                  <a:pt x="414536" y="26234"/>
                </a:lnTo>
                <a:lnTo>
                  <a:pt x="452380" y="13210"/>
                </a:lnTo>
                <a:lnTo>
                  <a:pt x="500652" y="4175"/>
                </a:lnTo>
                <a:lnTo>
                  <a:pt x="556632" y="0"/>
                </a:lnTo>
                <a:lnTo>
                  <a:pt x="577597" y="252"/>
                </a:lnTo>
                <a:lnTo>
                  <a:pt x="617082" y="2390"/>
                </a:lnTo>
                <a:lnTo>
                  <a:pt x="669244" y="9281"/>
                </a:lnTo>
                <a:lnTo>
                  <a:pt x="711409" y="19961"/>
                </a:lnTo>
                <a:lnTo>
                  <a:pt x="749127" y="38862"/>
                </a:lnTo>
                <a:lnTo>
                  <a:pt x="761999" y="60776"/>
                </a:lnTo>
                <a:lnTo>
                  <a:pt x="761999" y="548456"/>
                </a:lnTo>
                <a:lnTo>
                  <a:pt x="760984" y="542127"/>
                </a:lnTo>
                <a:lnTo>
                  <a:pt x="758005" y="535984"/>
                </a:lnTo>
                <a:lnTo>
                  <a:pt x="717175" y="509183"/>
                </a:lnTo>
                <a:lnTo>
                  <a:pt x="675553" y="497392"/>
                </a:lnTo>
                <a:lnTo>
                  <a:pt x="624410" y="489881"/>
                </a:lnTo>
                <a:lnTo>
                  <a:pt x="586367" y="487679"/>
                </a:lnTo>
                <a:lnTo>
                  <a:pt x="565401" y="487932"/>
                </a:lnTo>
                <a:lnTo>
                  <a:pt x="525917" y="490070"/>
                </a:lnTo>
                <a:lnTo>
                  <a:pt x="473755" y="496961"/>
                </a:lnTo>
                <a:lnTo>
                  <a:pt x="431590" y="507641"/>
                </a:lnTo>
                <a:lnTo>
                  <a:pt x="393872" y="526542"/>
                </a:lnTo>
                <a:lnTo>
                  <a:pt x="380999" y="548456"/>
                </a:lnTo>
                <a:lnTo>
                  <a:pt x="347463" y="582999"/>
                </a:lnTo>
                <a:lnTo>
                  <a:pt x="309619" y="596023"/>
                </a:lnTo>
                <a:lnTo>
                  <a:pt x="261347" y="605057"/>
                </a:lnTo>
                <a:lnTo>
                  <a:pt x="205367" y="609233"/>
                </a:lnTo>
                <a:lnTo>
                  <a:pt x="184401" y="608981"/>
                </a:lnTo>
                <a:lnTo>
                  <a:pt x="144917" y="606843"/>
                </a:lnTo>
                <a:lnTo>
                  <a:pt x="92755" y="599952"/>
                </a:lnTo>
                <a:lnTo>
                  <a:pt x="50590" y="589272"/>
                </a:lnTo>
                <a:lnTo>
                  <a:pt x="12872" y="570370"/>
                </a:lnTo>
                <a:lnTo>
                  <a:pt x="0" y="548456"/>
                </a:lnTo>
                <a:lnTo>
                  <a:pt x="0" y="60776"/>
                </a:lnTo>
                <a:close/>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5" name="Google Shape;965;p17"/>
          <p:cNvSpPr/>
          <p:nvPr/>
        </p:nvSpPr>
        <p:spPr>
          <a:xfrm>
            <a:off x="7705740" y="5038725"/>
            <a:ext cx="895350" cy="514350"/>
          </a:xfrm>
          <a:custGeom>
            <a:rect b="b" l="l" r="r" t="t"/>
            <a:pathLst>
              <a:path extrusionOk="0" h="514350" w="895350">
                <a:moveTo>
                  <a:pt x="0" y="514349"/>
                </a:moveTo>
                <a:lnTo>
                  <a:pt x="895349" y="514349"/>
                </a:lnTo>
                <a:lnTo>
                  <a:pt x="895349" y="0"/>
                </a:lnTo>
                <a:lnTo>
                  <a:pt x="0" y="0"/>
                </a:lnTo>
                <a:lnTo>
                  <a:pt x="0" y="514349"/>
                </a:lnTo>
                <a:close/>
              </a:path>
            </a:pathLst>
          </a:custGeom>
          <a:solidFill>
            <a:srgbClr val="ACC1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6" name="Google Shape;966;p17"/>
          <p:cNvSpPr/>
          <p:nvPr/>
        </p:nvSpPr>
        <p:spPr>
          <a:xfrm>
            <a:off x="7620000" y="4953001"/>
            <a:ext cx="1066800" cy="85725"/>
          </a:xfrm>
          <a:custGeom>
            <a:rect b="b" l="l" r="r" t="t"/>
            <a:pathLst>
              <a:path extrusionOk="0" h="85725" w="1066800">
                <a:moveTo>
                  <a:pt x="1066799" y="0"/>
                </a:moveTo>
                <a:lnTo>
                  <a:pt x="0" y="0"/>
                </a:lnTo>
                <a:lnTo>
                  <a:pt x="85740" y="85724"/>
                </a:lnTo>
                <a:lnTo>
                  <a:pt x="981090" y="85724"/>
                </a:lnTo>
                <a:lnTo>
                  <a:pt x="1066799" y="0"/>
                </a:lnTo>
                <a:close/>
              </a:path>
            </a:pathLst>
          </a:custGeom>
          <a:solidFill>
            <a:srgbClr val="BBCDE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7" name="Google Shape;967;p17"/>
          <p:cNvSpPr/>
          <p:nvPr/>
        </p:nvSpPr>
        <p:spPr>
          <a:xfrm>
            <a:off x="7620000" y="5553076"/>
            <a:ext cx="1066800" cy="85725"/>
          </a:xfrm>
          <a:custGeom>
            <a:rect b="b" l="l" r="r" t="t"/>
            <a:pathLst>
              <a:path extrusionOk="0" h="85725" w="1066800">
                <a:moveTo>
                  <a:pt x="981090" y="0"/>
                </a:moveTo>
                <a:lnTo>
                  <a:pt x="85740" y="0"/>
                </a:lnTo>
                <a:lnTo>
                  <a:pt x="0" y="85724"/>
                </a:lnTo>
                <a:lnTo>
                  <a:pt x="1066799" y="85724"/>
                </a:lnTo>
                <a:lnTo>
                  <a:pt x="981090" y="0"/>
                </a:lnTo>
                <a:close/>
              </a:path>
            </a:pathLst>
          </a:custGeom>
          <a:solidFill>
            <a:srgbClr val="899AB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8" name="Google Shape;968;p17"/>
          <p:cNvSpPr/>
          <p:nvPr/>
        </p:nvSpPr>
        <p:spPr>
          <a:xfrm>
            <a:off x="7620000" y="4953000"/>
            <a:ext cx="86360" cy="685800"/>
          </a:xfrm>
          <a:custGeom>
            <a:rect b="b" l="l" r="r" t="t"/>
            <a:pathLst>
              <a:path extrusionOk="0" h="685800" w="86360">
                <a:moveTo>
                  <a:pt x="0" y="0"/>
                </a:moveTo>
                <a:lnTo>
                  <a:pt x="0" y="685799"/>
                </a:lnTo>
                <a:lnTo>
                  <a:pt x="85740" y="600074"/>
                </a:lnTo>
                <a:lnTo>
                  <a:pt x="85740" y="85724"/>
                </a:lnTo>
                <a:lnTo>
                  <a:pt x="0" y="0"/>
                </a:lnTo>
                <a:close/>
              </a:path>
            </a:pathLst>
          </a:custGeom>
          <a:solidFill>
            <a:srgbClr val="CDDA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69" name="Google Shape;969;p17"/>
          <p:cNvSpPr/>
          <p:nvPr/>
        </p:nvSpPr>
        <p:spPr>
          <a:xfrm>
            <a:off x="8601090" y="4953000"/>
            <a:ext cx="85725" cy="685800"/>
          </a:xfrm>
          <a:custGeom>
            <a:rect b="b" l="l" r="r" t="t"/>
            <a:pathLst>
              <a:path extrusionOk="0" h="685800" w="85725">
                <a:moveTo>
                  <a:pt x="85709" y="0"/>
                </a:moveTo>
                <a:lnTo>
                  <a:pt x="0" y="85724"/>
                </a:lnTo>
                <a:lnTo>
                  <a:pt x="0" y="600074"/>
                </a:lnTo>
                <a:lnTo>
                  <a:pt x="85709" y="685799"/>
                </a:lnTo>
                <a:lnTo>
                  <a:pt x="85709" y="0"/>
                </a:lnTo>
                <a:close/>
              </a:path>
            </a:pathLst>
          </a:custGeom>
          <a:solidFill>
            <a:srgbClr val="6774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0" name="Google Shape;970;p17"/>
          <p:cNvSpPr/>
          <p:nvPr/>
        </p:nvSpPr>
        <p:spPr>
          <a:xfrm>
            <a:off x="7620000" y="4953000"/>
            <a:ext cx="1066800" cy="685800"/>
          </a:xfrm>
          <a:custGeom>
            <a:rect b="b" l="l" r="r" t="t"/>
            <a:pathLst>
              <a:path extrusionOk="0" h="685800" w="1066800">
                <a:moveTo>
                  <a:pt x="0" y="0"/>
                </a:moveTo>
                <a:lnTo>
                  <a:pt x="1066799" y="0"/>
                </a:lnTo>
                <a:lnTo>
                  <a:pt x="1066799" y="685799"/>
                </a:lnTo>
                <a:lnTo>
                  <a:pt x="0" y="685799"/>
                </a:lnTo>
                <a:lnTo>
                  <a:pt x="0" y="0"/>
                </a:lnTo>
                <a:close/>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1" name="Google Shape;971;p17"/>
          <p:cNvSpPr/>
          <p:nvPr/>
        </p:nvSpPr>
        <p:spPr>
          <a:xfrm>
            <a:off x="7705740" y="5038725"/>
            <a:ext cx="895350" cy="514350"/>
          </a:xfrm>
          <a:custGeom>
            <a:rect b="b" l="l" r="r" t="t"/>
            <a:pathLst>
              <a:path extrusionOk="0" h="514350" w="895350">
                <a:moveTo>
                  <a:pt x="0" y="0"/>
                </a:moveTo>
                <a:lnTo>
                  <a:pt x="895349" y="0"/>
                </a:lnTo>
                <a:lnTo>
                  <a:pt x="895349" y="514349"/>
                </a:lnTo>
                <a:lnTo>
                  <a:pt x="0" y="514349"/>
                </a:lnTo>
                <a:lnTo>
                  <a:pt x="0" y="0"/>
                </a:lnTo>
                <a:close/>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2" name="Google Shape;972;p17"/>
          <p:cNvSpPr/>
          <p:nvPr/>
        </p:nvSpPr>
        <p:spPr>
          <a:xfrm>
            <a:off x="7620000" y="4953001"/>
            <a:ext cx="86360" cy="85725"/>
          </a:xfrm>
          <a:custGeom>
            <a:rect b="b" l="l" r="r" t="t"/>
            <a:pathLst>
              <a:path extrusionOk="0" h="85725" w="86360">
                <a:moveTo>
                  <a:pt x="0" y="0"/>
                </a:moveTo>
                <a:lnTo>
                  <a:pt x="85740" y="85724"/>
                </a:lnTo>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3" name="Google Shape;973;p17"/>
          <p:cNvSpPr/>
          <p:nvPr/>
        </p:nvSpPr>
        <p:spPr>
          <a:xfrm>
            <a:off x="7620000" y="5553076"/>
            <a:ext cx="86360" cy="85725"/>
          </a:xfrm>
          <a:custGeom>
            <a:rect b="b" l="l" r="r" t="t"/>
            <a:pathLst>
              <a:path extrusionOk="0" h="85725" w="86360">
                <a:moveTo>
                  <a:pt x="0" y="85724"/>
                </a:moveTo>
                <a:lnTo>
                  <a:pt x="85740" y="0"/>
                </a:lnTo>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4" name="Google Shape;974;p17"/>
          <p:cNvSpPr/>
          <p:nvPr/>
        </p:nvSpPr>
        <p:spPr>
          <a:xfrm>
            <a:off x="8601090" y="4953001"/>
            <a:ext cx="85725" cy="85725"/>
          </a:xfrm>
          <a:custGeom>
            <a:rect b="b" l="l" r="r" t="t"/>
            <a:pathLst>
              <a:path extrusionOk="0" h="85725" w="85725">
                <a:moveTo>
                  <a:pt x="85709" y="0"/>
                </a:moveTo>
                <a:lnTo>
                  <a:pt x="0" y="85724"/>
                </a:lnTo>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75" name="Google Shape;975;p17"/>
          <p:cNvSpPr/>
          <p:nvPr/>
        </p:nvSpPr>
        <p:spPr>
          <a:xfrm>
            <a:off x="8601090" y="5553076"/>
            <a:ext cx="85725" cy="85725"/>
          </a:xfrm>
          <a:custGeom>
            <a:rect b="b" l="l" r="r" t="t"/>
            <a:pathLst>
              <a:path extrusionOk="0" h="85725" w="85725">
                <a:moveTo>
                  <a:pt x="85709" y="85724"/>
                </a:moveTo>
                <a:lnTo>
                  <a:pt x="0" y="0"/>
                </a:lnTo>
              </a:path>
            </a:pathLst>
          </a:custGeom>
          <a:noFill/>
          <a:ln cap="flat" cmpd="sng" w="25375">
            <a:solidFill>
              <a:srgbClr val="BA60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aphicFrame>
        <p:nvGraphicFramePr>
          <p:cNvPr id="976" name="Google Shape;976;p17"/>
          <p:cNvGraphicFramePr/>
          <p:nvPr/>
        </p:nvGraphicFramePr>
        <p:xfrm>
          <a:off x="5251451" y="2813051"/>
          <a:ext cx="3000000" cy="3000000"/>
        </p:xfrm>
        <a:graphic>
          <a:graphicData uri="http://schemas.openxmlformats.org/drawingml/2006/table">
            <a:tbl>
              <a:tblPr>
                <a:noFill/>
                <a:tableStyleId>{BF136102-B35A-49AD-85ED-5924682B774B}</a:tableStyleId>
              </a:tblPr>
              <a:tblGrid>
                <a:gridCol w="338725"/>
                <a:gridCol w="1185275"/>
              </a:tblGrid>
              <a:tr h="640075">
                <a:tc>
                  <a:txBody>
                    <a:bodyPr/>
                    <a:lstStyle/>
                    <a:p>
                      <a:pPr indent="0" lvl="0" marL="0" marR="0" rtl="0" algn="l">
                        <a:lnSpc>
                          <a:spcPct val="100000"/>
                        </a:lnSpc>
                        <a:spcBef>
                          <a:spcPts val="0"/>
                        </a:spcBef>
                        <a:spcAft>
                          <a:spcPts val="0"/>
                        </a:spcAft>
                        <a:buClr>
                          <a:schemeClr val="dk1"/>
                        </a:buClr>
                        <a:buSzPts val="2100"/>
                        <a:buFont typeface="Calibri"/>
                        <a:buNone/>
                      </a:pPr>
                      <a:r>
                        <a:t/>
                      </a:r>
                      <a:endParaRPr sz="21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075">
                      <a:solidFill>
                        <a:srgbClr val="FFFFFF"/>
                      </a:solidFill>
                      <a:prstDash val="solid"/>
                      <a:round/>
                      <a:headEnd len="sm" w="sm" type="none"/>
                      <a:tailEnd len="sm" w="sm" type="none"/>
                    </a:lnB>
                    <a:solidFill>
                      <a:srgbClr val="7597D9"/>
                    </a:solidFill>
                  </a:tcPr>
                </a:tc>
                <a:tc>
                  <a:txBody>
                    <a:bodyPr/>
                    <a:lstStyle/>
                    <a:p>
                      <a:pPr indent="0" lvl="0" marL="85090" marR="0" rtl="0" algn="l">
                        <a:lnSpc>
                          <a:spcPct val="100000"/>
                        </a:lnSpc>
                        <a:spcBef>
                          <a:spcPts val="0"/>
                        </a:spcBef>
                        <a:spcAft>
                          <a:spcPts val="0"/>
                        </a:spcAft>
                        <a:buClr>
                          <a:srgbClr val="FFFFFF"/>
                        </a:buClr>
                        <a:buSzPts val="1800"/>
                        <a:buFont typeface="Arial"/>
                        <a:buNone/>
                      </a:pPr>
                      <a:r>
                        <a:rPr b="1" lang="en-GB" sz="1800" u="none" cap="none" strike="noStrike">
                          <a:solidFill>
                            <a:srgbClr val="FFFFFF"/>
                          </a:solidFill>
                          <a:latin typeface="Arial"/>
                          <a:ea typeface="Arial"/>
                          <a:cs typeface="Arial"/>
                          <a:sym typeface="Arial"/>
                        </a:rPr>
                        <a:t>Memory</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075">
                      <a:solidFill>
                        <a:srgbClr val="FFFFFF"/>
                      </a:solidFill>
                      <a:prstDash val="solid"/>
                      <a:round/>
                      <a:headEnd len="sm" w="sm" type="none"/>
                      <a:tailEnd len="sm" w="sm" type="none"/>
                    </a:lnB>
                    <a:solidFill>
                      <a:srgbClr val="7597D9"/>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0</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0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075">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1</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2</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3</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4</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DDF1"/>
                    </a:solidFill>
                  </a:tcPr>
                </a:tc>
              </a:tr>
              <a:tr h="365750">
                <a:tc>
                  <a:txBody>
                    <a:bodyPr/>
                    <a:lstStyle/>
                    <a:p>
                      <a:pPr indent="0" lvl="0" marL="85725" marR="0" rtl="0" algn="l">
                        <a:lnSpc>
                          <a:spcPct val="100000"/>
                        </a:lnSpc>
                        <a:spcBef>
                          <a:spcPts val="0"/>
                        </a:spcBef>
                        <a:spcAft>
                          <a:spcPts val="0"/>
                        </a:spcAft>
                        <a:buClr>
                          <a:schemeClr val="dk1"/>
                        </a:buClr>
                        <a:buSzPts val="1800"/>
                        <a:buFont typeface="Arial"/>
                        <a:buNone/>
                      </a:pPr>
                      <a:r>
                        <a:rPr lang="en-GB" sz="1800" u="none" cap="none" strike="noStrike">
                          <a:latin typeface="Arial"/>
                          <a:ea typeface="Arial"/>
                          <a:cs typeface="Arial"/>
                          <a:sym typeface="Arial"/>
                        </a:rPr>
                        <a:t>…</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c>
                  <a:txBody>
                    <a:bodyPr/>
                    <a:lstStyle/>
                    <a:p>
                      <a:pPr indent="0" lvl="0" marL="0" marR="0" rtl="0" algn="l">
                        <a:lnSpc>
                          <a:spcPct val="100000"/>
                        </a:lnSpc>
                        <a:spcBef>
                          <a:spcPts val="0"/>
                        </a:spcBef>
                        <a:spcAft>
                          <a:spcPts val="0"/>
                        </a:spcAft>
                        <a:buClr>
                          <a:schemeClr val="dk1"/>
                        </a:buClr>
                        <a:buSzPts val="1800"/>
                        <a:buFont typeface="Calibri"/>
                        <a:buNone/>
                      </a:pPr>
                      <a:r>
                        <a:t/>
                      </a:r>
                      <a:endParaRPr sz="1800" u="none" cap="none" strike="noStrike">
                        <a:latin typeface="Arial"/>
                        <a:ea typeface="Arial"/>
                        <a:cs typeface="Arial"/>
                        <a:sym typeface="A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CEFF8"/>
                    </a:solidFill>
                  </a:tcPr>
                </a:tc>
              </a:tr>
            </a:tbl>
          </a:graphicData>
        </a:graphic>
      </p:graphicFrame>
      <p:sp>
        <p:nvSpPr>
          <p:cNvPr id="977" name="Google Shape;977;p1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8"/>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CASE STUDY: LIFECYCLE</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984" name="Google Shape;984;p18"/>
          <p:cNvGrpSpPr/>
          <p:nvPr/>
        </p:nvGrpSpPr>
        <p:grpSpPr>
          <a:xfrm>
            <a:off x="433331" y="2619950"/>
            <a:ext cx="4584503" cy="3011414"/>
            <a:chOff x="292100" y="1319906"/>
            <a:chExt cx="3000551" cy="2274193"/>
          </a:xfrm>
        </p:grpSpPr>
        <p:sp>
          <p:nvSpPr>
            <p:cNvPr id="985" name="Google Shape;985;p18"/>
            <p:cNvSpPr/>
            <p:nvPr/>
          </p:nvSpPr>
          <p:spPr>
            <a:xfrm>
              <a:off x="292100" y="1511300"/>
              <a:ext cx="3000551" cy="20827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86" name="Google Shape;986;p18"/>
            <p:cNvSpPr txBox="1"/>
            <p:nvPr/>
          </p:nvSpPr>
          <p:spPr>
            <a:xfrm>
              <a:off x="688340" y="1746936"/>
              <a:ext cx="355600" cy="27699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Off</a:t>
              </a:r>
              <a:endParaRPr b="0" i="0" sz="1800" u="none" cap="none" strike="noStrike">
                <a:solidFill>
                  <a:schemeClr val="dk1"/>
                </a:solidFill>
                <a:latin typeface="Arial"/>
                <a:ea typeface="Arial"/>
                <a:cs typeface="Arial"/>
                <a:sym typeface="Arial"/>
              </a:endParaRPr>
            </a:p>
          </p:txBody>
        </p:sp>
        <p:sp>
          <p:nvSpPr>
            <p:cNvPr id="987" name="Google Shape;987;p18"/>
            <p:cNvSpPr txBox="1"/>
            <p:nvPr/>
          </p:nvSpPr>
          <p:spPr>
            <a:xfrm>
              <a:off x="2441195" y="1670736"/>
              <a:ext cx="344170" cy="27699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On</a:t>
              </a:r>
              <a:endParaRPr b="0" i="0" sz="1800" u="none" cap="none" strike="noStrike">
                <a:solidFill>
                  <a:schemeClr val="dk1"/>
                </a:solidFill>
                <a:latin typeface="Arial"/>
                <a:ea typeface="Arial"/>
                <a:cs typeface="Arial"/>
                <a:sym typeface="Arial"/>
              </a:endParaRPr>
            </a:p>
          </p:txBody>
        </p:sp>
        <p:sp>
          <p:nvSpPr>
            <p:cNvPr id="988" name="Google Shape;988;p18"/>
            <p:cNvSpPr/>
            <p:nvPr/>
          </p:nvSpPr>
          <p:spPr>
            <a:xfrm>
              <a:off x="1295400" y="1319906"/>
              <a:ext cx="990600" cy="103505"/>
            </a:xfrm>
            <a:custGeom>
              <a:rect b="b" l="l" r="r" t="t"/>
              <a:pathLst>
                <a:path extrusionOk="0" h="103505" w="990600">
                  <a:moveTo>
                    <a:pt x="965492" y="51694"/>
                  </a:moveTo>
                  <a:lnTo>
                    <a:pt x="895599" y="92445"/>
                  </a:lnTo>
                  <a:lnTo>
                    <a:pt x="894587" y="96255"/>
                  </a:lnTo>
                  <a:lnTo>
                    <a:pt x="896361" y="99303"/>
                  </a:lnTo>
                  <a:lnTo>
                    <a:pt x="898148" y="102351"/>
                  </a:lnTo>
                  <a:lnTo>
                    <a:pt x="901958" y="103388"/>
                  </a:lnTo>
                  <a:lnTo>
                    <a:pt x="979724" y="58033"/>
                  </a:lnTo>
                  <a:lnTo>
                    <a:pt x="978026" y="58033"/>
                  </a:lnTo>
                  <a:lnTo>
                    <a:pt x="978026" y="57149"/>
                  </a:lnTo>
                  <a:lnTo>
                    <a:pt x="974847" y="57149"/>
                  </a:lnTo>
                  <a:lnTo>
                    <a:pt x="965492" y="51694"/>
                  </a:lnTo>
                  <a:close/>
                </a:path>
                <a:path extrusionOk="0" h="103505" w="990600">
                  <a:moveTo>
                    <a:pt x="954621" y="45354"/>
                  </a:moveTo>
                  <a:lnTo>
                    <a:pt x="0" y="45354"/>
                  </a:lnTo>
                  <a:lnTo>
                    <a:pt x="0" y="58033"/>
                  </a:lnTo>
                  <a:lnTo>
                    <a:pt x="954621" y="58033"/>
                  </a:lnTo>
                  <a:lnTo>
                    <a:pt x="965492" y="51694"/>
                  </a:lnTo>
                  <a:lnTo>
                    <a:pt x="954621" y="45354"/>
                  </a:lnTo>
                  <a:close/>
                </a:path>
                <a:path extrusionOk="0" h="103505" w="990600">
                  <a:moveTo>
                    <a:pt x="979730" y="45354"/>
                  </a:moveTo>
                  <a:lnTo>
                    <a:pt x="978026" y="45354"/>
                  </a:lnTo>
                  <a:lnTo>
                    <a:pt x="978026" y="58033"/>
                  </a:lnTo>
                  <a:lnTo>
                    <a:pt x="979724" y="58033"/>
                  </a:lnTo>
                  <a:lnTo>
                    <a:pt x="990599" y="51694"/>
                  </a:lnTo>
                  <a:lnTo>
                    <a:pt x="979730" y="45354"/>
                  </a:lnTo>
                  <a:close/>
                </a:path>
                <a:path extrusionOk="0" h="103505" w="990600">
                  <a:moveTo>
                    <a:pt x="974847" y="46238"/>
                  </a:moveTo>
                  <a:lnTo>
                    <a:pt x="965492" y="51694"/>
                  </a:lnTo>
                  <a:lnTo>
                    <a:pt x="974847" y="57149"/>
                  </a:lnTo>
                  <a:lnTo>
                    <a:pt x="974847" y="46238"/>
                  </a:lnTo>
                  <a:close/>
                </a:path>
                <a:path extrusionOk="0" h="103505" w="990600">
                  <a:moveTo>
                    <a:pt x="978026" y="46238"/>
                  </a:moveTo>
                  <a:lnTo>
                    <a:pt x="974847" y="46238"/>
                  </a:lnTo>
                  <a:lnTo>
                    <a:pt x="974847" y="57149"/>
                  </a:lnTo>
                  <a:lnTo>
                    <a:pt x="978026" y="57149"/>
                  </a:lnTo>
                  <a:lnTo>
                    <a:pt x="978026" y="46238"/>
                  </a:lnTo>
                  <a:close/>
                </a:path>
                <a:path extrusionOk="0" h="103505" w="990600">
                  <a:moveTo>
                    <a:pt x="901958" y="0"/>
                  </a:moveTo>
                  <a:lnTo>
                    <a:pt x="898148" y="1005"/>
                  </a:lnTo>
                  <a:lnTo>
                    <a:pt x="896361" y="4053"/>
                  </a:lnTo>
                  <a:lnTo>
                    <a:pt x="894587" y="7101"/>
                  </a:lnTo>
                  <a:lnTo>
                    <a:pt x="895599" y="10911"/>
                  </a:lnTo>
                  <a:lnTo>
                    <a:pt x="965492" y="51694"/>
                  </a:lnTo>
                  <a:lnTo>
                    <a:pt x="974847" y="46238"/>
                  </a:lnTo>
                  <a:lnTo>
                    <a:pt x="978026" y="46238"/>
                  </a:lnTo>
                  <a:lnTo>
                    <a:pt x="978026" y="45354"/>
                  </a:lnTo>
                  <a:lnTo>
                    <a:pt x="979730" y="45354"/>
                  </a:lnTo>
                  <a:lnTo>
                    <a:pt x="901958" y="0"/>
                  </a:lnTo>
                  <a:close/>
                </a:path>
              </a:pathLst>
            </a:custGeom>
            <a:solidFill>
              <a:srgbClr val="FF690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89" name="Google Shape;989;p18"/>
            <p:cNvSpPr txBox="1"/>
            <p:nvPr/>
          </p:nvSpPr>
          <p:spPr>
            <a:xfrm>
              <a:off x="1295794" y="2280717"/>
              <a:ext cx="1188720" cy="1223412"/>
            </a:xfrm>
            <a:prstGeom prst="rect">
              <a:avLst/>
            </a:prstGeom>
            <a:noFill/>
            <a:ln>
              <a:noFill/>
            </a:ln>
          </p:spPr>
          <p:txBody>
            <a:bodyPr anchorCtr="0" anchor="t" bIns="0" lIns="0" spcFirstLastPara="1" rIns="0" wrap="square" tIns="0">
              <a:spAutoFit/>
            </a:bodyPr>
            <a:lstStyle/>
            <a:p>
              <a:pPr indent="78105" lvl="0" marL="12700" marR="0" rtl="0" algn="l">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shutdown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35"/>
                </a:spcBef>
                <a:spcAft>
                  <a:spcPts val="0"/>
                </a:spcAft>
                <a:buClr>
                  <a:schemeClr val="dk1"/>
                </a:buClr>
                <a:buSzPts val="2550"/>
                <a:buFont typeface="Calibri"/>
                <a:buNone/>
              </a:pPr>
              <a:r>
                <a:t/>
              </a:r>
              <a:endParaRPr b="0" i="0" sz="255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Clr>
                  <a:srgbClr val="FFFFFF"/>
                </a:buClr>
                <a:buSzPts val="1800"/>
                <a:buFont typeface="Arial"/>
                <a:buNone/>
              </a:pPr>
              <a:r>
                <a:rPr b="1" i="0" lang="en-GB" sz="1800" u="none" cap="none" strike="noStrike">
                  <a:solidFill>
                    <a:srgbClr val="FFFFFF"/>
                  </a:solidFill>
                  <a:latin typeface="Arial"/>
                  <a:ea typeface="Arial"/>
                  <a:cs typeface="Arial"/>
                  <a:sym typeface="Arial"/>
                </a:rPr>
                <a:t>Paused</a:t>
              </a:r>
              <a:endParaRPr b="0" i="0" sz="1800" u="none" cap="none" strike="noStrike">
                <a:solidFill>
                  <a:schemeClr val="dk1"/>
                </a:solidFill>
                <a:latin typeface="Arial"/>
                <a:ea typeface="Arial"/>
                <a:cs typeface="Arial"/>
                <a:sym typeface="Arial"/>
              </a:endParaRPr>
            </a:p>
          </p:txBody>
        </p:sp>
        <p:sp>
          <p:nvSpPr>
            <p:cNvPr id="990" name="Google Shape;990;p18"/>
            <p:cNvSpPr txBox="1"/>
            <p:nvPr/>
          </p:nvSpPr>
          <p:spPr>
            <a:xfrm>
              <a:off x="1530478" y="1365935"/>
              <a:ext cx="520065" cy="276999"/>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start</a:t>
              </a:r>
              <a:endParaRPr b="0" i="0" sz="1800" u="none" cap="none" strike="noStrike">
                <a:solidFill>
                  <a:schemeClr val="dk1"/>
                </a:solidFill>
                <a:latin typeface="Arial"/>
                <a:ea typeface="Arial"/>
                <a:cs typeface="Arial"/>
                <a:sym typeface="Arial"/>
              </a:endParaRPr>
            </a:p>
          </p:txBody>
        </p:sp>
      </p:grpSp>
      <p:sp>
        <p:nvSpPr>
          <p:cNvPr id="991" name="Google Shape;991;p18"/>
          <p:cNvSpPr/>
          <p:nvPr/>
        </p:nvSpPr>
        <p:spPr>
          <a:xfrm>
            <a:off x="5388948" y="2832662"/>
            <a:ext cx="6488562" cy="33926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992" name="Google Shape;992;p18"/>
          <p:cNvSpPr/>
          <p:nvPr/>
        </p:nvSpPr>
        <p:spPr>
          <a:xfrm>
            <a:off x="1694541" y="5812129"/>
            <a:ext cx="2201034" cy="369332"/>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Clr>
                <a:srgbClr val="000000"/>
              </a:buClr>
              <a:buSzPts val="1800"/>
              <a:buFont typeface="Arial"/>
              <a:buNone/>
            </a:pPr>
            <a:r>
              <a:rPr b="0" i="0" lang="en-GB" sz="1800" u="none" cap="none" strike="noStrike">
                <a:solidFill>
                  <a:srgbClr val="00AF50"/>
                </a:solidFill>
                <a:latin typeface="Arial"/>
                <a:ea typeface="Arial"/>
                <a:cs typeface="Arial"/>
                <a:sym typeface="Arial"/>
              </a:rPr>
              <a:t>Physical Machine</a:t>
            </a:r>
            <a:endParaRPr b="0" i="0" sz="1800" u="none" cap="none" strike="noStrike">
              <a:solidFill>
                <a:schemeClr val="dk1"/>
              </a:solidFill>
              <a:latin typeface="Arial"/>
              <a:ea typeface="Arial"/>
              <a:cs typeface="Arial"/>
              <a:sym typeface="Arial"/>
            </a:endParaRPr>
          </a:p>
        </p:txBody>
      </p:sp>
      <p:sp>
        <p:nvSpPr>
          <p:cNvPr id="993" name="Google Shape;993;p18"/>
          <p:cNvSpPr txBox="1"/>
          <p:nvPr/>
        </p:nvSpPr>
        <p:spPr>
          <a:xfrm>
            <a:off x="6677249" y="1233572"/>
            <a:ext cx="4825475" cy="615553"/>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0000"/>
              </a:buClr>
              <a:buSzPts val="4000"/>
              <a:buFont typeface="Arial"/>
              <a:buNone/>
            </a:pPr>
            <a:r>
              <a:rPr b="0" i="0" lang="en-GB" sz="4000" u="none" cap="none" strike="noStrike">
                <a:solidFill>
                  <a:srgbClr val="FF0000"/>
                </a:solidFill>
                <a:latin typeface="Arial"/>
                <a:ea typeface="Arial"/>
                <a:cs typeface="Arial"/>
                <a:sym typeface="Arial"/>
              </a:rPr>
              <a:t>Virtual Machine (VM)</a:t>
            </a:r>
            <a:endParaRPr b="0" i="0" sz="4000" u="none" cap="none" strike="noStrike">
              <a:solidFill>
                <a:schemeClr val="dk1"/>
              </a:solidFill>
              <a:latin typeface="Arial"/>
              <a:ea typeface="Arial"/>
              <a:cs typeface="Arial"/>
              <a:sym typeface="Arial"/>
            </a:endParaRPr>
          </a:p>
        </p:txBody>
      </p:sp>
      <p:sp>
        <p:nvSpPr>
          <p:cNvPr id="994" name="Google Shape;994;p18"/>
          <p:cNvSpPr txBox="1"/>
          <p:nvPr/>
        </p:nvSpPr>
        <p:spPr>
          <a:xfrm>
            <a:off x="7086880" y="1788953"/>
            <a:ext cx="4006215" cy="830997"/>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after</a:t>
            </a:r>
            <a:r>
              <a:rPr b="0" i="0" lang="en-GB" sz="1800" u="none" cap="none" strike="noStrike">
                <a:solidFill>
                  <a:schemeClr val="dk1"/>
                </a:solidFill>
                <a:latin typeface="Times New Roman"/>
                <a:ea typeface="Times New Roman"/>
                <a:cs typeface="Times New Roman"/>
                <a:sym typeface="Times New Roman"/>
              </a:rPr>
              <a:t> </a:t>
            </a:r>
            <a:r>
              <a:rPr b="0" i="0" lang="en-GB" sz="1800" u="sng" cap="none" strike="noStrike">
                <a:solidFill>
                  <a:srgbClr val="D2601C"/>
                </a:solidFill>
                <a:latin typeface="Arial"/>
                <a:ea typeface="Arial"/>
                <a:cs typeface="Arial"/>
                <a:sym typeface="Arial"/>
                <a:hlinkClick r:id="rId5">
                  <a:extLst>
                    <a:ext uri="{A12FA001-AC4F-418D-AE19-62706E023703}">
                      <ahyp:hlinkClr val="tx"/>
                    </a:ext>
                  </a:extLst>
                </a:hlinkClick>
              </a:rPr>
              <a:t>http://wiki.libvirt.org/page/VM_lifecycle#</a:t>
            </a:r>
            <a:r>
              <a:rPr b="0" i="0" lang="en-GB" sz="1800" u="none" cap="none" strike="noStrike">
                <a:solidFill>
                  <a:srgbClr val="D2601C"/>
                </a:solidFill>
                <a:latin typeface="Times New Roman"/>
                <a:ea typeface="Times New Roman"/>
                <a:cs typeface="Times New Roman"/>
                <a:sym typeface="Times New Roman"/>
              </a:rPr>
              <a:t> </a:t>
            </a:r>
            <a:r>
              <a:rPr b="0" i="0" lang="en-GB" sz="1800" u="sng" cap="none" strike="noStrike">
                <a:solidFill>
                  <a:srgbClr val="D2601C"/>
                </a:solidFill>
                <a:latin typeface="Arial"/>
                <a:ea typeface="Arial"/>
                <a:cs typeface="Arial"/>
                <a:sym typeface="Arial"/>
                <a:hlinkClick r:id="rId6">
                  <a:extLst>
                    <a:ext uri="{A12FA001-AC4F-418D-AE19-62706E023703}">
                      <ahyp:hlinkClr val="tx"/>
                    </a:ext>
                  </a:extLst>
                </a:hlinkClick>
              </a:rPr>
              <a:t>Virtual_Machine_Lifecycle</a:t>
            </a:r>
            <a:endParaRPr b="0" i="0" sz="1800" u="none" cap="none" strike="noStrike">
              <a:solidFill>
                <a:schemeClr val="dk1"/>
              </a:solidFill>
              <a:latin typeface="Arial"/>
              <a:ea typeface="Arial"/>
              <a:cs typeface="Arial"/>
              <a:sym typeface="Arial"/>
            </a:endParaRPr>
          </a:p>
        </p:txBody>
      </p:sp>
      <p:sp>
        <p:nvSpPr>
          <p:cNvPr id="995" name="Google Shape;995;p1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9"/>
          <p:cNvSpPr txBox="1"/>
          <p:nvPr/>
        </p:nvSpPr>
        <p:spPr>
          <a:xfrm>
            <a:off x="433326" y="152750"/>
            <a:ext cx="116253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29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2900" u="none" cap="none" strike="noStrike">
                <a:solidFill>
                  <a:schemeClr val="accent2"/>
                </a:solidFill>
                <a:latin typeface="Raleway"/>
                <a:ea typeface="Raleway"/>
                <a:cs typeface="Raleway"/>
                <a:sym typeface="Raleway"/>
              </a:rPr>
              <a:t>Virtualization: a Technique for Multiple Applications/OS</a:t>
            </a:r>
            <a:endParaRPr i="0" sz="29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002" name="Google Shape;1002;p19"/>
          <p:cNvGrpSpPr/>
          <p:nvPr/>
        </p:nvGrpSpPr>
        <p:grpSpPr>
          <a:xfrm>
            <a:off x="2252663" y="1917938"/>
            <a:ext cx="1727200" cy="3001962"/>
            <a:chOff x="550863" y="1731963"/>
            <a:chExt cx="1727200" cy="3001962"/>
          </a:xfrm>
        </p:grpSpPr>
        <p:sp>
          <p:nvSpPr>
            <p:cNvPr id="1003" name="Google Shape;1003;p19"/>
            <p:cNvSpPr/>
            <p:nvPr/>
          </p:nvSpPr>
          <p:spPr>
            <a:xfrm>
              <a:off x="550863" y="2678113"/>
              <a:ext cx="1727200" cy="2055812"/>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04" name="Google Shape;1004;p19"/>
            <p:cNvSpPr/>
            <p:nvPr/>
          </p:nvSpPr>
          <p:spPr>
            <a:xfrm>
              <a:off x="622300" y="3748088"/>
              <a:ext cx="1562100" cy="914400"/>
            </a:xfrm>
            <a:prstGeom prst="roundRect">
              <a:avLst>
                <a:gd fmla="val 16667" name="adj"/>
              </a:avLst>
            </a:prstGeom>
            <a:solidFill>
              <a:srgbClr val="0033CC"/>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005" name="Google Shape;1005;p19"/>
            <p:cNvSpPr/>
            <p:nvPr/>
          </p:nvSpPr>
          <p:spPr>
            <a:xfrm>
              <a:off x="622300" y="2740025"/>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06" name="Google Shape;1006;p19"/>
            <p:cNvSpPr/>
            <p:nvPr/>
          </p:nvSpPr>
          <p:spPr>
            <a:xfrm>
              <a:off x="622300" y="1731963"/>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grpSp>
        <p:nvGrpSpPr>
          <p:cNvPr id="1007" name="Google Shape;1007;p19"/>
          <p:cNvGrpSpPr/>
          <p:nvPr/>
        </p:nvGrpSpPr>
        <p:grpSpPr>
          <a:xfrm>
            <a:off x="7228205" y="2091159"/>
            <a:ext cx="3298825" cy="2382837"/>
            <a:chOff x="5376863" y="1125538"/>
            <a:chExt cx="3298825" cy="2382837"/>
          </a:xfrm>
        </p:grpSpPr>
        <p:sp>
          <p:nvSpPr>
            <p:cNvPr id="1008" name="Google Shape;1008;p19"/>
            <p:cNvSpPr/>
            <p:nvPr/>
          </p:nvSpPr>
          <p:spPr>
            <a:xfrm>
              <a:off x="5376863" y="1452563"/>
              <a:ext cx="1727200" cy="2055812"/>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09" name="Google Shape;1009;p19"/>
            <p:cNvSpPr/>
            <p:nvPr/>
          </p:nvSpPr>
          <p:spPr>
            <a:xfrm>
              <a:off x="5448300" y="2522538"/>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10" name="Google Shape;1010;p19"/>
            <p:cNvSpPr/>
            <p:nvPr/>
          </p:nvSpPr>
          <p:spPr>
            <a:xfrm>
              <a:off x="5448300" y="1514475"/>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1011" name="Google Shape;1011;p19"/>
            <p:cNvSpPr/>
            <p:nvPr/>
          </p:nvSpPr>
          <p:spPr>
            <a:xfrm>
              <a:off x="5810250" y="1381125"/>
              <a:ext cx="1727200" cy="2055813"/>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12" name="Google Shape;1012;p19"/>
            <p:cNvSpPr/>
            <p:nvPr/>
          </p:nvSpPr>
          <p:spPr>
            <a:xfrm>
              <a:off x="5881688" y="2451100"/>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13" name="Google Shape;1013;p19"/>
            <p:cNvSpPr/>
            <p:nvPr/>
          </p:nvSpPr>
          <p:spPr>
            <a:xfrm>
              <a:off x="5881688" y="1443038"/>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1014" name="Google Shape;1014;p19"/>
            <p:cNvSpPr/>
            <p:nvPr/>
          </p:nvSpPr>
          <p:spPr>
            <a:xfrm>
              <a:off x="6240463" y="1268413"/>
              <a:ext cx="1727200" cy="2055812"/>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15" name="Google Shape;1015;p19"/>
            <p:cNvSpPr/>
            <p:nvPr/>
          </p:nvSpPr>
          <p:spPr>
            <a:xfrm>
              <a:off x="6311900" y="2338388"/>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16" name="Google Shape;1016;p19"/>
            <p:cNvSpPr/>
            <p:nvPr/>
          </p:nvSpPr>
          <p:spPr>
            <a:xfrm>
              <a:off x="6311900" y="1330325"/>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1017" name="Google Shape;1017;p19"/>
            <p:cNvSpPr/>
            <p:nvPr/>
          </p:nvSpPr>
          <p:spPr>
            <a:xfrm>
              <a:off x="6600825" y="1125538"/>
              <a:ext cx="1727200" cy="2055812"/>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18" name="Google Shape;1018;p19"/>
            <p:cNvSpPr/>
            <p:nvPr/>
          </p:nvSpPr>
          <p:spPr>
            <a:xfrm>
              <a:off x="6672263" y="2195513"/>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19" name="Google Shape;1019;p19"/>
            <p:cNvSpPr/>
            <p:nvPr/>
          </p:nvSpPr>
          <p:spPr>
            <a:xfrm>
              <a:off x="6672263" y="1187450"/>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1020" name="Google Shape;1020;p19"/>
            <p:cNvSpPr/>
            <p:nvPr/>
          </p:nvSpPr>
          <p:spPr>
            <a:xfrm>
              <a:off x="6948488" y="1301750"/>
              <a:ext cx="1727200" cy="2055813"/>
            </a:xfrm>
            <a:prstGeom prst="roundRect">
              <a:avLst>
                <a:gd fmla="val 4134"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lt1"/>
                </a:solidFill>
                <a:latin typeface="Arial"/>
                <a:ea typeface="Arial"/>
                <a:cs typeface="Arial"/>
                <a:sym typeface="Arial"/>
              </a:endParaRPr>
            </a:p>
          </p:txBody>
        </p:sp>
        <p:sp>
          <p:nvSpPr>
            <p:cNvPr id="1021" name="Google Shape;1021;p19"/>
            <p:cNvSpPr/>
            <p:nvPr/>
          </p:nvSpPr>
          <p:spPr>
            <a:xfrm>
              <a:off x="7019925" y="2371725"/>
              <a:ext cx="1562100" cy="914400"/>
            </a:xfrm>
            <a:prstGeom prst="roundRect">
              <a:avLst>
                <a:gd fmla="val 16667" name="adj"/>
              </a:avLst>
            </a:prstGeom>
            <a:solidFill>
              <a:srgbClr val="FF3399"/>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Operating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System</a:t>
              </a:r>
              <a:endParaRPr b="0" i="0" sz="1800" u="none" cap="none" strike="noStrike">
                <a:solidFill>
                  <a:schemeClr val="dk1"/>
                </a:solidFill>
                <a:latin typeface="Calibri"/>
                <a:ea typeface="Calibri"/>
                <a:cs typeface="Calibri"/>
                <a:sym typeface="Calibri"/>
              </a:endParaRPr>
            </a:p>
          </p:txBody>
        </p:sp>
        <p:sp>
          <p:nvSpPr>
            <p:cNvPr id="1022" name="Google Shape;1022;p19"/>
            <p:cNvSpPr/>
            <p:nvPr/>
          </p:nvSpPr>
          <p:spPr>
            <a:xfrm>
              <a:off x="7019925" y="1363663"/>
              <a:ext cx="1562100" cy="914400"/>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023" name="Google Shape;1023;p19"/>
            <p:cNvSpPr txBox="1"/>
            <p:nvPr/>
          </p:nvSpPr>
          <p:spPr>
            <a:xfrm>
              <a:off x="7522725" y="1330325"/>
              <a:ext cx="5501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0" i="0" lang="en-GB" sz="1800" u="none" cap="none" strike="noStrike">
                  <a:solidFill>
                    <a:srgbClr val="FF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grpSp>
      <p:sp>
        <p:nvSpPr>
          <p:cNvPr id="1024" name="Google Shape;1024;p19"/>
          <p:cNvSpPr txBox="1"/>
          <p:nvPr/>
        </p:nvSpPr>
        <p:spPr>
          <a:xfrm>
            <a:off x="4829130" y="3243607"/>
            <a:ext cx="1600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Virtualisation</a:t>
            </a:r>
            <a:endParaRPr b="0" i="0" sz="1800" u="none" cap="none" strike="noStrike">
              <a:solidFill>
                <a:schemeClr val="dk1"/>
              </a:solidFill>
              <a:latin typeface="Calibri"/>
              <a:ea typeface="Calibri"/>
              <a:cs typeface="Calibri"/>
              <a:sym typeface="Calibri"/>
            </a:endParaRPr>
          </a:p>
        </p:txBody>
      </p:sp>
      <p:sp>
        <p:nvSpPr>
          <p:cNvPr id="1025" name="Google Shape;1025;p19"/>
          <p:cNvSpPr/>
          <p:nvPr/>
        </p:nvSpPr>
        <p:spPr>
          <a:xfrm>
            <a:off x="8362118" y="4688449"/>
            <a:ext cx="1562100" cy="914400"/>
          </a:xfrm>
          <a:prstGeom prst="roundRect">
            <a:avLst>
              <a:gd fmla="val 16667" name="adj"/>
            </a:avLst>
          </a:prstGeom>
          <a:solidFill>
            <a:srgbClr val="0033CC"/>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cxnSp>
        <p:nvCxnSpPr>
          <p:cNvPr id="1026" name="Google Shape;1026;p19"/>
          <p:cNvCxnSpPr/>
          <p:nvPr/>
        </p:nvCxnSpPr>
        <p:spPr>
          <a:xfrm>
            <a:off x="4197531" y="3736602"/>
            <a:ext cx="2795452" cy="0"/>
          </a:xfrm>
          <a:prstGeom prst="straightConnector1">
            <a:avLst/>
          </a:prstGeom>
          <a:noFill/>
          <a:ln cap="flat" cmpd="sng" w="19050">
            <a:solidFill>
              <a:schemeClr val="dk1"/>
            </a:solidFill>
            <a:prstDash val="solid"/>
            <a:miter lim="800000"/>
            <a:headEnd len="sm" w="sm" type="none"/>
            <a:tailEnd len="med" w="med" type="triangle"/>
          </a:ln>
        </p:spPr>
      </p:cxnSp>
      <p:sp>
        <p:nvSpPr>
          <p:cNvPr id="1027" name="Google Shape;1027;p1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
          <p:cNvSpPr txBox="1"/>
          <p:nvPr>
            <p:ph idx="1" type="body"/>
          </p:nvPr>
        </p:nvSpPr>
        <p:spPr>
          <a:xfrm>
            <a:off x="3329431" y="429895"/>
            <a:ext cx="5551276" cy="769275"/>
          </a:xfrm>
          <a:prstGeom prst="rect">
            <a:avLst/>
          </a:prstGeom>
          <a:noFill/>
          <a:ln>
            <a:noFill/>
          </a:ln>
        </p:spPr>
        <p:txBody>
          <a:bodyPr anchorCtr="0" anchor="t" bIns="45700" lIns="0" spcFirstLastPara="1" rIns="91425" wrap="square" tIns="45700">
            <a:noAutofit/>
          </a:bodyPr>
          <a:lstStyle/>
          <a:p>
            <a:pPr indent="0" lvl="0" marL="0" rtl="0" algn="ctr">
              <a:lnSpc>
                <a:spcPct val="90000"/>
              </a:lnSpc>
              <a:spcBef>
                <a:spcPts val="0"/>
              </a:spcBef>
              <a:spcAft>
                <a:spcPts val="0"/>
              </a:spcAft>
              <a:buClr>
                <a:srgbClr val="7F7F7F"/>
              </a:buClr>
              <a:buSzPts val="5300"/>
              <a:buNone/>
            </a:pPr>
            <a:r>
              <a:rPr lang="en-GB"/>
              <a:t>Agenda</a:t>
            </a:r>
            <a:endParaRPr/>
          </a:p>
        </p:txBody>
      </p:sp>
      <p:grpSp>
        <p:nvGrpSpPr>
          <p:cNvPr id="470" name="Google Shape;470;p2"/>
          <p:cNvGrpSpPr/>
          <p:nvPr/>
        </p:nvGrpSpPr>
        <p:grpSpPr>
          <a:xfrm>
            <a:off x="1797825" y="2730596"/>
            <a:ext cx="4016236" cy="612000"/>
            <a:chOff x="1705166" y="1581736"/>
            <a:chExt cx="4016236" cy="612000"/>
          </a:xfrm>
        </p:grpSpPr>
        <p:sp>
          <p:nvSpPr>
            <p:cNvPr id="471" name="Google Shape;471;p2"/>
            <p:cNvSpPr/>
            <p:nvPr/>
          </p:nvSpPr>
          <p:spPr>
            <a:xfrm>
              <a:off x="1705166" y="1581736"/>
              <a:ext cx="715620" cy="61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03</a:t>
              </a:r>
              <a:endParaRPr b="1" i="0" sz="2400" u="none" cap="none" strike="noStrike">
                <a:solidFill>
                  <a:srgbClr val="FFFFFF"/>
                </a:solidFill>
                <a:latin typeface="Raleway"/>
                <a:ea typeface="Raleway"/>
                <a:cs typeface="Raleway"/>
                <a:sym typeface="Raleway"/>
              </a:endParaRPr>
            </a:p>
          </p:txBody>
        </p:sp>
        <p:sp>
          <p:nvSpPr>
            <p:cNvPr id="472" name="Google Shape;472;p2"/>
            <p:cNvSpPr txBox="1"/>
            <p:nvPr/>
          </p:nvSpPr>
          <p:spPr>
            <a:xfrm>
              <a:off x="2445637" y="1681652"/>
              <a:ext cx="32757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Hardware virtualization </a:t>
              </a:r>
              <a:endParaRPr b="1" i="0" sz="2000" u="none" cap="none" strike="noStrike">
                <a:solidFill>
                  <a:srgbClr val="7F7F7F"/>
                </a:solidFill>
                <a:latin typeface="Raleway"/>
                <a:ea typeface="Raleway"/>
                <a:cs typeface="Raleway"/>
                <a:sym typeface="Raleway"/>
              </a:endParaRPr>
            </a:p>
          </p:txBody>
        </p:sp>
      </p:grpSp>
      <p:grpSp>
        <p:nvGrpSpPr>
          <p:cNvPr id="473" name="Google Shape;473;p2"/>
          <p:cNvGrpSpPr/>
          <p:nvPr/>
        </p:nvGrpSpPr>
        <p:grpSpPr>
          <a:xfrm>
            <a:off x="1797825" y="3773379"/>
            <a:ext cx="3419632" cy="612000"/>
            <a:chOff x="1705166" y="2436571"/>
            <a:chExt cx="3419632" cy="612000"/>
          </a:xfrm>
        </p:grpSpPr>
        <p:sp>
          <p:nvSpPr>
            <p:cNvPr id="474" name="Google Shape;474;p2"/>
            <p:cNvSpPr/>
            <p:nvPr/>
          </p:nvSpPr>
          <p:spPr>
            <a:xfrm>
              <a:off x="1705166" y="2436571"/>
              <a:ext cx="715620" cy="612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05</a:t>
              </a:r>
              <a:endParaRPr b="1" i="0" sz="2400" u="none" cap="none" strike="noStrike">
                <a:solidFill>
                  <a:srgbClr val="FFFFFF"/>
                </a:solidFill>
                <a:latin typeface="Raleway"/>
                <a:ea typeface="Raleway"/>
                <a:cs typeface="Raleway"/>
                <a:sym typeface="Raleway"/>
              </a:endParaRPr>
            </a:p>
          </p:txBody>
        </p:sp>
        <p:sp>
          <p:nvSpPr>
            <p:cNvPr id="475" name="Google Shape;475;p2"/>
            <p:cNvSpPr txBox="1"/>
            <p:nvPr/>
          </p:nvSpPr>
          <p:spPr>
            <a:xfrm>
              <a:off x="2445755" y="2542516"/>
              <a:ext cx="26790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Open Flow</a:t>
              </a:r>
              <a:endParaRPr b="1" i="0" sz="2000" u="none" cap="none" strike="noStrike">
                <a:solidFill>
                  <a:srgbClr val="7F7F7F"/>
                </a:solidFill>
                <a:latin typeface="Raleway"/>
                <a:ea typeface="Raleway"/>
                <a:cs typeface="Raleway"/>
                <a:sym typeface="Raleway"/>
              </a:endParaRPr>
            </a:p>
          </p:txBody>
        </p:sp>
      </p:grpSp>
      <p:grpSp>
        <p:nvGrpSpPr>
          <p:cNvPr id="476" name="Google Shape;476;p2"/>
          <p:cNvGrpSpPr/>
          <p:nvPr/>
        </p:nvGrpSpPr>
        <p:grpSpPr>
          <a:xfrm>
            <a:off x="1797825" y="1665406"/>
            <a:ext cx="4137369" cy="612000"/>
            <a:chOff x="1705166" y="1581736"/>
            <a:chExt cx="4137369" cy="612000"/>
          </a:xfrm>
        </p:grpSpPr>
        <p:sp>
          <p:nvSpPr>
            <p:cNvPr id="477" name="Google Shape;477;p2"/>
            <p:cNvSpPr/>
            <p:nvPr/>
          </p:nvSpPr>
          <p:spPr>
            <a:xfrm>
              <a:off x="1705166" y="1581736"/>
              <a:ext cx="715620" cy="61200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01</a:t>
              </a:r>
              <a:endParaRPr b="1" i="0" sz="2400" u="none" cap="none" strike="noStrike">
                <a:solidFill>
                  <a:srgbClr val="FFFFFF"/>
                </a:solidFill>
                <a:latin typeface="Raleway"/>
                <a:ea typeface="Raleway"/>
                <a:cs typeface="Raleway"/>
                <a:sym typeface="Raleway"/>
              </a:endParaRPr>
            </a:p>
          </p:txBody>
        </p:sp>
        <p:sp>
          <p:nvSpPr>
            <p:cNvPr id="478" name="Google Shape;478;p2"/>
            <p:cNvSpPr txBox="1"/>
            <p:nvPr/>
          </p:nvSpPr>
          <p:spPr>
            <a:xfrm>
              <a:off x="2445637" y="1689292"/>
              <a:ext cx="339689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Virtualization</a:t>
              </a:r>
              <a:endParaRPr b="1" i="0" sz="2000" u="none" cap="none" strike="noStrike">
                <a:solidFill>
                  <a:srgbClr val="7F7F7F"/>
                </a:solidFill>
                <a:latin typeface="Raleway"/>
                <a:ea typeface="Raleway"/>
                <a:cs typeface="Raleway"/>
                <a:sym typeface="Raleway"/>
              </a:endParaRPr>
            </a:p>
          </p:txBody>
        </p:sp>
      </p:grpSp>
      <p:grpSp>
        <p:nvGrpSpPr>
          <p:cNvPr id="479" name="Google Shape;479;p2"/>
          <p:cNvGrpSpPr/>
          <p:nvPr/>
        </p:nvGrpSpPr>
        <p:grpSpPr>
          <a:xfrm>
            <a:off x="7007317" y="3697436"/>
            <a:ext cx="3375917" cy="707886"/>
            <a:chOff x="6423768" y="2360628"/>
            <a:chExt cx="3375917" cy="707886"/>
          </a:xfrm>
        </p:grpSpPr>
        <p:sp>
          <p:nvSpPr>
            <p:cNvPr id="480" name="Google Shape;480;p2"/>
            <p:cNvSpPr/>
            <p:nvPr/>
          </p:nvSpPr>
          <p:spPr>
            <a:xfrm>
              <a:off x="6423768" y="2411556"/>
              <a:ext cx="715620" cy="612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06</a:t>
              </a:r>
              <a:endParaRPr b="1" i="0" sz="2400" u="none" cap="none" strike="noStrike">
                <a:solidFill>
                  <a:srgbClr val="FFFFFF"/>
                </a:solidFill>
                <a:latin typeface="Raleway"/>
                <a:ea typeface="Raleway"/>
                <a:cs typeface="Raleway"/>
                <a:sym typeface="Raleway"/>
              </a:endParaRPr>
            </a:p>
          </p:txBody>
        </p:sp>
        <p:sp>
          <p:nvSpPr>
            <p:cNvPr id="481" name="Google Shape;481;p2"/>
            <p:cNvSpPr txBox="1"/>
            <p:nvPr/>
          </p:nvSpPr>
          <p:spPr>
            <a:xfrm>
              <a:off x="7120642" y="2360628"/>
              <a:ext cx="267904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Containerization and Docker</a:t>
              </a:r>
              <a:endParaRPr b="1" i="0" sz="2000" u="none" cap="none" strike="noStrike">
                <a:solidFill>
                  <a:srgbClr val="7F7F7F"/>
                </a:solidFill>
                <a:latin typeface="Raleway"/>
                <a:ea typeface="Raleway"/>
                <a:cs typeface="Raleway"/>
                <a:sym typeface="Raleway"/>
              </a:endParaRPr>
            </a:p>
          </p:txBody>
        </p:sp>
      </p:grpSp>
      <p:grpSp>
        <p:nvGrpSpPr>
          <p:cNvPr id="482" name="Google Shape;482;p2"/>
          <p:cNvGrpSpPr/>
          <p:nvPr/>
        </p:nvGrpSpPr>
        <p:grpSpPr>
          <a:xfrm>
            <a:off x="7002579" y="2727159"/>
            <a:ext cx="4227700" cy="612000"/>
            <a:chOff x="6423768" y="1599665"/>
            <a:chExt cx="4227700" cy="612000"/>
          </a:xfrm>
        </p:grpSpPr>
        <p:sp>
          <p:nvSpPr>
            <p:cNvPr id="483" name="Google Shape;483;p2"/>
            <p:cNvSpPr/>
            <p:nvPr/>
          </p:nvSpPr>
          <p:spPr>
            <a:xfrm>
              <a:off x="6423768" y="1599665"/>
              <a:ext cx="715620" cy="612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04</a:t>
              </a:r>
              <a:endParaRPr b="1" i="0" sz="2400" u="none" cap="none" strike="noStrike">
                <a:solidFill>
                  <a:srgbClr val="FFFFFF"/>
                </a:solidFill>
                <a:latin typeface="Raleway"/>
                <a:ea typeface="Raleway"/>
                <a:cs typeface="Raleway"/>
                <a:sym typeface="Raleway"/>
              </a:endParaRPr>
            </a:p>
          </p:txBody>
        </p:sp>
        <p:sp>
          <p:nvSpPr>
            <p:cNvPr id="484" name="Google Shape;484;p2"/>
            <p:cNvSpPr txBox="1"/>
            <p:nvPr/>
          </p:nvSpPr>
          <p:spPr>
            <a:xfrm>
              <a:off x="7125380" y="1703018"/>
              <a:ext cx="35260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Hypervisor</a:t>
              </a:r>
              <a:endParaRPr b="1" i="0" sz="2000" u="none" cap="none" strike="noStrike">
                <a:solidFill>
                  <a:srgbClr val="7F7F7F"/>
                </a:solidFill>
                <a:latin typeface="Raleway"/>
                <a:ea typeface="Raleway"/>
                <a:cs typeface="Raleway"/>
                <a:sym typeface="Raleway"/>
              </a:endParaRPr>
            </a:p>
          </p:txBody>
        </p:sp>
      </p:grpSp>
      <p:grpSp>
        <p:nvGrpSpPr>
          <p:cNvPr id="485" name="Google Shape;485;p2"/>
          <p:cNvGrpSpPr/>
          <p:nvPr/>
        </p:nvGrpSpPr>
        <p:grpSpPr>
          <a:xfrm>
            <a:off x="7002112" y="1664356"/>
            <a:ext cx="3392063" cy="612000"/>
            <a:chOff x="6423768" y="1599665"/>
            <a:chExt cx="3392063" cy="612000"/>
          </a:xfrm>
        </p:grpSpPr>
        <p:sp>
          <p:nvSpPr>
            <p:cNvPr id="486" name="Google Shape;486;p2"/>
            <p:cNvSpPr/>
            <p:nvPr/>
          </p:nvSpPr>
          <p:spPr>
            <a:xfrm>
              <a:off x="6423768" y="1599665"/>
              <a:ext cx="715620" cy="612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02</a:t>
              </a:r>
              <a:endParaRPr b="1" i="0" sz="2400" u="none" cap="none" strike="noStrike">
                <a:solidFill>
                  <a:srgbClr val="FFFFFF"/>
                </a:solidFill>
                <a:latin typeface="Raleway"/>
                <a:ea typeface="Raleway"/>
                <a:cs typeface="Raleway"/>
                <a:sym typeface="Raleway"/>
              </a:endParaRPr>
            </a:p>
          </p:txBody>
        </p:sp>
        <p:sp>
          <p:nvSpPr>
            <p:cNvPr id="487" name="Google Shape;487;p2"/>
            <p:cNvSpPr txBox="1"/>
            <p:nvPr/>
          </p:nvSpPr>
          <p:spPr>
            <a:xfrm>
              <a:off x="7114907" y="1698085"/>
              <a:ext cx="270092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Virtual Machine</a:t>
              </a:r>
              <a:endParaRPr b="1" i="0" sz="2000" u="none" cap="none" strike="noStrike">
                <a:solidFill>
                  <a:srgbClr val="7F7F7F"/>
                </a:solidFill>
                <a:latin typeface="Raleway"/>
                <a:ea typeface="Raleway"/>
                <a:cs typeface="Raleway"/>
                <a:sym typeface="Raleway"/>
              </a:endParaRPr>
            </a:p>
          </p:txBody>
        </p:sp>
      </p:grpSp>
      <p:grpSp>
        <p:nvGrpSpPr>
          <p:cNvPr id="488" name="Google Shape;488;p2"/>
          <p:cNvGrpSpPr/>
          <p:nvPr/>
        </p:nvGrpSpPr>
        <p:grpSpPr>
          <a:xfrm>
            <a:off x="1797825" y="4816162"/>
            <a:ext cx="3394663" cy="612000"/>
            <a:chOff x="6423768" y="2411556"/>
            <a:chExt cx="3394663" cy="612000"/>
          </a:xfrm>
        </p:grpSpPr>
        <p:sp>
          <p:nvSpPr>
            <p:cNvPr id="489" name="Google Shape;489;p2"/>
            <p:cNvSpPr/>
            <p:nvPr/>
          </p:nvSpPr>
          <p:spPr>
            <a:xfrm>
              <a:off x="6423768" y="2411556"/>
              <a:ext cx="715620" cy="6120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07</a:t>
              </a:r>
              <a:endParaRPr b="1" i="0" sz="2400" u="none" cap="none" strike="noStrike">
                <a:solidFill>
                  <a:srgbClr val="FFFFFF"/>
                </a:solidFill>
                <a:latin typeface="Raleway"/>
                <a:ea typeface="Raleway"/>
                <a:cs typeface="Raleway"/>
                <a:sym typeface="Raleway"/>
              </a:endParaRPr>
            </a:p>
          </p:txBody>
        </p:sp>
        <p:sp>
          <p:nvSpPr>
            <p:cNvPr id="490" name="Google Shape;490;p2"/>
            <p:cNvSpPr txBox="1"/>
            <p:nvPr/>
          </p:nvSpPr>
          <p:spPr>
            <a:xfrm>
              <a:off x="7139388" y="2523530"/>
              <a:ext cx="26790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Docker Components</a:t>
              </a:r>
              <a:endParaRPr b="1" i="0" sz="2000" u="none" cap="none" strike="noStrike">
                <a:solidFill>
                  <a:srgbClr val="7F7F7F"/>
                </a:solidFill>
                <a:latin typeface="Raleway"/>
                <a:ea typeface="Raleway"/>
                <a:cs typeface="Raleway"/>
                <a:sym typeface="Raleway"/>
              </a:endParaRPr>
            </a:p>
          </p:txBody>
        </p:sp>
      </p:grpSp>
      <p:grpSp>
        <p:nvGrpSpPr>
          <p:cNvPr id="491" name="Google Shape;491;p2"/>
          <p:cNvGrpSpPr/>
          <p:nvPr/>
        </p:nvGrpSpPr>
        <p:grpSpPr>
          <a:xfrm>
            <a:off x="7002112" y="4816162"/>
            <a:ext cx="3399868" cy="612000"/>
            <a:chOff x="6423768" y="2411556"/>
            <a:chExt cx="3399868" cy="612000"/>
          </a:xfrm>
        </p:grpSpPr>
        <p:sp>
          <p:nvSpPr>
            <p:cNvPr id="492" name="Google Shape;492;p2"/>
            <p:cNvSpPr/>
            <p:nvPr/>
          </p:nvSpPr>
          <p:spPr>
            <a:xfrm>
              <a:off x="6423768" y="2411556"/>
              <a:ext cx="715620" cy="6120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FFFFFF"/>
                  </a:solidFill>
                  <a:latin typeface="Raleway"/>
                  <a:ea typeface="Raleway"/>
                  <a:cs typeface="Raleway"/>
                  <a:sym typeface="Raleway"/>
                </a:rPr>
                <a:t>08</a:t>
              </a:r>
              <a:endParaRPr b="1" i="0" sz="2400" u="none" cap="none" strike="noStrike">
                <a:solidFill>
                  <a:srgbClr val="FFFFFF"/>
                </a:solidFill>
                <a:latin typeface="Raleway"/>
                <a:ea typeface="Raleway"/>
                <a:cs typeface="Raleway"/>
                <a:sym typeface="Raleway"/>
              </a:endParaRPr>
            </a:p>
          </p:txBody>
        </p:sp>
        <p:sp>
          <p:nvSpPr>
            <p:cNvPr id="493" name="Google Shape;493;p2"/>
            <p:cNvSpPr txBox="1"/>
            <p:nvPr/>
          </p:nvSpPr>
          <p:spPr>
            <a:xfrm>
              <a:off x="7144593" y="2512643"/>
              <a:ext cx="26790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7F7F7F"/>
                  </a:solidFill>
                  <a:latin typeface="Raleway"/>
                  <a:ea typeface="Raleway"/>
                  <a:cs typeface="Raleway"/>
                  <a:sym typeface="Raleway"/>
                </a:rPr>
                <a:t>Foundation Engine</a:t>
              </a:r>
              <a:endParaRPr b="1" i="0" sz="2000" u="none" cap="none" strike="noStrike">
                <a:solidFill>
                  <a:srgbClr val="7F7F7F"/>
                </a:solidFill>
                <a:latin typeface="Raleway"/>
                <a:ea typeface="Raleway"/>
                <a:cs typeface="Raleway"/>
                <a:sym typeface="Raleway"/>
              </a:endParaRPr>
            </a:p>
          </p:txBody>
        </p:sp>
      </p:grpSp>
      <p:sp>
        <p:nvSpPr>
          <p:cNvPr id="494" name="Google Shape;494;p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20"/>
          <p:cNvSpPr/>
          <p:nvPr/>
        </p:nvSpPr>
        <p:spPr>
          <a:xfrm>
            <a:off x="6314582" y="4678352"/>
            <a:ext cx="3967680" cy="1265249"/>
          </a:xfrm>
          <a:prstGeom prst="rect">
            <a:avLst/>
          </a:prstGeom>
          <a:solidFill>
            <a:schemeClr val="accent1"/>
          </a:solidFill>
          <a:ln cap="flat" cmpd="sng" w="12700">
            <a:solidFill>
              <a:srgbClr val="946F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034" name="Google Shape;1034;p20"/>
          <p:cNvSpPr/>
          <p:nvPr/>
        </p:nvSpPr>
        <p:spPr>
          <a:xfrm>
            <a:off x="6314582" y="3737612"/>
            <a:ext cx="3967680" cy="940740"/>
          </a:xfrm>
          <a:prstGeom prst="rect">
            <a:avLst/>
          </a:prstGeom>
          <a:solidFill>
            <a:schemeClr val="accent3"/>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Virtualisation Layer</a:t>
            </a:r>
            <a:endParaRPr b="0" i="0" sz="1800" u="none" cap="none" strike="noStrike">
              <a:solidFill>
                <a:schemeClr val="dk1"/>
              </a:solidFill>
              <a:latin typeface="Calibri"/>
              <a:ea typeface="Calibri"/>
              <a:cs typeface="Calibri"/>
              <a:sym typeface="Calibri"/>
            </a:endParaRPr>
          </a:p>
        </p:txBody>
      </p:sp>
      <p:sp>
        <p:nvSpPr>
          <p:cNvPr id="1035" name="Google Shape;1035;p20"/>
          <p:cNvSpPr/>
          <p:nvPr/>
        </p:nvSpPr>
        <p:spPr>
          <a:xfrm>
            <a:off x="6314582" y="2834387"/>
            <a:ext cx="991920" cy="940740"/>
          </a:xfrm>
          <a:prstGeom prst="rect">
            <a:avLst/>
          </a:prstGeom>
          <a:solidFill>
            <a:srgbClr val="FFC000"/>
          </a:solidFill>
          <a:ln cap="flat" cmpd="sng" w="12700">
            <a:solidFill>
              <a:srgbClr val="26541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OS</a:t>
            </a:r>
            <a:endParaRPr b="0" i="0" sz="1800" u="none" cap="none" strike="noStrike">
              <a:solidFill>
                <a:schemeClr val="dk1"/>
              </a:solidFill>
              <a:latin typeface="Calibri"/>
              <a:ea typeface="Calibri"/>
              <a:cs typeface="Calibri"/>
              <a:sym typeface="Calibri"/>
            </a:endParaRPr>
          </a:p>
        </p:txBody>
      </p:sp>
      <p:sp>
        <p:nvSpPr>
          <p:cNvPr id="1036" name="Google Shape;1036;p20"/>
          <p:cNvSpPr/>
          <p:nvPr/>
        </p:nvSpPr>
        <p:spPr>
          <a:xfrm>
            <a:off x="7306502" y="2834387"/>
            <a:ext cx="991920" cy="9407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OS</a:t>
            </a:r>
            <a:endParaRPr b="0" i="0" sz="1800" u="none" cap="none" strike="noStrike">
              <a:solidFill>
                <a:schemeClr val="dk1"/>
              </a:solidFill>
              <a:latin typeface="Calibri"/>
              <a:ea typeface="Calibri"/>
              <a:cs typeface="Calibri"/>
              <a:sym typeface="Calibri"/>
            </a:endParaRPr>
          </a:p>
        </p:txBody>
      </p:sp>
      <p:sp>
        <p:nvSpPr>
          <p:cNvPr id="1037" name="Google Shape;1037;p20"/>
          <p:cNvSpPr/>
          <p:nvPr/>
        </p:nvSpPr>
        <p:spPr>
          <a:xfrm>
            <a:off x="8298422" y="2834387"/>
            <a:ext cx="991920" cy="940740"/>
          </a:xfrm>
          <a:prstGeom prst="rect">
            <a:avLst/>
          </a:prstGeom>
          <a:solidFill>
            <a:schemeClr val="accent5"/>
          </a:solidFill>
          <a:ln cap="flat" cmpd="sng" w="12700">
            <a:solidFill>
              <a:srgbClr val="A493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000"/>
              <a:buFont typeface="Arial"/>
              <a:buNone/>
            </a:pPr>
            <a:r>
              <a:rPr b="0" i="0" lang="en-GB" sz="2000" u="none" cap="none" strike="noStrike">
                <a:solidFill>
                  <a:srgbClr val="FF0000"/>
                </a:solidFill>
                <a:latin typeface="Arial"/>
                <a:ea typeface="Arial"/>
                <a:cs typeface="Arial"/>
                <a:sym typeface="Arial"/>
              </a:rPr>
              <a:t>OS</a:t>
            </a:r>
            <a:endParaRPr b="0" i="0" sz="1800" u="none" cap="none" strike="noStrike">
              <a:solidFill>
                <a:schemeClr val="dk1"/>
              </a:solidFill>
              <a:latin typeface="Calibri"/>
              <a:ea typeface="Calibri"/>
              <a:cs typeface="Calibri"/>
              <a:sym typeface="Calibri"/>
            </a:endParaRPr>
          </a:p>
        </p:txBody>
      </p:sp>
      <p:sp>
        <p:nvSpPr>
          <p:cNvPr id="1038" name="Google Shape;1038;p20"/>
          <p:cNvSpPr/>
          <p:nvPr/>
        </p:nvSpPr>
        <p:spPr>
          <a:xfrm>
            <a:off x="9290341" y="2834387"/>
            <a:ext cx="991920" cy="940740"/>
          </a:xfrm>
          <a:prstGeom prst="rect">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OS</a:t>
            </a:r>
            <a:endParaRPr b="0" i="0" sz="1800" u="none" cap="none" strike="noStrike">
              <a:solidFill>
                <a:schemeClr val="dk1"/>
              </a:solidFill>
              <a:latin typeface="Calibri"/>
              <a:ea typeface="Calibri"/>
              <a:cs typeface="Calibri"/>
              <a:sym typeface="Calibri"/>
            </a:endParaRPr>
          </a:p>
        </p:txBody>
      </p:sp>
      <p:sp>
        <p:nvSpPr>
          <p:cNvPr id="1039" name="Google Shape;1039;p20"/>
          <p:cNvSpPr/>
          <p:nvPr/>
        </p:nvSpPr>
        <p:spPr>
          <a:xfrm>
            <a:off x="6303144" y="1912404"/>
            <a:ext cx="991920" cy="9407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040" name="Google Shape;1040;p20"/>
          <p:cNvSpPr/>
          <p:nvPr/>
        </p:nvSpPr>
        <p:spPr>
          <a:xfrm>
            <a:off x="7295064" y="1912404"/>
            <a:ext cx="991920" cy="940740"/>
          </a:xfrm>
          <a:prstGeom prst="rect">
            <a:avLst/>
          </a:prstGeom>
          <a:solidFill>
            <a:schemeClr val="accent2"/>
          </a:solidFill>
          <a:ln cap="flat" cmpd="sng" w="12700">
            <a:solidFill>
              <a:srgbClr val="2B5E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041" name="Google Shape;1041;p20"/>
          <p:cNvSpPr/>
          <p:nvPr/>
        </p:nvSpPr>
        <p:spPr>
          <a:xfrm>
            <a:off x="8290383" y="1912404"/>
            <a:ext cx="991920" cy="940740"/>
          </a:xfrm>
          <a:prstGeom prst="rect">
            <a:avLst/>
          </a:prstGeom>
          <a:solidFill>
            <a:schemeClr val="accent3"/>
          </a:solidFill>
          <a:ln cap="flat" cmpd="sng" w="12700">
            <a:solidFill>
              <a:srgbClr val="BABA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000"/>
              <a:buFont typeface="Arial"/>
              <a:buNone/>
            </a:pPr>
            <a:r>
              <a:rPr b="0" i="0" lang="en-GB" sz="2000" u="none" cap="none" strike="noStrike">
                <a:solidFill>
                  <a:srgbClr val="FF0000"/>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042" name="Google Shape;1042;p20"/>
          <p:cNvSpPr/>
          <p:nvPr/>
        </p:nvSpPr>
        <p:spPr>
          <a:xfrm>
            <a:off x="9295080" y="1912404"/>
            <a:ext cx="991920" cy="940740"/>
          </a:xfrm>
          <a:prstGeom prst="rect">
            <a:avLst/>
          </a:prstGeom>
          <a:solidFill>
            <a:schemeClr val="accent5"/>
          </a:solidFill>
          <a:ln cap="flat" cmpd="sng" w="12700">
            <a:solidFill>
              <a:srgbClr val="A493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000"/>
              <a:buFont typeface="Arial"/>
              <a:buNone/>
            </a:pPr>
            <a:r>
              <a:rPr b="0" i="0" lang="en-GB" sz="2000" u="none" cap="none" strike="noStrike">
                <a:solidFill>
                  <a:srgbClr val="FF0000"/>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043" name="Google Shape;1043;p20"/>
          <p:cNvSpPr/>
          <p:nvPr/>
        </p:nvSpPr>
        <p:spPr>
          <a:xfrm>
            <a:off x="7018873" y="5136939"/>
            <a:ext cx="552382" cy="7029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44" name="Google Shape;1044;p20"/>
          <p:cNvSpPr/>
          <p:nvPr/>
        </p:nvSpPr>
        <p:spPr>
          <a:xfrm>
            <a:off x="7802463" y="5164025"/>
            <a:ext cx="471653" cy="67581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45" name="Google Shape;1045;p20"/>
          <p:cNvSpPr/>
          <p:nvPr/>
        </p:nvSpPr>
        <p:spPr>
          <a:xfrm>
            <a:off x="8603757" y="5181511"/>
            <a:ext cx="520445" cy="65833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46" name="Google Shape;1046;p20"/>
          <p:cNvSpPr/>
          <p:nvPr/>
        </p:nvSpPr>
        <p:spPr>
          <a:xfrm>
            <a:off x="9280668" y="5181513"/>
            <a:ext cx="491983" cy="70493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47" name="Google Shape;1047;p20"/>
          <p:cNvSpPr/>
          <p:nvPr/>
        </p:nvSpPr>
        <p:spPr>
          <a:xfrm>
            <a:off x="1798924" y="1607603"/>
            <a:ext cx="3657600" cy="2286000"/>
          </a:xfrm>
          <a:prstGeom prst="rect">
            <a:avLst/>
          </a:prstGeom>
          <a:solidFill>
            <a:schemeClr val="dk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NOW: Physical Machine (CPU+Mem+Disk+Net+…)</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Virtual Cloud Machine (VCPU+Vmem+Vdisk+Vnet+…)</a:t>
            </a:r>
            <a:endParaRPr b="0" i="0" sz="1800" u="none" cap="none" strike="noStrike">
              <a:solidFill>
                <a:schemeClr val="dk1"/>
              </a:solidFill>
              <a:latin typeface="Calibri"/>
              <a:ea typeface="Calibri"/>
              <a:cs typeface="Calibri"/>
              <a:sym typeface="Calibri"/>
            </a:endParaRPr>
          </a:p>
        </p:txBody>
      </p:sp>
      <p:sp>
        <p:nvSpPr>
          <p:cNvPr id="1048" name="Google Shape;1048;p20"/>
          <p:cNvSpPr/>
          <p:nvPr/>
        </p:nvSpPr>
        <p:spPr>
          <a:xfrm>
            <a:off x="5486401" y="1950213"/>
            <a:ext cx="836221" cy="1787398"/>
          </a:xfrm>
          <a:prstGeom prst="leftBrace">
            <a:avLst>
              <a:gd fmla="val 8333" name="adj1"/>
              <a:gd fmla="val 5049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49" name="Google Shape;1049;p20"/>
          <p:cNvSpPr/>
          <p:nvPr/>
        </p:nvSpPr>
        <p:spPr>
          <a:xfrm>
            <a:off x="6231954" y="1200787"/>
            <a:ext cx="3118141" cy="527509"/>
          </a:xfrm>
          <a:custGeom>
            <a:rect b="b" l="l" r="r" t="t"/>
            <a:pathLst>
              <a:path extrusionOk="0" h="120000" w="120000">
                <a:moveTo>
                  <a:pt x="0" y="0"/>
                </a:moveTo>
                <a:lnTo>
                  <a:pt x="120000" y="0"/>
                </a:lnTo>
                <a:lnTo>
                  <a:pt x="120000" y="120000"/>
                </a:lnTo>
                <a:lnTo>
                  <a:pt x="0" y="120000"/>
                </a:lnTo>
                <a:close/>
              </a:path>
              <a:path extrusionOk="0" fill="none" h="120000" w="120000">
                <a:moveTo>
                  <a:pt x="631" y="61502"/>
                </a:moveTo>
                <a:lnTo>
                  <a:pt x="-5677" y="234672"/>
                </a:lnTo>
              </a:path>
            </a:pathLst>
          </a:custGeom>
          <a:solidFill>
            <a:schemeClr val="accent1"/>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GB" sz="1800" u="none" cap="none" strike="noStrike">
                <a:solidFill>
                  <a:schemeClr val="lt1"/>
                </a:solidFill>
                <a:latin typeface="Arial"/>
                <a:ea typeface="Arial"/>
                <a:cs typeface="Arial"/>
                <a:sym typeface="Arial"/>
              </a:rPr>
              <a:t>Virtual Machine (VM)</a:t>
            </a:r>
            <a:endParaRPr b="0" i="0" sz="1800" u="none" cap="none" strike="noStrike">
              <a:solidFill>
                <a:schemeClr val="dk1"/>
              </a:solidFill>
              <a:latin typeface="Calibri"/>
              <a:ea typeface="Calibri"/>
              <a:cs typeface="Calibri"/>
              <a:sym typeface="Calibri"/>
            </a:endParaRPr>
          </a:p>
        </p:txBody>
      </p:sp>
      <p:sp>
        <p:nvSpPr>
          <p:cNvPr id="1050" name="Google Shape;1050;p20"/>
          <p:cNvSpPr txBox="1"/>
          <p:nvPr/>
        </p:nvSpPr>
        <p:spPr>
          <a:xfrm>
            <a:off x="420453" y="204144"/>
            <a:ext cx="7123348"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i="0" lang="en-GB" sz="2800" u="none" cap="none" strike="noStrike">
                <a:solidFill>
                  <a:schemeClr val="accent2"/>
                </a:solidFill>
                <a:latin typeface="Raleway"/>
                <a:ea typeface="Raleway"/>
                <a:cs typeface="Raleway"/>
                <a:sym typeface="Raleway"/>
              </a:rPr>
              <a:t>Virtualized Infrastructure in Clouds</a:t>
            </a:r>
            <a:endParaRPr i="0" sz="28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000"/>
              <a:buFont typeface="Arial"/>
              <a:buNone/>
            </a:pPr>
            <a:r>
              <a:t/>
            </a:r>
            <a:endParaRPr b="1" i="0" sz="3000" u="none" cap="none" strike="noStrike">
              <a:solidFill>
                <a:srgbClr val="604878"/>
              </a:solidFill>
              <a:latin typeface="Raleway Light"/>
              <a:ea typeface="Raleway Light"/>
              <a:cs typeface="Raleway Light"/>
              <a:sym typeface="Raleway Light"/>
            </a:endParaRPr>
          </a:p>
        </p:txBody>
      </p:sp>
      <p:sp>
        <p:nvSpPr>
          <p:cNvPr id="1051" name="Google Shape;1051;p2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49"/>
                                        </p:tgtEl>
                                        <p:attrNameLst>
                                          <p:attrName>style.visibility</p:attrName>
                                        </p:attrNameLst>
                                      </p:cBhvr>
                                      <p:to>
                                        <p:strVal val="visible"/>
                                      </p:to>
                                    </p:set>
                                    <p:anim calcmode="lin" valueType="num">
                                      <p:cBhvr additive="base">
                                        <p:cTn dur="500"/>
                                        <p:tgtEl>
                                          <p:spTgt spid="10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822"/>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21"/>
          <p:cNvSpPr/>
          <p:nvPr/>
        </p:nvSpPr>
        <p:spPr>
          <a:xfrm>
            <a:off x="2029096" y="1062445"/>
            <a:ext cx="8186058" cy="53731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58" name="Google Shape;1058;p21"/>
          <p:cNvSpPr txBox="1"/>
          <p:nvPr/>
        </p:nvSpPr>
        <p:spPr>
          <a:xfrm>
            <a:off x="3603171" y="1207094"/>
            <a:ext cx="4343400" cy="1107996"/>
          </a:xfrm>
          <a:prstGeom prst="rect">
            <a:avLst/>
          </a:prstGeom>
          <a:solidFill>
            <a:srgbClr val="FE8537"/>
          </a:solidFill>
          <a:ln cap="flat" cmpd="sng" w="25375">
            <a:solidFill>
              <a:srgbClr val="BA6025"/>
            </a:solidFill>
            <a:prstDash val="solid"/>
            <a:round/>
            <a:headEnd len="sm" w="sm" type="none"/>
            <a:tailEnd len="sm" w="sm" type="none"/>
          </a:ln>
        </p:spPr>
        <p:txBody>
          <a:bodyPr anchorCtr="0" anchor="t" bIns="0" lIns="0" spcFirstLastPara="1" rIns="0" wrap="square" tIns="0">
            <a:spAutoFit/>
          </a:bodyPr>
          <a:lstStyle/>
          <a:p>
            <a:pPr indent="0" lvl="0" marL="209550" marR="20193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The only way to enter the physical hardware</a:t>
            </a:r>
            <a:r>
              <a:rPr b="1" i="1" lang="en-GB" sz="1800" u="none" cap="none" strike="noStrike">
                <a:solidFill>
                  <a:schemeClr val="dk1"/>
                </a:solidFill>
                <a:latin typeface="Arial"/>
                <a:ea typeface="Arial"/>
                <a:cs typeface="Arial"/>
                <a:sym typeface="Arial"/>
              </a:rPr>
              <a:t> i</a:t>
            </a:r>
            <a:r>
              <a:rPr b="1" i="0" lang="en-GB" sz="1800" u="none" cap="none" strike="noStrike">
                <a:solidFill>
                  <a:schemeClr val="dk1"/>
                </a:solidFill>
                <a:latin typeface="Arial"/>
                <a:ea typeface="Arial"/>
                <a:cs typeface="Arial"/>
                <a:sym typeface="Arial"/>
              </a:rPr>
              <a:t>s via a software (Operating System) or hardware </a:t>
            </a:r>
            <a:r>
              <a:rPr b="1" i="1" lang="en-GB" sz="1800" u="none" cap="none" strike="noStrike">
                <a:solidFill>
                  <a:schemeClr val="dk1"/>
                </a:solidFill>
                <a:latin typeface="Arial"/>
                <a:ea typeface="Arial"/>
                <a:cs typeface="Arial"/>
                <a:sym typeface="Arial"/>
              </a:rPr>
              <a:t>exception </a:t>
            </a:r>
            <a:r>
              <a:rPr b="1" i="0" lang="en-GB" sz="1800" u="none" cap="none" strike="noStrike">
                <a:solidFill>
                  <a:schemeClr val="dk1"/>
                </a:solidFill>
                <a:latin typeface="Arial"/>
                <a:ea typeface="Arial"/>
                <a:cs typeface="Arial"/>
                <a:sym typeface="Arial"/>
              </a:rPr>
              <a:t>(interrupt or trap!)</a:t>
            </a:r>
            <a:endParaRPr b="0" i="0" sz="1800" u="none" cap="none" strike="noStrike">
              <a:solidFill>
                <a:schemeClr val="dk1"/>
              </a:solidFill>
              <a:latin typeface="Arial"/>
              <a:ea typeface="Arial"/>
              <a:cs typeface="Arial"/>
              <a:sym typeface="Arial"/>
            </a:endParaRPr>
          </a:p>
        </p:txBody>
      </p:sp>
      <p:sp>
        <p:nvSpPr>
          <p:cNvPr id="1059" name="Google Shape;1059;p21"/>
          <p:cNvSpPr txBox="1"/>
          <p:nvPr/>
        </p:nvSpPr>
        <p:spPr>
          <a:xfrm>
            <a:off x="420453" y="204144"/>
            <a:ext cx="7123348"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i="0" lang="en-GB" sz="3200" u="none" cap="none" strike="noStrike">
                <a:solidFill>
                  <a:schemeClr val="accent2"/>
                </a:solidFill>
                <a:latin typeface="Raleway"/>
                <a:ea typeface="Raleway"/>
                <a:cs typeface="Raleway"/>
                <a:sym typeface="Raleway"/>
              </a:rPr>
              <a:t>Virtualized Infrastructure in Clouds</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000"/>
              <a:buFont typeface="Arial"/>
              <a:buNone/>
            </a:pPr>
            <a:r>
              <a:t/>
            </a:r>
            <a:endParaRPr b="1" i="0" sz="3000" u="none" cap="none" strike="noStrike">
              <a:solidFill>
                <a:srgbClr val="604878"/>
              </a:solidFill>
              <a:latin typeface="Raleway Light"/>
              <a:ea typeface="Raleway Light"/>
              <a:cs typeface="Raleway Light"/>
              <a:sym typeface="Raleway Light"/>
            </a:endParaRPr>
          </a:p>
        </p:txBody>
      </p:sp>
      <p:sp>
        <p:nvSpPr>
          <p:cNvPr id="1060" name="Google Shape;1060;p2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22"/>
          <p:cNvSpPr/>
          <p:nvPr/>
        </p:nvSpPr>
        <p:spPr>
          <a:xfrm>
            <a:off x="5422062" y="2660342"/>
            <a:ext cx="938277" cy="1112218"/>
          </a:xfrm>
          <a:custGeom>
            <a:rect b="b" l="l" r="r" t="t"/>
            <a:pathLst>
              <a:path extrusionOk="0" h="1039495" w="700404">
                <a:moveTo>
                  <a:pt x="598810" y="0"/>
                </a:moveTo>
                <a:lnTo>
                  <a:pt x="291845" y="101589"/>
                </a:lnTo>
                <a:lnTo>
                  <a:pt x="394075" y="152887"/>
                </a:lnTo>
                <a:lnTo>
                  <a:pt x="0" y="936741"/>
                </a:lnTo>
                <a:lnTo>
                  <a:pt x="204215" y="1039367"/>
                </a:lnTo>
                <a:lnTo>
                  <a:pt x="598291" y="255635"/>
                </a:lnTo>
                <a:lnTo>
                  <a:pt x="683421" y="255635"/>
                </a:lnTo>
                <a:lnTo>
                  <a:pt x="598810" y="0"/>
                </a:lnTo>
                <a:close/>
              </a:path>
              <a:path extrusionOk="0" h="1039495" w="700404">
                <a:moveTo>
                  <a:pt x="683421" y="255635"/>
                </a:moveTo>
                <a:lnTo>
                  <a:pt x="598291" y="255635"/>
                </a:lnTo>
                <a:lnTo>
                  <a:pt x="700399" y="306933"/>
                </a:lnTo>
                <a:lnTo>
                  <a:pt x="683421" y="255635"/>
                </a:lnTo>
                <a:close/>
              </a:path>
            </a:pathLst>
          </a:custGeom>
          <a:solidFill>
            <a:srgbClr val="C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67" name="Google Shape;1067;p22"/>
          <p:cNvSpPr/>
          <p:nvPr/>
        </p:nvSpPr>
        <p:spPr>
          <a:xfrm>
            <a:off x="9644425" y="5892338"/>
            <a:ext cx="498764" cy="498764"/>
          </a:xfrm>
          <a:custGeom>
            <a:rect b="b" l="l" r="r" t="t"/>
            <a:pathLst>
              <a:path extrusionOk="0" h="548639" w="548640">
                <a:moveTo>
                  <a:pt x="274319" y="0"/>
                </a:moveTo>
                <a:lnTo>
                  <a:pt x="229820" y="3590"/>
                </a:lnTo>
                <a:lnTo>
                  <a:pt x="187608" y="13985"/>
                </a:lnTo>
                <a:lnTo>
                  <a:pt x="148248" y="30620"/>
                </a:lnTo>
                <a:lnTo>
                  <a:pt x="112304" y="52930"/>
                </a:lnTo>
                <a:lnTo>
                  <a:pt x="80341" y="80349"/>
                </a:lnTo>
                <a:lnTo>
                  <a:pt x="52924" y="112313"/>
                </a:lnTo>
                <a:lnTo>
                  <a:pt x="30616" y="148257"/>
                </a:lnTo>
                <a:lnTo>
                  <a:pt x="13983" y="187616"/>
                </a:lnTo>
                <a:lnTo>
                  <a:pt x="3590" y="229825"/>
                </a:lnTo>
                <a:lnTo>
                  <a:pt x="0" y="274319"/>
                </a:lnTo>
                <a:lnTo>
                  <a:pt x="909" y="296817"/>
                </a:lnTo>
                <a:lnTo>
                  <a:pt x="7971" y="340239"/>
                </a:lnTo>
                <a:lnTo>
                  <a:pt x="21555" y="381094"/>
                </a:lnTo>
                <a:lnTo>
                  <a:pt x="41096" y="418816"/>
                </a:lnTo>
                <a:lnTo>
                  <a:pt x="66029" y="452841"/>
                </a:lnTo>
                <a:lnTo>
                  <a:pt x="95790" y="482603"/>
                </a:lnTo>
                <a:lnTo>
                  <a:pt x="129814" y="507538"/>
                </a:lnTo>
                <a:lnTo>
                  <a:pt x="167536" y="527081"/>
                </a:lnTo>
                <a:lnTo>
                  <a:pt x="208393" y="540667"/>
                </a:lnTo>
                <a:lnTo>
                  <a:pt x="251819" y="547730"/>
                </a:lnTo>
                <a:lnTo>
                  <a:pt x="274319" y="548639"/>
                </a:lnTo>
                <a:lnTo>
                  <a:pt x="296820" y="547730"/>
                </a:lnTo>
                <a:lnTo>
                  <a:pt x="340246" y="540667"/>
                </a:lnTo>
                <a:lnTo>
                  <a:pt x="381103" y="527081"/>
                </a:lnTo>
                <a:lnTo>
                  <a:pt x="418825" y="507538"/>
                </a:lnTo>
                <a:lnTo>
                  <a:pt x="452849" y="482603"/>
                </a:lnTo>
                <a:lnTo>
                  <a:pt x="482610" y="452841"/>
                </a:lnTo>
                <a:lnTo>
                  <a:pt x="507543" y="418816"/>
                </a:lnTo>
                <a:lnTo>
                  <a:pt x="527084" y="381094"/>
                </a:lnTo>
                <a:lnTo>
                  <a:pt x="540668" y="340239"/>
                </a:lnTo>
                <a:lnTo>
                  <a:pt x="547730" y="296817"/>
                </a:lnTo>
                <a:lnTo>
                  <a:pt x="548639" y="274319"/>
                </a:lnTo>
                <a:lnTo>
                  <a:pt x="547730" y="251822"/>
                </a:lnTo>
                <a:lnTo>
                  <a:pt x="540668" y="208400"/>
                </a:lnTo>
                <a:lnTo>
                  <a:pt x="527084" y="167545"/>
                </a:lnTo>
                <a:lnTo>
                  <a:pt x="507543" y="129823"/>
                </a:lnTo>
                <a:lnTo>
                  <a:pt x="482610" y="95798"/>
                </a:lnTo>
                <a:lnTo>
                  <a:pt x="452849" y="66036"/>
                </a:lnTo>
                <a:lnTo>
                  <a:pt x="418825" y="41101"/>
                </a:lnTo>
                <a:lnTo>
                  <a:pt x="381103" y="21558"/>
                </a:lnTo>
                <a:lnTo>
                  <a:pt x="340246" y="7972"/>
                </a:lnTo>
                <a:lnTo>
                  <a:pt x="296820" y="909"/>
                </a:lnTo>
                <a:lnTo>
                  <a:pt x="274319" y="0"/>
                </a:lnTo>
                <a:close/>
              </a:path>
            </a:pathLst>
          </a:custGeom>
          <a:solidFill>
            <a:srgbClr val="FE85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68" name="Google Shape;1068;p22"/>
          <p:cNvSpPr txBox="1"/>
          <p:nvPr/>
        </p:nvSpPr>
        <p:spPr>
          <a:xfrm>
            <a:off x="1864822" y="3591438"/>
            <a:ext cx="8035636" cy="199764"/>
          </a:xfrm>
          <a:prstGeom prst="rect">
            <a:avLst/>
          </a:prstGeom>
          <a:noFill/>
          <a:ln>
            <a:noFill/>
          </a:ln>
        </p:spPr>
        <p:txBody>
          <a:bodyPr anchorCtr="0" anchor="t" bIns="0" lIns="0" spcFirstLastPara="1" rIns="0" wrap="square" tIns="0">
            <a:spAutoFit/>
          </a:bodyPr>
          <a:lstStyle/>
          <a:p>
            <a:pPr indent="0" lvl="0" marL="4130675" marR="0" rtl="0" algn="l">
              <a:lnSpc>
                <a:spcPct val="119000"/>
              </a:lnSpc>
              <a:spcBef>
                <a:spcPts val="0"/>
              </a:spcBef>
              <a:spcAft>
                <a:spcPts val="0"/>
              </a:spcAft>
              <a:buClr>
                <a:srgbClr val="565F6C"/>
              </a:buClr>
              <a:buSzPts val="1200"/>
              <a:buFont typeface="Arial"/>
              <a:buNone/>
            </a:pPr>
            <a:r>
              <a:rPr b="0" i="0" lang="en-GB" sz="1200" u="none" cap="none" strike="noStrike">
                <a:solidFill>
                  <a:srgbClr val="565F6C"/>
                </a:solidFill>
                <a:latin typeface="Arial"/>
                <a:ea typeface="Arial"/>
                <a:cs typeface="Arial"/>
                <a:sym typeface="Arial"/>
              </a:rPr>
              <a:t>Introduction</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rgbClr val="565F6C"/>
                </a:solidFill>
                <a:latin typeface="Arial"/>
                <a:ea typeface="Arial"/>
                <a:cs typeface="Arial"/>
                <a:sym typeface="Arial"/>
              </a:rPr>
              <a:t>to</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rgbClr val="565F6C"/>
                </a:solidFill>
                <a:latin typeface="Arial"/>
                <a:ea typeface="Arial"/>
                <a:cs typeface="Arial"/>
                <a:sym typeface="Arial"/>
              </a:rPr>
              <a:t>Cloud</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rgbClr val="565F6C"/>
                </a:solidFill>
                <a:latin typeface="Arial"/>
                <a:ea typeface="Arial"/>
                <a:cs typeface="Arial"/>
                <a:sym typeface="Arial"/>
              </a:rPr>
              <a:t>Computing</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rgbClr val="565F6C"/>
                </a:solidFill>
                <a:latin typeface="Arial"/>
                <a:ea typeface="Arial"/>
                <a:cs typeface="Arial"/>
                <a:sym typeface="Arial"/>
              </a:rPr>
              <a:t>Igor</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rgbClr val="565F6C"/>
                </a:solidFill>
                <a:latin typeface="Arial"/>
                <a:ea typeface="Arial"/>
                <a:cs typeface="Arial"/>
                <a:sym typeface="Arial"/>
              </a:rPr>
              <a:t>Faynberg</a:t>
            </a:r>
            <a:r>
              <a:rPr b="0" i="0" lang="en-GB" sz="1200" u="none" cap="none" strike="noStrike">
                <a:solidFill>
                  <a:srgbClr val="565F6C"/>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26</a:t>
            </a:r>
            <a:endParaRPr b="0" i="0" sz="1200" u="none" cap="none" strike="noStrike">
              <a:solidFill>
                <a:schemeClr val="dk1"/>
              </a:solidFill>
              <a:latin typeface="Arial"/>
              <a:ea typeface="Arial"/>
              <a:cs typeface="Arial"/>
              <a:sym typeface="Arial"/>
            </a:endParaRPr>
          </a:p>
        </p:txBody>
      </p:sp>
      <p:sp>
        <p:nvSpPr>
          <p:cNvPr id="1069" name="Google Shape;1069;p22"/>
          <p:cNvSpPr/>
          <p:nvPr/>
        </p:nvSpPr>
        <p:spPr>
          <a:xfrm>
            <a:off x="3537147" y="2562977"/>
            <a:ext cx="1013605" cy="1388557"/>
          </a:xfrm>
          <a:custGeom>
            <a:rect b="b" l="l" r="r" t="t"/>
            <a:pathLst>
              <a:path extrusionOk="0" h="937260" w="1203960">
                <a:moveTo>
                  <a:pt x="526464" y="282458"/>
                </a:moveTo>
                <a:lnTo>
                  <a:pt x="123443" y="282458"/>
                </a:lnTo>
                <a:lnTo>
                  <a:pt x="1074288" y="937259"/>
                </a:lnTo>
                <a:lnTo>
                  <a:pt x="1203959" y="748924"/>
                </a:lnTo>
                <a:lnTo>
                  <a:pt x="526464" y="282458"/>
                </a:lnTo>
                <a:close/>
              </a:path>
              <a:path extrusionOk="0" h="937260" w="1203960">
                <a:moveTo>
                  <a:pt x="318003" y="0"/>
                </a:moveTo>
                <a:lnTo>
                  <a:pt x="0" y="58673"/>
                </a:lnTo>
                <a:lnTo>
                  <a:pt x="58673" y="376580"/>
                </a:lnTo>
                <a:lnTo>
                  <a:pt x="123443" y="282458"/>
                </a:lnTo>
                <a:lnTo>
                  <a:pt x="526464" y="282458"/>
                </a:lnTo>
                <a:lnTo>
                  <a:pt x="253102" y="94244"/>
                </a:lnTo>
                <a:lnTo>
                  <a:pt x="318003" y="0"/>
                </a:lnTo>
                <a:close/>
              </a:path>
            </a:pathLst>
          </a:custGeom>
          <a:solidFill>
            <a:srgbClr val="C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70" name="Google Shape;1070;p22"/>
          <p:cNvSpPr/>
          <p:nvPr/>
        </p:nvSpPr>
        <p:spPr>
          <a:xfrm>
            <a:off x="6581073" y="2591708"/>
            <a:ext cx="2600541" cy="1542163"/>
          </a:xfrm>
          <a:custGeom>
            <a:rect b="b" l="l" r="r" t="t"/>
            <a:pathLst>
              <a:path extrusionOk="0" h="1137285" w="2898775">
                <a:moveTo>
                  <a:pt x="2613141" y="0"/>
                </a:moveTo>
                <a:lnTo>
                  <a:pt x="2646547" y="109331"/>
                </a:lnTo>
                <a:lnTo>
                  <a:pt x="0" y="918453"/>
                </a:lnTo>
                <a:lnTo>
                  <a:pt x="66812" y="1137035"/>
                </a:lnTo>
                <a:lnTo>
                  <a:pt x="2713360" y="327903"/>
                </a:lnTo>
                <a:lnTo>
                  <a:pt x="2804897" y="327903"/>
                </a:lnTo>
                <a:lnTo>
                  <a:pt x="2898526" y="151759"/>
                </a:lnTo>
                <a:lnTo>
                  <a:pt x="2613141" y="0"/>
                </a:lnTo>
                <a:close/>
              </a:path>
              <a:path extrusionOk="0" h="1137285" w="2898775">
                <a:moveTo>
                  <a:pt x="2804897" y="327903"/>
                </a:moveTo>
                <a:lnTo>
                  <a:pt x="2713360" y="327903"/>
                </a:lnTo>
                <a:lnTo>
                  <a:pt x="2746766" y="437266"/>
                </a:lnTo>
                <a:lnTo>
                  <a:pt x="2804897" y="327903"/>
                </a:lnTo>
                <a:close/>
              </a:path>
            </a:pathLst>
          </a:custGeom>
          <a:solidFill>
            <a:srgbClr val="C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71" name="Google Shape;1071;p22"/>
          <p:cNvSpPr/>
          <p:nvPr/>
        </p:nvSpPr>
        <p:spPr>
          <a:xfrm>
            <a:off x="2055907" y="3323558"/>
            <a:ext cx="7978059" cy="30841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72" name="Google Shape;1072;p22"/>
          <p:cNvSpPr/>
          <p:nvPr/>
        </p:nvSpPr>
        <p:spPr>
          <a:xfrm>
            <a:off x="3932019" y="3901440"/>
            <a:ext cx="1147618" cy="0"/>
          </a:xfrm>
          <a:custGeom>
            <a:rect b="b" l="l" r="r" t="t"/>
            <a:pathLst>
              <a:path extrusionOk="0" h="120000" w="1262379">
                <a:moveTo>
                  <a:pt x="0" y="0"/>
                </a:moveTo>
                <a:lnTo>
                  <a:pt x="1261871" y="0"/>
                </a:lnTo>
              </a:path>
            </a:pathLst>
          </a:custGeom>
          <a:noFill/>
          <a:ln cap="flat" cmpd="sng" w="2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nvGrpSpPr>
          <p:cNvPr id="1073" name="Google Shape;1073;p22"/>
          <p:cNvGrpSpPr/>
          <p:nvPr/>
        </p:nvGrpSpPr>
        <p:grpSpPr>
          <a:xfrm>
            <a:off x="4072492" y="3466926"/>
            <a:ext cx="3119655" cy="554182"/>
            <a:chOff x="1981200" y="3429000"/>
            <a:chExt cx="3431621" cy="609600"/>
          </a:xfrm>
        </p:grpSpPr>
        <p:sp>
          <p:nvSpPr>
            <p:cNvPr id="1074" name="Google Shape;1074;p22"/>
            <p:cNvSpPr/>
            <p:nvPr/>
          </p:nvSpPr>
          <p:spPr>
            <a:xfrm>
              <a:off x="1981200" y="3429000"/>
              <a:ext cx="3124200" cy="609600"/>
            </a:xfrm>
            <a:custGeom>
              <a:rect b="b" l="l" r="r" t="t"/>
              <a:pathLst>
                <a:path extrusionOk="0" h="609600" w="2971800">
                  <a:moveTo>
                    <a:pt x="0" y="609599"/>
                  </a:moveTo>
                  <a:lnTo>
                    <a:pt x="2971799" y="609599"/>
                  </a:lnTo>
                  <a:lnTo>
                    <a:pt x="2971799" y="0"/>
                  </a:lnTo>
                  <a:lnTo>
                    <a:pt x="0" y="0"/>
                  </a:lnTo>
                  <a:lnTo>
                    <a:pt x="0" y="609599"/>
                  </a:lnTo>
                  <a:close/>
                </a:path>
              </a:pathLst>
            </a:custGeom>
            <a:solidFill>
              <a:srgbClr val="FEEFC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75" name="Google Shape;1075;p22"/>
            <p:cNvSpPr txBox="1"/>
            <p:nvPr/>
          </p:nvSpPr>
          <p:spPr>
            <a:xfrm>
              <a:off x="1983821" y="3455878"/>
              <a:ext cx="3429000" cy="523220"/>
            </a:xfrm>
            <a:prstGeom prst="rect">
              <a:avLst/>
            </a:prstGeom>
            <a:noFill/>
            <a:ln>
              <a:noFill/>
            </a:ln>
          </p:spPr>
          <p:txBody>
            <a:bodyPr anchorCtr="0" anchor="t" bIns="0" lIns="0" spcFirstLastPara="1" rIns="0" wrap="square" tIns="0">
              <a:spAutoFit/>
            </a:bodyPr>
            <a:lstStyle/>
            <a:p>
              <a:pPr indent="190500" lvl="0" marL="12700" marR="5080" rtl="0" algn="l">
                <a:lnSpc>
                  <a:spcPct val="100000"/>
                </a:lnSpc>
                <a:spcBef>
                  <a:spcPts val="0"/>
                </a:spcBef>
                <a:spcAft>
                  <a:spcPts val="0"/>
                </a:spcAft>
                <a:buClr>
                  <a:schemeClr val="dk1"/>
                </a:buClr>
                <a:buSzPts val="1800"/>
                <a:buFont typeface="Teko"/>
                <a:buNone/>
              </a:pPr>
              <a:r>
                <a:rPr b="1" i="0" lang="en-GB" sz="1800" u="sng" cap="none" strike="noStrike">
                  <a:solidFill>
                    <a:schemeClr val="dk1"/>
                  </a:solidFill>
                  <a:latin typeface="Teko"/>
                  <a:ea typeface="Teko"/>
                  <a:cs typeface="Teko"/>
                  <a:sym typeface="Teko"/>
                </a:rPr>
                <a:t>Virtualisation Interface</a:t>
              </a:r>
              <a:r>
                <a:rPr b="1" i="0" lang="en-GB" sz="1600" u="none" cap="none" strike="noStrike">
                  <a:solidFill>
                    <a:schemeClr val="dk1"/>
                  </a:solidFill>
                  <a:latin typeface="Teko"/>
                  <a:ea typeface="Teko"/>
                  <a:cs typeface="Teko"/>
                  <a:sym typeface="Teko"/>
                </a:rPr>
                <a:t>: </a:t>
              </a:r>
              <a:r>
                <a:rPr b="0" i="0" lang="en-GB" sz="1600" u="none" cap="none" strike="noStrike">
                  <a:solidFill>
                    <a:schemeClr val="dk1"/>
                  </a:solidFill>
                  <a:latin typeface="Teko"/>
                  <a:ea typeface="Teko"/>
                  <a:cs typeface="Teko"/>
                  <a:sym typeface="Teko"/>
                </a:rPr>
                <a:t>All </a:t>
              </a:r>
              <a:endParaRPr b="0" i="0" sz="1600" u="none" cap="none" strike="noStrike">
                <a:solidFill>
                  <a:schemeClr val="dk1"/>
                </a:solidFill>
                <a:latin typeface="Teko"/>
                <a:ea typeface="Teko"/>
                <a:cs typeface="Teko"/>
                <a:sym typeface="Teko"/>
              </a:endParaRPr>
            </a:p>
            <a:p>
              <a:pPr indent="190500" lvl="0" marL="12700" marR="5080" rtl="0" algn="l">
                <a:lnSpc>
                  <a:spcPct val="100000"/>
                </a:lnSpc>
                <a:spcBef>
                  <a:spcPts val="0"/>
                </a:spcBef>
                <a:spcAft>
                  <a:spcPts val="0"/>
                </a:spcAft>
                <a:buClr>
                  <a:schemeClr val="dk1"/>
                </a:buClr>
                <a:buSzPts val="1600"/>
                <a:buFont typeface="Teko"/>
                <a:buNone/>
              </a:pPr>
              <a:r>
                <a:rPr b="0" i="0" lang="en-GB" sz="1600" u="none" cap="none" strike="noStrike">
                  <a:solidFill>
                    <a:schemeClr val="dk1"/>
                  </a:solidFill>
                  <a:latin typeface="Teko"/>
                  <a:ea typeface="Teko"/>
                  <a:cs typeface="Teko"/>
                  <a:sym typeface="Teko"/>
                </a:rPr>
                <a:t>visitors (interrupts and traps) enter here</a:t>
              </a:r>
              <a:endParaRPr b="0" i="0" sz="1600" u="none" cap="none" strike="noStrike">
                <a:solidFill>
                  <a:schemeClr val="dk1"/>
                </a:solidFill>
                <a:latin typeface="Teko"/>
                <a:ea typeface="Teko"/>
                <a:cs typeface="Teko"/>
                <a:sym typeface="Teko"/>
              </a:endParaRPr>
            </a:p>
          </p:txBody>
        </p:sp>
      </p:grpSp>
      <p:grpSp>
        <p:nvGrpSpPr>
          <p:cNvPr id="1076" name="Google Shape;1076;p22"/>
          <p:cNvGrpSpPr/>
          <p:nvPr/>
        </p:nvGrpSpPr>
        <p:grpSpPr>
          <a:xfrm>
            <a:off x="1790038" y="1156334"/>
            <a:ext cx="2660665" cy="1867942"/>
            <a:chOff x="-173099" y="-203122"/>
            <a:chExt cx="3346704" cy="3168395"/>
          </a:xfrm>
        </p:grpSpPr>
        <p:sp>
          <p:nvSpPr>
            <p:cNvPr id="1077" name="Google Shape;1077;p22"/>
            <p:cNvSpPr/>
            <p:nvPr/>
          </p:nvSpPr>
          <p:spPr>
            <a:xfrm>
              <a:off x="-173099" y="-203122"/>
              <a:ext cx="3346704" cy="316839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78" name="Google Shape;1078;p22"/>
            <p:cNvSpPr txBox="1"/>
            <p:nvPr/>
          </p:nvSpPr>
          <p:spPr>
            <a:xfrm rot="621597">
              <a:off x="1219411" y="336707"/>
              <a:ext cx="1497450" cy="584775"/>
            </a:xfrm>
            <a:prstGeom prst="rect">
              <a:avLst/>
            </a:prstGeom>
            <a:solidFill>
              <a:srgbClr val="9972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Teko"/>
                <a:buNone/>
              </a:pPr>
              <a:r>
                <a:rPr b="1" i="0" lang="en-GB" sz="1600" u="sng" cap="none" strike="noStrike">
                  <a:solidFill>
                    <a:schemeClr val="lt1"/>
                  </a:solidFill>
                  <a:latin typeface="Teko"/>
                  <a:ea typeface="Teko"/>
                  <a:cs typeface="Teko"/>
                  <a:sym typeface="Teko"/>
                </a:rPr>
                <a:t>VM</a:t>
              </a:r>
              <a:r>
                <a:rPr b="0" i="0" lang="en-GB" sz="1600" u="none" cap="none" strike="noStrike">
                  <a:solidFill>
                    <a:schemeClr val="lt1"/>
                  </a:solidFill>
                  <a:latin typeface="Teko"/>
                  <a:ea typeface="Teko"/>
                  <a:cs typeface="Teko"/>
                  <a:sym typeface="Teko"/>
                </a:rPr>
                <a:t> (interrupts and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600"/>
                <a:buFont typeface="Teko"/>
                <a:buNone/>
              </a:pPr>
              <a:r>
                <a:rPr b="0" i="0" lang="en-GB" sz="1600" u="none" cap="none" strike="noStrike">
                  <a:solidFill>
                    <a:schemeClr val="lt1"/>
                  </a:solidFill>
                  <a:latin typeface="Teko"/>
                  <a:ea typeface="Teko"/>
                  <a:cs typeface="Teko"/>
                  <a:sym typeface="Teko"/>
                </a:rPr>
                <a:t>traps) enter here</a:t>
              </a:r>
              <a:endParaRPr b="1" i="0" sz="1600" u="sng" cap="none" strike="noStrike">
                <a:solidFill>
                  <a:schemeClr val="lt1"/>
                </a:solidFill>
                <a:latin typeface="Teko"/>
                <a:ea typeface="Teko"/>
                <a:cs typeface="Teko"/>
                <a:sym typeface="Teko"/>
              </a:endParaRPr>
            </a:p>
          </p:txBody>
        </p:sp>
      </p:grpSp>
      <p:grpSp>
        <p:nvGrpSpPr>
          <p:cNvPr id="1079" name="Google Shape;1079;p22"/>
          <p:cNvGrpSpPr/>
          <p:nvPr/>
        </p:nvGrpSpPr>
        <p:grpSpPr>
          <a:xfrm>
            <a:off x="4722409" y="1006837"/>
            <a:ext cx="2773464" cy="2171333"/>
            <a:chOff x="2652937" y="-163315"/>
            <a:chExt cx="3519263" cy="3389136"/>
          </a:xfrm>
        </p:grpSpPr>
        <p:sp>
          <p:nvSpPr>
            <p:cNvPr id="1080" name="Google Shape;1080;p22"/>
            <p:cNvSpPr/>
            <p:nvPr/>
          </p:nvSpPr>
          <p:spPr>
            <a:xfrm>
              <a:off x="2652937" y="-163315"/>
              <a:ext cx="3519263" cy="338913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81" name="Google Shape;1081;p22"/>
            <p:cNvSpPr txBox="1"/>
            <p:nvPr/>
          </p:nvSpPr>
          <p:spPr>
            <a:xfrm rot="621597">
              <a:off x="4179984" y="427758"/>
              <a:ext cx="1540978" cy="584775"/>
            </a:xfrm>
            <a:prstGeom prst="rect">
              <a:avLst/>
            </a:prstGeom>
            <a:solidFill>
              <a:srgbClr val="9972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Teko"/>
                <a:buNone/>
              </a:pPr>
              <a:r>
                <a:rPr b="1" i="0" lang="en-GB" sz="1600" u="sng" cap="none" strike="noStrike">
                  <a:solidFill>
                    <a:schemeClr val="lt1"/>
                  </a:solidFill>
                  <a:latin typeface="Teko"/>
                  <a:ea typeface="Teko"/>
                  <a:cs typeface="Teko"/>
                  <a:sym typeface="Teko"/>
                </a:rPr>
                <a:t>VM</a:t>
              </a:r>
              <a:r>
                <a:rPr b="0" i="0" lang="en-GB" sz="1600" u="none" cap="none" strike="noStrike">
                  <a:solidFill>
                    <a:schemeClr val="lt1"/>
                  </a:solidFill>
                  <a:latin typeface="Teko"/>
                  <a:ea typeface="Teko"/>
                  <a:cs typeface="Teko"/>
                  <a:sym typeface="Teko"/>
                </a:rPr>
                <a:t> (interrupts and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600"/>
                <a:buFont typeface="Teko"/>
                <a:buNone/>
              </a:pPr>
              <a:r>
                <a:rPr b="0" i="0" lang="en-GB" sz="1600" u="none" cap="none" strike="noStrike">
                  <a:solidFill>
                    <a:schemeClr val="lt1"/>
                  </a:solidFill>
                  <a:latin typeface="Teko"/>
                  <a:ea typeface="Teko"/>
                  <a:cs typeface="Teko"/>
                  <a:sym typeface="Teko"/>
                </a:rPr>
                <a:t>traps) enter here</a:t>
              </a:r>
              <a:endParaRPr b="1" i="0" sz="1600" u="sng" cap="none" strike="noStrike">
                <a:solidFill>
                  <a:schemeClr val="lt1"/>
                </a:solidFill>
                <a:latin typeface="Teko"/>
                <a:ea typeface="Teko"/>
                <a:cs typeface="Teko"/>
                <a:sym typeface="Teko"/>
              </a:endParaRPr>
            </a:p>
          </p:txBody>
        </p:sp>
      </p:grpSp>
      <p:grpSp>
        <p:nvGrpSpPr>
          <p:cNvPr id="1082" name="Google Shape;1082;p22"/>
          <p:cNvGrpSpPr/>
          <p:nvPr/>
        </p:nvGrpSpPr>
        <p:grpSpPr>
          <a:xfrm>
            <a:off x="7662930" y="915879"/>
            <a:ext cx="2695313" cy="2110074"/>
            <a:chOff x="5826565" y="-304800"/>
            <a:chExt cx="3419855" cy="3270073"/>
          </a:xfrm>
        </p:grpSpPr>
        <p:sp>
          <p:nvSpPr>
            <p:cNvPr id="1083" name="Google Shape;1083;p22"/>
            <p:cNvSpPr/>
            <p:nvPr/>
          </p:nvSpPr>
          <p:spPr>
            <a:xfrm>
              <a:off x="5826565" y="-304800"/>
              <a:ext cx="3419855" cy="327007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084" name="Google Shape;1084;p22"/>
            <p:cNvSpPr txBox="1"/>
            <p:nvPr/>
          </p:nvSpPr>
          <p:spPr>
            <a:xfrm rot="621597">
              <a:off x="7357681" y="266229"/>
              <a:ext cx="1497450" cy="584775"/>
            </a:xfrm>
            <a:prstGeom prst="rect">
              <a:avLst/>
            </a:prstGeom>
            <a:solidFill>
              <a:srgbClr val="9972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Teko"/>
                <a:buNone/>
              </a:pPr>
              <a:r>
                <a:rPr b="1" i="0" lang="en-GB" sz="1600" u="sng" cap="none" strike="noStrike">
                  <a:solidFill>
                    <a:schemeClr val="lt1"/>
                  </a:solidFill>
                  <a:latin typeface="Teko"/>
                  <a:ea typeface="Teko"/>
                  <a:cs typeface="Teko"/>
                  <a:sym typeface="Teko"/>
                </a:rPr>
                <a:t>VM</a:t>
              </a:r>
              <a:r>
                <a:rPr b="0" i="0" lang="en-GB" sz="1600" u="none" cap="none" strike="noStrike">
                  <a:solidFill>
                    <a:schemeClr val="lt1"/>
                  </a:solidFill>
                  <a:latin typeface="Teko"/>
                  <a:ea typeface="Teko"/>
                  <a:cs typeface="Teko"/>
                  <a:sym typeface="Teko"/>
                </a:rPr>
                <a:t> (interrupts and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600"/>
                <a:buFont typeface="Teko"/>
                <a:buNone/>
              </a:pPr>
              <a:r>
                <a:rPr b="0" i="0" lang="en-GB" sz="1600" u="none" cap="none" strike="noStrike">
                  <a:solidFill>
                    <a:schemeClr val="lt1"/>
                  </a:solidFill>
                  <a:latin typeface="Teko"/>
                  <a:ea typeface="Teko"/>
                  <a:cs typeface="Teko"/>
                  <a:sym typeface="Teko"/>
                </a:rPr>
                <a:t>traps) enter here</a:t>
              </a:r>
              <a:endParaRPr b="1" i="0" sz="1600" u="sng" cap="none" strike="noStrike">
                <a:solidFill>
                  <a:schemeClr val="lt1"/>
                </a:solidFill>
                <a:latin typeface="Teko"/>
                <a:ea typeface="Teko"/>
                <a:cs typeface="Teko"/>
                <a:sym typeface="Teko"/>
              </a:endParaRPr>
            </a:p>
          </p:txBody>
        </p:sp>
      </p:grpSp>
      <p:sp>
        <p:nvSpPr>
          <p:cNvPr id="1085" name="Google Shape;1085;p2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22"/>
          <p:cNvSpPr txBox="1"/>
          <p:nvPr/>
        </p:nvSpPr>
        <p:spPr>
          <a:xfrm>
            <a:off x="420453" y="204144"/>
            <a:ext cx="71232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i="0" lang="en-GB" sz="3200" u="none" cap="none" strike="noStrike">
                <a:solidFill>
                  <a:schemeClr val="accent2"/>
                </a:solidFill>
                <a:latin typeface="Raleway"/>
                <a:ea typeface="Raleway"/>
                <a:cs typeface="Raleway"/>
                <a:sym typeface="Raleway"/>
              </a:rPr>
              <a:t>Virtualized Infrastructure in Clouds</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000"/>
              <a:buFont typeface="Arial"/>
              <a:buNone/>
            </a:pPr>
            <a:r>
              <a:t/>
            </a:r>
            <a:endParaRPr b="1" i="0" sz="3000" u="none" cap="none" strike="noStrike">
              <a:solidFill>
                <a:srgbClr val="604878"/>
              </a:solidFill>
              <a:latin typeface="Raleway Light"/>
              <a:ea typeface="Raleway Light"/>
              <a:cs typeface="Raleway Light"/>
              <a:sym typeface="Raleway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grpSp>
        <p:nvGrpSpPr>
          <p:cNvPr id="1092" name="Google Shape;1092;p23"/>
          <p:cNvGrpSpPr/>
          <p:nvPr/>
        </p:nvGrpSpPr>
        <p:grpSpPr>
          <a:xfrm>
            <a:off x="1800225" y="2513816"/>
            <a:ext cx="8591550" cy="3830637"/>
            <a:chOff x="219869" y="2493963"/>
            <a:chExt cx="8591550" cy="3830637"/>
          </a:xfrm>
        </p:grpSpPr>
        <p:grpSp>
          <p:nvGrpSpPr>
            <p:cNvPr id="1093" name="Google Shape;1093;p23"/>
            <p:cNvGrpSpPr/>
            <p:nvPr/>
          </p:nvGrpSpPr>
          <p:grpSpPr>
            <a:xfrm>
              <a:off x="332581" y="3679825"/>
              <a:ext cx="8478838" cy="1333500"/>
              <a:chOff x="222" y="2490"/>
              <a:chExt cx="5341" cy="840"/>
            </a:xfrm>
          </p:grpSpPr>
          <p:sp>
            <p:nvSpPr>
              <p:cNvPr id="1094" name="Google Shape;1094;p23"/>
              <p:cNvSpPr/>
              <p:nvPr/>
            </p:nvSpPr>
            <p:spPr>
              <a:xfrm>
                <a:off x="222" y="2490"/>
                <a:ext cx="5341" cy="840"/>
              </a:xfrm>
              <a:custGeom>
                <a:rect b="b" l="l" r="r" t="t"/>
                <a:pathLst>
                  <a:path extrusionOk="0" h="811" w="5380">
                    <a:moveTo>
                      <a:pt x="4727" y="811"/>
                    </a:moveTo>
                    <a:lnTo>
                      <a:pt x="5380" y="0"/>
                    </a:lnTo>
                    <a:lnTo>
                      <a:pt x="0" y="0"/>
                    </a:lnTo>
                    <a:lnTo>
                      <a:pt x="652" y="811"/>
                    </a:lnTo>
                    <a:close/>
                  </a:path>
                </a:pathLst>
              </a:custGeom>
              <a:solidFill>
                <a:srgbClr val="BCFFBC"/>
              </a:solidFill>
              <a:ln cap="flat" cmpd="sng" w="254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095" name="Google Shape;1095;p23"/>
              <p:cNvSpPr txBox="1"/>
              <p:nvPr/>
            </p:nvSpPr>
            <p:spPr>
              <a:xfrm>
                <a:off x="708" y="2513"/>
                <a:ext cx="3961" cy="765"/>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Virtualization Layer</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735"/>
                  </a:spcBef>
                  <a:spcAft>
                    <a:spcPts val="0"/>
                  </a:spcAft>
                  <a:buClr>
                    <a:schemeClr val="dk2"/>
                  </a:buClr>
                  <a:buSzPts val="1520"/>
                  <a:buFont typeface="Noto Sans Symbols"/>
                  <a:buChar char="•"/>
                </a:pPr>
                <a:r>
                  <a:rPr b="1" i="0" lang="en-GB" sz="1400" u="none" cap="none" strike="noStrike">
                    <a:solidFill>
                      <a:srgbClr val="FF0000"/>
                    </a:solidFill>
                    <a:latin typeface="Arial"/>
                    <a:ea typeface="Arial"/>
                    <a:cs typeface="Arial"/>
                    <a:sym typeface="Arial"/>
                  </a:rPr>
                  <a:t>Creates virtual resources and "maps" them to physical resources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480"/>
                  </a:spcBef>
                  <a:spcAft>
                    <a:spcPts val="0"/>
                  </a:spcAft>
                  <a:buClr>
                    <a:schemeClr val="dk2"/>
                  </a:buClr>
                  <a:buSzPts val="1520"/>
                  <a:buFont typeface="Noto Sans Symbols"/>
                  <a:buChar char="•"/>
                </a:pPr>
                <a:r>
                  <a:rPr b="1" i="0" lang="en-GB" sz="1400" u="none" cap="none" strike="noStrike">
                    <a:solidFill>
                      <a:srgbClr val="FF0000"/>
                    </a:solidFill>
                    <a:latin typeface="Arial"/>
                    <a:ea typeface="Arial"/>
                    <a:cs typeface="Arial"/>
                    <a:sym typeface="Arial"/>
                  </a:rPr>
                  <a:t>Provides isolation between Virtual Resources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480"/>
                  </a:spcBef>
                  <a:spcAft>
                    <a:spcPts val="0"/>
                  </a:spcAft>
                  <a:buClr>
                    <a:schemeClr val="dk2"/>
                  </a:buClr>
                  <a:buSzPts val="1520"/>
                  <a:buFont typeface="Noto Sans Symbols"/>
                  <a:buChar char="•"/>
                </a:pPr>
                <a:r>
                  <a:rPr b="1" i="0" lang="en-GB" sz="1400" u="none" cap="none" strike="noStrike">
                    <a:solidFill>
                      <a:srgbClr val="FF0000"/>
                    </a:solidFill>
                    <a:latin typeface="Arial"/>
                    <a:ea typeface="Arial"/>
                    <a:cs typeface="Arial"/>
                    <a:sym typeface="Arial"/>
                  </a:rPr>
                  <a:t>Accomplished through a combination of </a:t>
                </a:r>
                <a:br>
                  <a:rPr b="1" i="0" lang="en-GB" sz="1400" u="none" cap="none" strike="noStrike">
                    <a:solidFill>
                      <a:srgbClr val="FF0000"/>
                    </a:solidFill>
                    <a:latin typeface="Arial"/>
                    <a:ea typeface="Arial"/>
                    <a:cs typeface="Arial"/>
                    <a:sym typeface="Arial"/>
                  </a:rPr>
                </a:br>
                <a:r>
                  <a:rPr b="1" i="0" lang="en-GB" sz="1400" u="none" cap="none" strike="noStrike">
                    <a:solidFill>
                      <a:srgbClr val="FF0000"/>
                    </a:solidFill>
                    <a:latin typeface="Arial"/>
                    <a:ea typeface="Arial"/>
                    <a:cs typeface="Arial"/>
                    <a:sym typeface="Arial"/>
                  </a:rPr>
                  <a:t>software, firmware, and hardware mechanisms</a:t>
                </a:r>
                <a:endParaRPr b="0" i="0" sz="1600" u="none" cap="none" strike="noStrike">
                  <a:solidFill>
                    <a:schemeClr val="dk1"/>
                  </a:solidFill>
                  <a:latin typeface="Calibri"/>
                  <a:ea typeface="Calibri"/>
                  <a:cs typeface="Calibri"/>
                  <a:sym typeface="Calibri"/>
                </a:endParaRPr>
              </a:p>
            </p:txBody>
          </p:sp>
        </p:grpSp>
        <p:grpSp>
          <p:nvGrpSpPr>
            <p:cNvPr id="1096" name="Google Shape;1096;p23"/>
            <p:cNvGrpSpPr/>
            <p:nvPr/>
          </p:nvGrpSpPr>
          <p:grpSpPr>
            <a:xfrm>
              <a:off x="1353344" y="5045075"/>
              <a:ext cx="6427788" cy="1279525"/>
              <a:chOff x="865" y="3350"/>
              <a:chExt cx="4049" cy="806"/>
            </a:xfrm>
          </p:grpSpPr>
          <p:sp>
            <p:nvSpPr>
              <p:cNvPr id="1097" name="Google Shape;1097;p23"/>
              <p:cNvSpPr/>
              <p:nvPr/>
            </p:nvSpPr>
            <p:spPr>
              <a:xfrm>
                <a:off x="872" y="3350"/>
                <a:ext cx="4042" cy="806"/>
              </a:xfrm>
              <a:prstGeom prst="rect">
                <a:avLst/>
              </a:prstGeom>
              <a:solidFill>
                <a:srgbClr val="DCDCDC"/>
              </a:solidFill>
              <a:ln cap="flat" cmpd="sng" w="254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098" name="Google Shape;1098;p23"/>
              <p:cNvSpPr txBox="1"/>
              <p:nvPr/>
            </p:nvSpPr>
            <p:spPr>
              <a:xfrm>
                <a:off x="865" y="3365"/>
                <a:ext cx="3746" cy="498"/>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600"/>
                  <a:buFont typeface="Arial"/>
                  <a:buNone/>
                </a:pPr>
                <a:r>
                  <a:rPr b="1" i="0" lang="en-GB" sz="1600" u="none" cap="none" strike="noStrike">
                    <a:solidFill>
                      <a:srgbClr val="000000"/>
                    </a:solidFill>
                    <a:latin typeface="Arial"/>
                    <a:ea typeface="Arial"/>
                    <a:cs typeface="Arial"/>
                    <a:sym typeface="Arial"/>
                  </a:rPr>
                  <a:t>Physical Hardware Resources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735"/>
                  </a:spcBef>
                  <a:spcAft>
                    <a:spcPts val="0"/>
                  </a:spcAft>
                  <a:buClr>
                    <a:schemeClr val="dk2"/>
                  </a:buClr>
                  <a:buSzPts val="1520"/>
                  <a:buFont typeface="Noto Sans Symbols"/>
                  <a:buChar char="•"/>
                </a:pPr>
                <a:r>
                  <a:rPr b="1" i="0" lang="en-GB" sz="1400" u="none" cap="none" strike="noStrike">
                    <a:solidFill>
                      <a:schemeClr val="accent2"/>
                    </a:solidFill>
                    <a:latin typeface="Arial"/>
                    <a:ea typeface="Arial"/>
                    <a:cs typeface="Arial"/>
                    <a:sym typeface="Arial"/>
                  </a:rPr>
                  <a:t>Hardware components with architected interfaces / functions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480"/>
                  </a:spcBef>
                  <a:spcAft>
                    <a:spcPts val="0"/>
                  </a:spcAft>
                  <a:buClr>
                    <a:schemeClr val="dk2"/>
                  </a:buClr>
                  <a:buSzPts val="1520"/>
                  <a:buFont typeface="Noto Sans Symbols"/>
                  <a:buChar char="•"/>
                </a:pPr>
                <a:r>
                  <a:rPr b="1" i="0" lang="en-GB" sz="1400" u="none" cap="none" strike="noStrike">
                    <a:solidFill>
                      <a:schemeClr val="accent2"/>
                    </a:solidFill>
                    <a:latin typeface="Arial"/>
                    <a:ea typeface="Arial"/>
                    <a:cs typeface="Arial"/>
                    <a:sym typeface="Arial"/>
                  </a:rPr>
                  <a:t>Examples:  Memory, disk drives, networks, servers</a:t>
                </a:r>
                <a:endParaRPr b="0" i="0" sz="1600" u="none" cap="none" strike="noStrike">
                  <a:solidFill>
                    <a:schemeClr val="dk1"/>
                  </a:solidFill>
                  <a:latin typeface="Calibri"/>
                  <a:ea typeface="Calibri"/>
                  <a:cs typeface="Calibri"/>
                  <a:sym typeface="Calibri"/>
                </a:endParaRPr>
              </a:p>
            </p:txBody>
          </p:sp>
          <p:grpSp>
            <p:nvGrpSpPr>
              <p:cNvPr id="1099" name="Google Shape;1099;p23"/>
              <p:cNvGrpSpPr/>
              <p:nvPr/>
            </p:nvGrpSpPr>
            <p:grpSpPr>
              <a:xfrm>
                <a:off x="1215" y="3923"/>
                <a:ext cx="3354" cy="180"/>
                <a:chOff x="1142" y="3440"/>
                <a:chExt cx="3354" cy="180"/>
              </a:xfrm>
            </p:grpSpPr>
            <p:sp>
              <p:nvSpPr>
                <p:cNvPr id="1100" name="Google Shape;1100;p23"/>
                <p:cNvSpPr/>
                <p:nvPr/>
              </p:nvSpPr>
              <p:spPr>
                <a:xfrm>
                  <a:off x="1666" y="3444"/>
                  <a:ext cx="177" cy="176"/>
                </a:xfrm>
                <a:custGeom>
                  <a:rect b="b" l="l" r="r" t="t"/>
                  <a:pathLst>
                    <a:path extrusionOk="0" h="192" w="192">
                      <a:moveTo>
                        <a:pt x="0" y="48"/>
                      </a:moveTo>
                      <a:lnTo>
                        <a:pt x="0" y="192"/>
                      </a:lnTo>
                      <a:lnTo>
                        <a:pt x="144" y="192"/>
                      </a:lnTo>
                      <a:lnTo>
                        <a:pt x="192" y="143"/>
                      </a:lnTo>
                      <a:lnTo>
                        <a:pt x="192" y="0"/>
                      </a:lnTo>
                      <a:lnTo>
                        <a:pt x="48" y="0"/>
                      </a:lnTo>
                      <a:close/>
                    </a:path>
                  </a:pathLst>
                </a:custGeom>
                <a:solidFill>
                  <a:srgbClr val="E2208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1" name="Google Shape;1101;p23"/>
                <p:cNvSpPr/>
                <p:nvPr/>
              </p:nvSpPr>
              <p:spPr>
                <a:xfrm>
                  <a:off x="1666" y="3444"/>
                  <a:ext cx="177" cy="44"/>
                </a:xfrm>
                <a:custGeom>
                  <a:rect b="b" l="l" r="r" t="t"/>
                  <a:pathLst>
                    <a:path extrusionOk="0" h="48" w="192">
                      <a:moveTo>
                        <a:pt x="144" y="48"/>
                      </a:moveTo>
                      <a:lnTo>
                        <a:pt x="192" y="0"/>
                      </a:lnTo>
                      <a:lnTo>
                        <a:pt x="48" y="0"/>
                      </a:lnTo>
                      <a:lnTo>
                        <a:pt x="0" y="48"/>
                      </a:lnTo>
                      <a:close/>
                    </a:path>
                  </a:pathLst>
                </a:custGeom>
                <a:solidFill>
                  <a:srgbClr val="C1678E"/>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2" name="Google Shape;1102;p23"/>
                <p:cNvSpPr/>
                <p:nvPr/>
              </p:nvSpPr>
              <p:spPr>
                <a:xfrm>
                  <a:off x="1799" y="3444"/>
                  <a:ext cx="44" cy="176"/>
                </a:xfrm>
                <a:custGeom>
                  <a:rect b="b" l="l" r="r" t="t"/>
                  <a:pathLst>
                    <a:path extrusionOk="0" h="192" w="48">
                      <a:moveTo>
                        <a:pt x="48" y="0"/>
                      </a:moveTo>
                      <a:lnTo>
                        <a:pt x="48" y="143"/>
                      </a:lnTo>
                      <a:lnTo>
                        <a:pt x="0" y="192"/>
                      </a:lnTo>
                      <a:lnTo>
                        <a:pt x="0" y="48"/>
                      </a:lnTo>
                      <a:close/>
                    </a:path>
                  </a:pathLst>
                </a:custGeom>
                <a:solidFill>
                  <a:srgbClr val="BF20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3" name="Google Shape;1103;p23"/>
                <p:cNvSpPr/>
                <p:nvPr/>
              </p:nvSpPr>
              <p:spPr>
                <a:xfrm>
                  <a:off x="1666" y="3444"/>
                  <a:ext cx="177" cy="176"/>
                </a:xfrm>
                <a:custGeom>
                  <a:rect b="b" l="l" r="r" t="t"/>
                  <a:pathLst>
                    <a:path extrusionOk="0" h="192" w="192">
                      <a:moveTo>
                        <a:pt x="0" y="48"/>
                      </a:moveTo>
                      <a:lnTo>
                        <a:pt x="0" y="192"/>
                      </a:lnTo>
                      <a:lnTo>
                        <a:pt x="144" y="192"/>
                      </a:lnTo>
                      <a:lnTo>
                        <a:pt x="192" y="143"/>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4" name="Google Shape;1104;p23"/>
                <p:cNvSpPr/>
                <p:nvPr/>
              </p:nvSpPr>
              <p:spPr>
                <a:xfrm>
                  <a:off x="1666" y="3444"/>
                  <a:ext cx="177" cy="44"/>
                </a:xfrm>
                <a:custGeom>
                  <a:rect b="b" l="l" r="r" t="t"/>
                  <a:pathLst>
                    <a:path extrusionOk="0" h="48" w="192">
                      <a:moveTo>
                        <a:pt x="0" y="48"/>
                      </a:moveTo>
                      <a:lnTo>
                        <a:pt x="144" y="48"/>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05" name="Google Shape;1105;p23"/>
                <p:cNvCxnSpPr/>
                <p:nvPr/>
              </p:nvCxnSpPr>
              <p:spPr>
                <a:xfrm>
                  <a:off x="1799" y="3488"/>
                  <a:ext cx="0" cy="132"/>
                </a:xfrm>
                <a:prstGeom prst="straightConnector1">
                  <a:avLst/>
                </a:prstGeom>
                <a:noFill/>
                <a:ln cap="flat" cmpd="sng" w="12700">
                  <a:solidFill>
                    <a:srgbClr val="000000"/>
                  </a:solidFill>
                  <a:prstDash val="solid"/>
                  <a:round/>
                  <a:headEnd len="sm" w="sm" type="none"/>
                  <a:tailEnd len="sm" w="sm" type="none"/>
                </a:ln>
              </p:spPr>
            </p:cxnSp>
            <p:sp>
              <p:nvSpPr>
                <p:cNvPr id="1106" name="Google Shape;1106;p23"/>
                <p:cNvSpPr/>
                <p:nvPr/>
              </p:nvSpPr>
              <p:spPr>
                <a:xfrm>
                  <a:off x="2988" y="3444"/>
                  <a:ext cx="177" cy="176"/>
                </a:xfrm>
                <a:custGeom>
                  <a:rect b="b" l="l" r="r" t="t"/>
                  <a:pathLst>
                    <a:path extrusionOk="0" h="192" w="192">
                      <a:moveTo>
                        <a:pt x="0" y="48"/>
                      </a:moveTo>
                      <a:lnTo>
                        <a:pt x="0" y="192"/>
                      </a:lnTo>
                      <a:lnTo>
                        <a:pt x="143" y="192"/>
                      </a:lnTo>
                      <a:lnTo>
                        <a:pt x="192" y="143"/>
                      </a:lnTo>
                      <a:lnTo>
                        <a:pt x="192" y="0"/>
                      </a:lnTo>
                      <a:lnTo>
                        <a:pt x="47" y="0"/>
                      </a:lnTo>
                      <a:close/>
                    </a:path>
                  </a:pathLst>
                </a:custGeom>
                <a:solidFill>
                  <a:srgbClr val="009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7" name="Google Shape;1107;p23"/>
                <p:cNvSpPr/>
                <p:nvPr/>
              </p:nvSpPr>
              <p:spPr>
                <a:xfrm>
                  <a:off x="2988" y="3444"/>
                  <a:ext cx="177" cy="44"/>
                </a:xfrm>
                <a:custGeom>
                  <a:rect b="b" l="l" r="r" t="t"/>
                  <a:pathLst>
                    <a:path extrusionOk="0" h="48" w="192">
                      <a:moveTo>
                        <a:pt x="143" y="48"/>
                      </a:moveTo>
                      <a:lnTo>
                        <a:pt x="192" y="0"/>
                      </a:lnTo>
                      <a:lnTo>
                        <a:pt x="47" y="0"/>
                      </a:lnTo>
                      <a:lnTo>
                        <a:pt x="0" y="48"/>
                      </a:lnTo>
                      <a:close/>
                    </a:path>
                  </a:pathLst>
                </a:custGeom>
                <a:solidFill>
                  <a:srgbClr val="00B4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8" name="Google Shape;1108;p23"/>
                <p:cNvSpPr/>
                <p:nvPr/>
              </p:nvSpPr>
              <p:spPr>
                <a:xfrm>
                  <a:off x="3119" y="3444"/>
                  <a:ext cx="46" cy="176"/>
                </a:xfrm>
                <a:custGeom>
                  <a:rect b="b" l="l" r="r" t="t"/>
                  <a:pathLst>
                    <a:path extrusionOk="0" h="192" w="49">
                      <a:moveTo>
                        <a:pt x="49" y="0"/>
                      </a:moveTo>
                      <a:lnTo>
                        <a:pt x="49" y="143"/>
                      </a:lnTo>
                      <a:lnTo>
                        <a:pt x="0" y="192"/>
                      </a:lnTo>
                      <a:lnTo>
                        <a:pt x="0" y="48"/>
                      </a:lnTo>
                      <a:close/>
                    </a:path>
                  </a:pathLst>
                </a:custGeom>
                <a:solidFill>
                  <a:srgbClr val="008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09" name="Google Shape;1109;p23"/>
                <p:cNvSpPr/>
                <p:nvPr/>
              </p:nvSpPr>
              <p:spPr>
                <a:xfrm>
                  <a:off x="2988" y="3444"/>
                  <a:ext cx="177" cy="176"/>
                </a:xfrm>
                <a:custGeom>
                  <a:rect b="b" l="l" r="r" t="t"/>
                  <a:pathLst>
                    <a:path extrusionOk="0" h="192" w="192">
                      <a:moveTo>
                        <a:pt x="0" y="48"/>
                      </a:moveTo>
                      <a:lnTo>
                        <a:pt x="0" y="192"/>
                      </a:lnTo>
                      <a:lnTo>
                        <a:pt x="143" y="192"/>
                      </a:lnTo>
                      <a:lnTo>
                        <a:pt x="192" y="143"/>
                      </a:lnTo>
                      <a:lnTo>
                        <a:pt x="192"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0" name="Google Shape;1110;p23"/>
                <p:cNvSpPr/>
                <p:nvPr/>
              </p:nvSpPr>
              <p:spPr>
                <a:xfrm>
                  <a:off x="2988" y="3444"/>
                  <a:ext cx="177" cy="44"/>
                </a:xfrm>
                <a:custGeom>
                  <a:rect b="b" l="l" r="r" t="t"/>
                  <a:pathLst>
                    <a:path extrusionOk="0" h="48" w="192">
                      <a:moveTo>
                        <a:pt x="0" y="48"/>
                      </a:moveTo>
                      <a:lnTo>
                        <a:pt x="143" y="48"/>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11" name="Google Shape;1111;p23"/>
                <p:cNvCxnSpPr/>
                <p:nvPr/>
              </p:nvCxnSpPr>
              <p:spPr>
                <a:xfrm>
                  <a:off x="3119" y="3488"/>
                  <a:ext cx="0" cy="132"/>
                </a:xfrm>
                <a:prstGeom prst="straightConnector1">
                  <a:avLst/>
                </a:prstGeom>
                <a:noFill/>
                <a:ln cap="flat" cmpd="sng" w="12700">
                  <a:solidFill>
                    <a:srgbClr val="000000"/>
                  </a:solidFill>
                  <a:prstDash val="solid"/>
                  <a:round/>
                  <a:headEnd len="sm" w="sm" type="none"/>
                  <a:tailEnd len="sm" w="sm" type="none"/>
                </a:ln>
              </p:spPr>
            </p:cxnSp>
            <p:sp>
              <p:nvSpPr>
                <p:cNvPr id="1112" name="Google Shape;1112;p23"/>
                <p:cNvSpPr/>
                <p:nvPr/>
              </p:nvSpPr>
              <p:spPr>
                <a:xfrm>
                  <a:off x="2723" y="3444"/>
                  <a:ext cx="177" cy="176"/>
                </a:xfrm>
                <a:custGeom>
                  <a:rect b="b" l="l" r="r" t="t"/>
                  <a:pathLst>
                    <a:path extrusionOk="0" h="192" w="192">
                      <a:moveTo>
                        <a:pt x="0" y="48"/>
                      </a:moveTo>
                      <a:lnTo>
                        <a:pt x="0" y="192"/>
                      </a:lnTo>
                      <a:lnTo>
                        <a:pt x="144" y="192"/>
                      </a:lnTo>
                      <a:lnTo>
                        <a:pt x="192" y="143"/>
                      </a:lnTo>
                      <a:lnTo>
                        <a:pt x="192" y="0"/>
                      </a:lnTo>
                      <a:lnTo>
                        <a:pt x="48" y="0"/>
                      </a:lnTo>
                      <a:close/>
                    </a:path>
                  </a:pathLst>
                </a:custGeom>
                <a:solidFill>
                  <a:srgbClr val="64DFF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3" name="Google Shape;1113;p23"/>
                <p:cNvSpPr/>
                <p:nvPr/>
              </p:nvSpPr>
              <p:spPr>
                <a:xfrm>
                  <a:off x="2723" y="3444"/>
                  <a:ext cx="177" cy="44"/>
                </a:xfrm>
                <a:custGeom>
                  <a:rect b="b" l="l" r="r" t="t"/>
                  <a:pathLst>
                    <a:path extrusionOk="0" h="48" w="192">
                      <a:moveTo>
                        <a:pt x="144" y="48"/>
                      </a:moveTo>
                      <a:lnTo>
                        <a:pt x="192" y="0"/>
                      </a:lnTo>
                      <a:lnTo>
                        <a:pt x="48" y="0"/>
                      </a:lnTo>
                      <a:lnTo>
                        <a:pt x="0" y="48"/>
                      </a:lnTo>
                      <a:close/>
                    </a:path>
                  </a:pathLst>
                </a:custGeom>
                <a:solidFill>
                  <a:srgbClr val="74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4" name="Google Shape;1114;p23"/>
                <p:cNvSpPr/>
                <p:nvPr/>
              </p:nvSpPr>
              <p:spPr>
                <a:xfrm>
                  <a:off x="2855" y="3444"/>
                  <a:ext cx="45" cy="176"/>
                </a:xfrm>
                <a:custGeom>
                  <a:rect b="b" l="l" r="r" t="t"/>
                  <a:pathLst>
                    <a:path extrusionOk="0" h="192" w="48">
                      <a:moveTo>
                        <a:pt x="48" y="0"/>
                      </a:moveTo>
                      <a:lnTo>
                        <a:pt x="48" y="143"/>
                      </a:lnTo>
                      <a:lnTo>
                        <a:pt x="0" y="192"/>
                      </a:lnTo>
                      <a:lnTo>
                        <a:pt x="0" y="48"/>
                      </a:lnTo>
                      <a:close/>
                    </a:path>
                  </a:pathLst>
                </a:custGeom>
                <a:solidFill>
                  <a:srgbClr val="14DFC9"/>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5" name="Google Shape;1115;p23"/>
                <p:cNvSpPr/>
                <p:nvPr/>
              </p:nvSpPr>
              <p:spPr>
                <a:xfrm>
                  <a:off x="2723" y="3444"/>
                  <a:ext cx="177" cy="176"/>
                </a:xfrm>
                <a:custGeom>
                  <a:rect b="b" l="l" r="r" t="t"/>
                  <a:pathLst>
                    <a:path extrusionOk="0" h="192" w="192">
                      <a:moveTo>
                        <a:pt x="0" y="48"/>
                      </a:moveTo>
                      <a:lnTo>
                        <a:pt x="0" y="192"/>
                      </a:lnTo>
                      <a:lnTo>
                        <a:pt x="144" y="192"/>
                      </a:lnTo>
                      <a:lnTo>
                        <a:pt x="192" y="143"/>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6" name="Google Shape;1116;p23"/>
                <p:cNvSpPr/>
                <p:nvPr/>
              </p:nvSpPr>
              <p:spPr>
                <a:xfrm>
                  <a:off x="2723" y="3444"/>
                  <a:ext cx="177" cy="44"/>
                </a:xfrm>
                <a:custGeom>
                  <a:rect b="b" l="l" r="r" t="t"/>
                  <a:pathLst>
                    <a:path extrusionOk="0" h="48" w="192">
                      <a:moveTo>
                        <a:pt x="0" y="48"/>
                      </a:moveTo>
                      <a:lnTo>
                        <a:pt x="144" y="48"/>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17" name="Google Shape;1117;p23"/>
                <p:cNvCxnSpPr/>
                <p:nvPr/>
              </p:nvCxnSpPr>
              <p:spPr>
                <a:xfrm>
                  <a:off x="2855" y="3488"/>
                  <a:ext cx="0" cy="132"/>
                </a:xfrm>
                <a:prstGeom prst="straightConnector1">
                  <a:avLst/>
                </a:prstGeom>
                <a:noFill/>
                <a:ln cap="flat" cmpd="sng" w="12700">
                  <a:solidFill>
                    <a:srgbClr val="000000"/>
                  </a:solidFill>
                  <a:prstDash val="solid"/>
                  <a:round/>
                  <a:headEnd len="sm" w="sm" type="none"/>
                  <a:tailEnd len="sm" w="sm" type="none"/>
                </a:ln>
              </p:spPr>
            </p:cxnSp>
            <p:sp>
              <p:nvSpPr>
                <p:cNvPr id="1118" name="Google Shape;1118;p23"/>
                <p:cNvSpPr/>
                <p:nvPr/>
              </p:nvSpPr>
              <p:spPr>
                <a:xfrm>
                  <a:off x="3784" y="3440"/>
                  <a:ext cx="177" cy="177"/>
                </a:xfrm>
                <a:custGeom>
                  <a:rect b="b" l="l" r="r" t="t"/>
                  <a:pathLst>
                    <a:path extrusionOk="0" h="193" w="193">
                      <a:moveTo>
                        <a:pt x="0" y="50"/>
                      </a:moveTo>
                      <a:lnTo>
                        <a:pt x="0" y="193"/>
                      </a:lnTo>
                      <a:lnTo>
                        <a:pt x="145" y="193"/>
                      </a:lnTo>
                      <a:lnTo>
                        <a:pt x="193" y="144"/>
                      </a:lnTo>
                      <a:lnTo>
                        <a:pt x="193" y="0"/>
                      </a:lnTo>
                      <a:lnTo>
                        <a:pt x="48"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19" name="Google Shape;1119;p23"/>
                <p:cNvSpPr/>
                <p:nvPr/>
              </p:nvSpPr>
              <p:spPr>
                <a:xfrm>
                  <a:off x="3784" y="3440"/>
                  <a:ext cx="177" cy="46"/>
                </a:xfrm>
                <a:custGeom>
                  <a:rect b="b" l="l" r="r" t="t"/>
                  <a:pathLst>
                    <a:path extrusionOk="0" h="50" w="193">
                      <a:moveTo>
                        <a:pt x="145" y="50"/>
                      </a:moveTo>
                      <a:lnTo>
                        <a:pt x="193" y="0"/>
                      </a:lnTo>
                      <a:lnTo>
                        <a:pt x="48" y="0"/>
                      </a:lnTo>
                      <a:lnTo>
                        <a:pt x="0" y="5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0" name="Google Shape;1120;p23"/>
                <p:cNvSpPr/>
                <p:nvPr/>
              </p:nvSpPr>
              <p:spPr>
                <a:xfrm>
                  <a:off x="3917" y="3440"/>
                  <a:ext cx="44" cy="177"/>
                </a:xfrm>
                <a:custGeom>
                  <a:rect b="b" l="l" r="r" t="t"/>
                  <a:pathLst>
                    <a:path extrusionOk="0" h="193" w="48">
                      <a:moveTo>
                        <a:pt x="48" y="0"/>
                      </a:moveTo>
                      <a:lnTo>
                        <a:pt x="48" y="144"/>
                      </a:lnTo>
                      <a:lnTo>
                        <a:pt x="0" y="193"/>
                      </a:lnTo>
                      <a:lnTo>
                        <a:pt x="0" y="50"/>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1" name="Google Shape;1121;p23"/>
                <p:cNvSpPr/>
                <p:nvPr/>
              </p:nvSpPr>
              <p:spPr>
                <a:xfrm>
                  <a:off x="3784" y="3440"/>
                  <a:ext cx="177" cy="177"/>
                </a:xfrm>
                <a:custGeom>
                  <a:rect b="b" l="l" r="r" t="t"/>
                  <a:pathLst>
                    <a:path extrusionOk="0" h="193" w="193">
                      <a:moveTo>
                        <a:pt x="0" y="50"/>
                      </a:moveTo>
                      <a:lnTo>
                        <a:pt x="0" y="193"/>
                      </a:lnTo>
                      <a:lnTo>
                        <a:pt x="145" y="193"/>
                      </a:lnTo>
                      <a:lnTo>
                        <a:pt x="193" y="144"/>
                      </a:lnTo>
                      <a:lnTo>
                        <a:pt x="193"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2" name="Google Shape;1122;p23"/>
                <p:cNvSpPr/>
                <p:nvPr/>
              </p:nvSpPr>
              <p:spPr>
                <a:xfrm>
                  <a:off x="3784" y="3440"/>
                  <a:ext cx="177" cy="46"/>
                </a:xfrm>
                <a:custGeom>
                  <a:rect b="b" l="l" r="r" t="t"/>
                  <a:pathLst>
                    <a:path extrusionOk="0" h="50" w="193">
                      <a:moveTo>
                        <a:pt x="0" y="50"/>
                      </a:moveTo>
                      <a:lnTo>
                        <a:pt x="145" y="50"/>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23" name="Google Shape;1123;p23"/>
                <p:cNvCxnSpPr/>
                <p:nvPr/>
              </p:nvCxnSpPr>
              <p:spPr>
                <a:xfrm>
                  <a:off x="3917" y="3486"/>
                  <a:ext cx="0" cy="131"/>
                </a:xfrm>
                <a:prstGeom prst="straightConnector1">
                  <a:avLst/>
                </a:prstGeom>
                <a:noFill/>
                <a:ln cap="flat" cmpd="sng" w="12700">
                  <a:solidFill>
                    <a:srgbClr val="000000"/>
                  </a:solidFill>
                  <a:prstDash val="solid"/>
                  <a:round/>
                  <a:headEnd len="sm" w="sm" type="none"/>
                  <a:tailEnd len="sm" w="sm" type="none"/>
                </a:ln>
              </p:spPr>
            </p:cxnSp>
            <p:sp>
              <p:nvSpPr>
                <p:cNvPr id="1124" name="Google Shape;1124;p23"/>
                <p:cNvSpPr/>
                <p:nvPr/>
              </p:nvSpPr>
              <p:spPr>
                <a:xfrm>
                  <a:off x="3519" y="3444"/>
                  <a:ext cx="177" cy="176"/>
                </a:xfrm>
                <a:custGeom>
                  <a:rect b="b" l="l" r="r" t="t"/>
                  <a:pathLst>
                    <a:path extrusionOk="0" h="192" w="193">
                      <a:moveTo>
                        <a:pt x="0" y="48"/>
                      </a:moveTo>
                      <a:lnTo>
                        <a:pt x="0" y="192"/>
                      </a:lnTo>
                      <a:lnTo>
                        <a:pt x="145" y="192"/>
                      </a:lnTo>
                      <a:lnTo>
                        <a:pt x="193" y="143"/>
                      </a:lnTo>
                      <a:lnTo>
                        <a:pt x="193" y="0"/>
                      </a:lnTo>
                      <a:lnTo>
                        <a:pt x="49" y="0"/>
                      </a:lnTo>
                      <a:close/>
                    </a:path>
                  </a:pathLst>
                </a:custGeom>
                <a:solidFill>
                  <a:srgbClr val="DB7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5" name="Google Shape;1125;p23"/>
                <p:cNvSpPr/>
                <p:nvPr/>
              </p:nvSpPr>
              <p:spPr>
                <a:xfrm>
                  <a:off x="3519" y="3444"/>
                  <a:ext cx="177" cy="44"/>
                </a:xfrm>
                <a:custGeom>
                  <a:rect b="b" l="l" r="r" t="t"/>
                  <a:pathLst>
                    <a:path extrusionOk="0" h="48" w="193">
                      <a:moveTo>
                        <a:pt x="145" y="48"/>
                      </a:moveTo>
                      <a:lnTo>
                        <a:pt x="193" y="0"/>
                      </a:lnTo>
                      <a:lnTo>
                        <a:pt x="49" y="0"/>
                      </a:lnTo>
                      <a:lnTo>
                        <a:pt x="0" y="48"/>
                      </a:lnTo>
                      <a:close/>
                    </a:path>
                  </a:pathLst>
                </a:custGeom>
                <a:solidFill>
                  <a:srgbClr val="FB92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6" name="Google Shape;1126;p23"/>
                <p:cNvSpPr/>
                <p:nvPr/>
              </p:nvSpPr>
              <p:spPr>
                <a:xfrm>
                  <a:off x="3652" y="3444"/>
                  <a:ext cx="44" cy="176"/>
                </a:xfrm>
                <a:custGeom>
                  <a:rect b="b" l="l" r="r" t="t"/>
                  <a:pathLst>
                    <a:path extrusionOk="0" h="192" w="48">
                      <a:moveTo>
                        <a:pt x="48" y="0"/>
                      </a:moveTo>
                      <a:lnTo>
                        <a:pt x="48" y="143"/>
                      </a:lnTo>
                      <a:lnTo>
                        <a:pt x="0" y="192"/>
                      </a:lnTo>
                      <a:lnTo>
                        <a:pt x="0" y="48"/>
                      </a:lnTo>
                      <a:close/>
                    </a:path>
                  </a:pathLst>
                </a:custGeom>
                <a:solidFill>
                  <a:srgbClr val="B35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7" name="Google Shape;1127;p23"/>
                <p:cNvSpPr/>
                <p:nvPr/>
              </p:nvSpPr>
              <p:spPr>
                <a:xfrm>
                  <a:off x="3519" y="3444"/>
                  <a:ext cx="177" cy="176"/>
                </a:xfrm>
                <a:custGeom>
                  <a:rect b="b" l="l" r="r" t="t"/>
                  <a:pathLst>
                    <a:path extrusionOk="0" h="192" w="193">
                      <a:moveTo>
                        <a:pt x="0" y="48"/>
                      </a:moveTo>
                      <a:lnTo>
                        <a:pt x="0" y="192"/>
                      </a:lnTo>
                      <a:lnTo>
                        <a:pt x="145" y="192"/>
                      </a:lnTo>
                      <a:lnTo>
                        <a:pt x="193" y="143"/>
                      </a:lnTo>
                      <a:lnTo>
                        <a:pt x="193"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28" name="Google Shape;1128;p23"/>
                <p:cNvSpPr/>
                <p:nvPr/>
              </p:nvSpPr>
              <p:spPr>
                <a:xfrm>
                  <a:off x="3519" y="3444"/>
                  <a:ext cx="177" cy="44"/>
                </a:xfrm>
                <a:custGeom>
                  <a:rect b="b" l="l" r="r" t="t"/>
                  <a:pathLst>
                    <a:path extrusionOk="0" h="48" w="193">
                      <a:moveTo>
                        <a:pt x="0" y="48"/>
                      </a:moveTo>
                      <a:lnTo>
                        <a:pt x="145" y="48"/>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29" name="Google Shape;1129;p23"/>
                <p:cNvCxnSpPr/>
                <p:nvPr/>
              </p:nvCxnSpPr>
              <p:spPr>
                <a:xfrm>
                  <a:off x="3652" y="3488"/>
                  <a:ext cx="0" cy="132"/>
                </a:xfrm>
                <a:prstGeom prst="straightConnector1">
                  <a:avLst/>
                </a:prstGeom>
                <a:noFill/>
                <a:ln cap="flat" cmpd="sng" w="12700">
                  <a:solidFill>
                    <a:srgbClr val="000000"/>
                  </a:solidFill>
                  <a:prstDash val="solid"/>
                  <a:round/>
                  <a:headEnd len="sm" w="sm" type="none"/>
                  <a:tailEnd len="sm" w="sm" type="none"/>
                </a:ln>
              </p:spPr>
            </p:cxnSp>
            <p:sp>
              <p:nvSpPr>
                <p:cNvPr id="1130" name="Google Shape;1130;p23"/>
                <p:cNvSpPr/>
                <p:nvPr/>
              </p:nvSpPr>
              <p:spPr>
                <a:xfrm>
                  <a:off x="1142" y="3444"/>
                  <a:ext cx="176" cy="176"/>
                </a:xfrm>
                <a:custGeom>
                  <a:rect b="b" l="l" r="r" t="t"/>
                  <a:pathLst>
                    <a:path extrusionOk="0" h="191" w="192">
                      <a:moveTo>
                        <a:pt x="0" y="47"/>
                      </a:moveTo>
                      <a:lnTo>
                        <a:pt x="0" y="191"/>
                      </a:lnTo>
                      <a:lnTo>
                        <a:pt x="145" y="191"/>
                      </a:lnTo>
                      <a:lnTo>
                        <a:pt x="192" y="143"/>
                      </a:lnTo>
                      <a:lnTo>
                        <a:pt x="192" y="0"/>
                      </a:lnTo>
                      <a:lnTo>
                        <a:pt x="49"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1" name="Google Shape;1131;p23"/>
                <p:cNvSpPr/>
                <p:nvPr/>
              </p:nvSpPr>
              <p:spPr>
                <a:xfrm>
                  <a:off x="1142" y="3444"/>
                  <a:ext cx="176" cy="44"/>
                </a:xfrm>
                <a:custGeom>
                  <a:rect b="b" l="l" r="r" t="t"/>
                  <a:pathLst>
                    <a:path extrusionOk="0" h="47" w="192">
                      <a:moveTo>
                        <a:pt x="145" y="47"/>
                      </a:moveTo>
                      <a:lnTo>
                        <a:pt x="192" y="0"/>
                      </a:lnTo>
                      <a:lnTo>
                        <a:pt x="49" y="0"/>
                      </a:lnTo>
                      <a:lnTo>
                        <a:pt x="0" y="47"/>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2" name="Google Shape;1132;p23"/>
                <p:cNvSpPr/>
                <p:nvPr/>
              </p:nvSpPr>
              <p:spPr>
                <a:xfrm>
                  <a:off x="1275" y="3444"/>
                  <a:ext cx="43" cy="176"/>
                </a:xfrm>
                <a:custGeom>
                  <a:rect b="b" l="l" r="r" t="t"/>
                  <a:pathLst>
                    <a:path extrusionOk="0" h="191" w="47">
                      <a:moveTo>
                        <a:pt x="47" y="0"/>
                      </a:moveTo>
                      <a:lnTo>
                        <a:pt x="47" y="143"/>
                      </a:lnTo>
                      <a:lnTo>
                        <a:pt x="0" y="191"/>
                      </a:lnTo>
                      <a:lnTo>
                        <a:pt x="0" y="47"/>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3" name="Google Shape;1133;p23"/>
                <p:cNvSpPr/>
                <p:nvPr/>
              </p:nvSpPr>
              <p:spPr>
                <a:xfrm>
                  <a:off x="1142" y="3444"/>
                  <a:ext cx="176" cy="176"/>
                </a:xfrm>
                <a:custGeom>
                  <a:rect b="b" l="l" r="r" t="t"/>
                  <a:pathLst>
                    <a:path extrusionOk="0" h="191" w="192">
                      <a:moveTo>
                        <a:pt x="0" y="47"/>
                      </a:moveTo>
                      <a:lnTo>
                        <a:pt x="0" y="191"/>
                      </a:lnTo>
                      <a:lnTo>
                        <a:pt x="145" y="191"/>
                      </a:lnTo>
                      <a:lnTo>
                        <a:pt x="192" y="143"/>
                      </a:lnTo>
                      <a:lnTo>
                        <a:pt x="192"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4" name="Google Shape;1134;p23"/>
                <p:cNvSpPr/>
                <p:nvPr/>
              </p:nvSpPr>
              <p:spPr>
                <a:xfrm>
                  <a:off x="1142" y="3444"/>
                  <a:ext cx="176" cy="44"/>
                </a:xfrm>
                <a:custGeom>
                  <a:rect b="b" l="l" r="r" t="t"/>
                  <a:pathLst>
                    <a:path extrusionOk="0" h="47" w="192">
                      <a:moveTo>
                        <a:pt x="0" y="47"/>
                      </a:moveTo>
                      <a:lnTo>
                        <a:pt x="145"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35" name="Google Shape;1135;p23"/>
                <p:cNvCxnSpPr/>
                <p:nvPr/>
              </p:nvCxnSpPr>
              <p:spPr>
                <a:xfrm>
                  <a:off x="1275" y="3488"/>
                  <a:ext cx="0" cy="132"/>
                </a:xfrm>
                <a:prstGeom prst="straightConnector1">
                  <a:avLst/>
                </a:prstGeom>
                <a:noFill/>
                <a:ln cap="flat" cmpd="sng" w="12700">
                  <a:solidFill>
                    <a:srgbClr val="000000"/>
                  </a:solidFill>
                  <a:prstDash val="solid"/>
                  <a:round/>
                  <a:headEnd len="sm" w="sm" type="none"/>
                  <a:tailEnd len="sm" w="sm" type="none"/>
                </a:ln>
              </p:spPr>
            </p:cxnSp>
            <p:sp>
              <p:nvSpPr>
                <p:cNvPr id="1136" name="Google Shape;1136;p23"/>
                <p:cNvSpPr/>
                <p:nvPr/>
              </p:nvSpPr>
              <p:spPr>
                <a:xfrm>
                  <a:off x="1404" y="3440"/>
                  <a:ext cx="176" cy="176"/>
                </a:xfrm>
                <a:custGeom>
                  <a:rect b="b" l="l" r="r" t="t"/>
                  <a:pathLst>
                    <a:path extrusionOk="0" h="192" w="191">
                      <a:moveTo>
                        <a:pt x="0" y="49"/>
                      </a:moveTo>
                      <a:lnTo>
                        <a:pt x="0" y="192"/>
                      </a:lnTo>
                      <a:lnTo>
                        <a:pt x="145" y="192"/>
                      </a:lnTo>
                      <a:lnTo>
                        <a:pt x="191" y="143"/>
                      </a:lnTo>
                      <a:lnTo>
                        <a:pt x="191" y="0"/>
                      </a:lnTo>
                      <a:lnTo>
                        <a:pt x="47"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7" name="Google Shape;1137;p23"/>
                <p:cNvSpPr/>
                <p:nvPr/>
              </p:nvSpPr>
              <p:spPr>
                <a:xfrm>
                  <a:off x="1404" y="3440"/>
                  <a:ext cx="176" cy="45"/>
                </a:xfrm>
                <a:custGeom>
                  <a:rect b="b" l="l" r="r" t="t"/>
                  <a:pathLst>
                    <a:path extrusionOk="0" h="49" w="191">
                      <a:moveTo>
                        <a:pt x="145" y="49"/>
                      </a:moveTo>
                      <a:lnTo>
                        <a:pt x="191" y="0"/>
                      </a:lnTo>
                      <a:lnTo>
                        <a:pt x="47" y="0"/>
                      </a:lnTo>
                      <a:lnTo>
                        <a:pt x="0" y="49"/>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8" name="Google Shape;1138;p23"/>
                <p:cNvSpPr/>
                <p:nvPr/>
              </p:nvSpPr>
              <p:spPr>
                <a:xfrm>
                  <a:off x="1537" y="3440"/>
                  <a:ext cx="43" cy="176"/>
                </a:xfrm>
                <a:custGeom>
                  <a:rect b="b" l="l" r="r" t="t"/>
                  <a:pathLst>
                    <a:path extrusionOk="0" h="192" w="46">
                      <a:moveTo>
                        <a:pt x="46" y="0"/>
                      </a:moveTo>
                      <a:lnTo>
                        <a:pt x="46" y="143"/>
                      </a:lnTo>
                      <a:lnTo>
                        <a:pt x="0" y="192"/>
                      </a:lnTo>
                      <a:lnTo>
                        <a:pt x="0" y="49"/>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39" name="Google Shape;1139;p23"/>
                <p:cNvSpPr/>
                <p:nvPr/>
              </p:nvSpPr>
              <p:spPr>
                <a:xfrm>
                  <a:off x="1404" y="3440"/>
                  <a:ext cx="176" cy="176"/>
                </a:xfrm>
                <a:custGeom>
                  <a:rect b="b" l="l" r="r" t="t"/>
                  <a:pathLst>
                    <a:path extrusionOk="0" h="192" w="191">
                      <a:moveTo>
                        <a:pt x="0" y="49"/>
                      </a:moveTo>
                      <a:lnTo>
                        <a:pt x="0" y="192"/>
                      </a:lnTo>
                      <a:lnTo>
                        <a:pt x="145" y="192"/>
                      </a:lnTo>
                      <a:lnTo>
                        <a:pt x="191" y="143"/>
                      </a:lnTo>
                      <a:lnTo>
                        <a:pt x="191"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0" name="Google Shape;1140;p23"/>
                <p:cNvSpPr/>
                <p:nvPr/>
              </p:nvSpPr>
              <p:spPr>
                <a:xfrm>
                  <a:off x="1404" y="3440"/>
                  <a:ext cx="176" cy="45"/>
                </a:xfrm>
                <a:custGeom>
                  <a:rect b="b" l="l" r="r" t="t"/>
                  <a:pathLst>
                    <a:path extrusionOk="0" h="49" w="191">
                      <a:moveTo>
                        <a:pt x="0" y="49"/>
                      </a:moveTo>
                      <a:lnTo>
                        <a:pt x="145" y="49"/>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41" name="Google Shape;1141;p23"/>
                <p:cNvCxnSpPr/>
                <p:nvPr/>
              </p:nvCxnSpPr>
              <p:spPr>
                <a:xfrm>
                  <a:off x="1537" y="3485"/>
                  <a:ext cx="0" cy="131"/>
                </a:xfrm>
                <a:prstGeom prst="straightConnector1">
                  <a:avLst/>
                </a:prstGeom>
                <a:noFill/>
                <a:ln cap="flat" cmpd="sng" w="12700">
                  <a:solidFill>
                    <a:srgbClr val="000000"/>
                  </a:solidFill>
                  <a:prstDash val="solid"/>
                  <a:round/>
                  <a:headEnd len="sm" w="sm" type="none"/>
                  <a:tailEnd len="sm" w="sm" type="none"/>
                </a:ln>
              </p:spPr>
            </p:cxnSp>
            <p:sp>
              <p:nvSpPr>
                <p:cNvPr id="1142" name="Google Shape;1142;p23"/>
                <p:cNvSpPr/>
                <p:nvPr/>
              </p:nvSpPr>
              <p:spPr>
                <a:xfrm>
                  <a:off x="3256" y="3440"/>
                  <a:ext cx="175" cy="176"/>
                </a:xfrm>
                <a:custGeom>
                  <a:rect b="b" l="l" r="r" t="t"/>
                  <a:pathLst>
                    <a:path extrusionOk="0" h="192" w="191">
                      <a:moveTo>
                        <a:pt x="0" y="49"/>
                      </a:moveTo>
                      <a:lnTo>
                        <a:pt x="0" y="192"/>
                      </a:lnTo>
                      <a:lnTo>
                        <a:pt x="144" y="192"/>
                      </a:lnTo>
                      <a:lnTo>
                        <a:pt x="191" y="143"/>
                      </a:lnTo>
                      <a:lnTo>
                        <a:pt x="191" y="0"/>
                      </a:lnTo>
                      <a:lnTo>
                        <a:pt x="49"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3" name="Google Shape;1143;p23"/>
                <p:cNvSpPr/>
                <p:nvPr/>
              </p:nvSpPr>
              <p:spPr>
                <a:xfrm>
                  <a:off x="3256" y="3440"/>
                  <a:ext cx="175" cy="45"/>
                </a:xfrm>
                <a:custGeom>
                  <a:rect b="b" l="l" r="r" t="t"/>
                  <a:pathLst>
                    <a:path extrusionOk="0" h="49" w="191">
                      <a:moveTo>
                        <a:pt x="144" y="49"/>
                      </a:moveTo>
                      <a:lnTo>
                        <a:pt x="191" y="0"/>
                      </a:lnTo>
                      <a:lnTo>
                        <a:pt x="49" y="0"/>
                      </a:lnTo>
                      <a:lnTo>
                        <a:pt x="0" y="49"/>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4" name="Google Shape;1144;p23"/>
                <p:cNvSpPr/>
                <p:nvPr/>
              </p:nvSpPr>
              <p:spPr>
                <a:xfrm>
                  <a:off x="3388" y="3440"/>
                  <a:ext cx="43" cy="176"/>
                </a:xfrm>
                <a:custGeom>
                  <a:rect b="b" l="l" r="r" t="t"/>
                  <a:pathLst>
                    <a:path extrusionOk="0" h="192" w="47">
                      <a:moveTo>
                        <a:pt x="47" y="0"/>
                      </a:moveTo>
                      <a:lnTo>
                        <a:pt x="47" y="143"/>
                      </a:lnTo>
                      <a:lnTo>
                        <a:pt x="0" y="192"/>
                      </a:lnTo>
                      <a:lnTo>
                        <a:pt x="0" y="49"/>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5" name="Google Shape;1145;p23"/>
                <p:cNvSpPr/>
                <p:nvPr/>
              </p:nvSpPr>
              <p:spPr>
                <a:xfrm>
                  <a:off x="3256" y="3440"/>
                  <a:ext cx="175" cy="176"/>
                </a:xfrm>
                <a:custGeom>
                  <a:rect b="b" l="l" r="r" t="t"/>
                  <a:pathLst>
                    <a:path extrusionOk="0" h="192" w="191">
                      <a:moveTo>
                        <a:pt x="0" y="49"/>
                      </a:moveTo>
                      <a:lnTo>
                        <a:pt x="0" y="192"/>
                      </a:lnTo>
                      <a:lnTo>
                        <a:pt x="144" y="192"/>
                      </a:lnTo>
                      <a:lnTo>
                        <a:pt x="191" y="143"/>
                      </a:lnTo>
                      <a:lnTo>
                        <a:pt x="191"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6" name="Google Shape;1146;p23"/>
                <p:cNvSpPr/>
                <p:nvPr/>
              </p:nvSpPr>
              <p:spPr>
                <a:xfrm>
                  <a:off x="3256" y="3440"/>
                  <a:ext cx="175" cy="45"/>
                </a:xfrm>
                <a:custGeom>
                  <a:rect b="b" l="l" r="r" t="t"/>
                  <a:pathLst>
                    <a:path extrusionOk="0" h="49" w="191">
                      <a:moveTo>
                        <a:pt x="0" y="49"/>
                      </a:moveTo>
                      <a:lnTo>
                        <a:pt x="144" y="49"/>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47" name="Google Shape;1147;p23"/>
                <p:cNvCxnSpPr/>
                <p:nvPr/>
              </p:nvCxnSpPr>
              <p:spPr>
                <a:xfrm>
                  <a:off x="3388" y="3485"/>
                  <a:ext cx="0" cy="131"/>
                </a:xfrm>
                <a:prstGeom prst="straightConnector1">
                  <a:avLst/>
                </a:prstGeom>
                <a:noFill/>
                <a:ln cap="flat" cmpd="sng" w="12700">
                  <a:solidFill>
                    <a:srgbClr val="000000"/>
                  </a:solidFill>
                  <a:prstDash val="solid"/>
                  <a:round/>
                  <a:headEnd len="sm" w="sm" type="none"/>
                  <a:tailEnd len="sm" w="sm" type="none"/>
                </a:ln>
              </p:spPr>
            </p:cxnSp>
            <p:sp>
              <p:nvSpPr>
                <p:cNvPr id="1148" name="Google Shape;1148;p23"/>
                <p:cNvSpPr/>
                <p:nvPr/>
              </p:nvSpPr>
              <p:spPr>
                <a:xfrm>
                  <a:off x="2193" y="3440"/>
                  <a:ext cx="177" cy="177"/>
                </a:xfrm>
                <a:custGeom>
                  <a:rect b="b" l="l" r="r" t="t"/>
                  <a:pathLst>
                    <a:path extrusionOk="0" h="193" w="192">
                      <a:moveTo>
                        <a:pt x="0" y="50"/>
                      </a:moveTo>
                      <a:lnTo>
                        <a:pt x="0" y="193"/>
                      </a:lnTo>
                      <a:lnTo>
                        <a:pt x="144" y="193"/>
                      </a:lnTo>
                      <a:lnTo>
                        <a:pt x="192" y="144"/>
                      </a:lnTo>
                      <a:lnTo>
                        <a:pt x="192" y="0"/>
                      </a:lnTo>
                      <a:lnTo>
                        <a:pt x="49"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49" name="Google Shape;1149;p23"/>
                <p:cNvSpPr/>
                <p:nvPr/>
              </p:nvSpPr>
              <p:spPr>
                <a:xfrm>
                  <a:off x="2193" y="3440"/>
                  <a:ext cx="177" cy="46"/>
                </a:xfrm>
                <a:custGeom>
                  <a:rect b="b" l="l" r="r" t="t"/>
                  <a:pathLst>
                    <a:path extrusionOk="0" h="50" w="192">
                      <a:moveTo>
                        <a:pt x="144" y="50"/>
                      </a:moveTo>
                      <a:lnTo>
                        <a:pt x="192" y="0"/>
                      </a:lnTo>
                      <a:lnTo>
                        <a:pt x="49" y="0"/>
                      </a:lnTo>
                      <a:lnTo>
                        <a:pt x="0" y="5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0" name="Google Shape;1150;p23"/>
                <p:cNvSpPr/>
                <p:nvPr/>
              </p:nvSpPr>
              <p:spPr>
                <a:xfrm>
                  <a:off x="2326" y="3440"/>
                  <a:ext cx="44" cy="177"/>
                </a:xfrm>
                <a:custGeom>
                  <a:rect b="b" l="l" r="r" t="t"/>
                  <a:pathLst>
                    <a:path extrusionOk="0" h="193" w="48">
                      <a:moveTo>
                        <a:pt x="48" y="0"/>
                      </a:moveTo>
                      <a:lnTo>
                        <a:pt x="48" y="144"/>
                      </a:lnTo>
                      <a:lnTo>
                        <a:pt x="0" y="193"/>
                      </a:lnTo>
                      <a:lnTo>
                        <a:pt x="0" y="50"/>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1" name="Google Shape;1151;p23"/>
                <p:cNvSpPr/>
                <p:nvPr/>
              </p:nvSpPr>
              <p:spPr>
                <a:xfrm>
                  <a:off x="2193" y="3440"/>
                  <a:ext cx="177" cy="177"/>
                </a:xfrm>
                <a:custGeom>
                  <a:rect b="b" l="l" r="r" t="t"/>
                  <a:pathLst>
                    <a:path extrusionOk="0" h="193" w="192">
                      <a:moveTo>
                        <a:pt x="0" y="50"/>
                      </a:moveTo>
                      <a:lnTo>
                        <a:pt x="0" y="193"/>
                      </a:lnTo>
                      <a:lnTo>
                        <a:pt x="144" y="193"/>
                      </a:lnTo>
                      <a:lnTo>
                        <a:pt x="192" y="144"/>
                      </a:lnTo>
                      <a:lnTo>
                        <a:pt x="192"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2" name="Google Shape;1152;p23"/>
                <p:cNvSpPr/>
                <p:nvPr/>
              </p:nvSpPr>
              <p:spPr>
                <a:xfrm>
                  <a:off x="2193" y="3440"/>
                  <a:ext cx="177" cy="46"/>
                </a:xfrm>
                <a:custGeom>
                  <a:rect b="b" l="l" r="r" t="t"/>
                  <a:pathLst>
                    <a:path extrusionOk="0" h="50" w="192">
                      <a:moveTo>
                        <a:pt x="0" y="50"/>
                      </a:moveTo>
                      <a:lnTo>
                        <a:pt x="144" y="50"/>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53" name="Google Shape;1153;p23"/>
                <p:cNvCxnSpPr/>
                <p:nvPr/>
              </p:nvCxnSpPr>
              <p:spPr>
                <a:xfrm>
                  <a:off x="2326" y="3486"/>
                  <a:ext cx="0" cy="131"/>
                </a:xfrm>
                <a:prstGeom prst="straightConnector1">
                  <a:avLst/>
                </a:prstGeom>
                <a:noFill/>
                <a:ln cap="flat" cmpd="sng" w="12700">
                  <a:solidFill>
                    <a:srgbClr val="000000"/>
                  </a:solidFill>
                  <a:prstDash val="solid"/>
                  <a:round/>
                  <a:headEnd len="sm" w="sm" type="none"/>
                  <a:tailEnd len="sm" w="sm" type="none"/>
                </a:ln>
              </p:spPr>
            </p:cxnSp>
            <p:sp>
              <p:nvSpPr>
                <p:cNvPr id="1154" name="Google Shape;1154;p23"/>
                <p:cNvSpPr/>
                <p:nvPr/>
              </p:nvSpPr>
              <p:spPr>
                <a:xfrm>
                  <a:off x="1927" y="3444"/>
                  <a:ext cx="176" cy="176"/>
                </a:xfrm>
                <a:custGeom>
                  <a:rect b="b" l="l" r="r" t="t"/>
                  <a:pathLst>
                    <a:path extrusionOk="0" h="192" w="191">
                      <a:moveTo>
                        <a:pt x="0" y="48"/>
                      </a:moveTo>
                      <a:lnTo>
                        <a:pt x="0" y="192"/>
                      </a:lnTo>
                      <a:lnTo>
                        <a:pt x="144" y="192"/>
                      </a:lnTo>
                      <a:lnTo>
                        <a:pt x="191" y="143"/>
                      </a:lnTo>
                      <a:lnTo>
                        <a:pt x="191" y="0"/>
                      </a:lnTo>
                      <a:lnTo>
                        <a:pt x="47"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5" name="Google Shape;1155;p23"/>
                <p:cNvSpPr/>
                <p:nvPr/>
              </p:nvSpPr>
              <p:spPr>
                <a:xfrm>
                  <a:off x="1927" y="3444"/>
                  <a:ext cx="176" cy="44"/>
                </a:xfrm>
                <a:custGeom>
                  <a:rect b="b" l="l" r="r" t="t"/>
                  <a:pathLst>
                    <a:path extrusionOk="0" h="48" w="191">
                      <a:moveTo>
                        <a:pt x="144" y="48"/>
                      </a:moveTo>
                      <a:lnTo>
                        <a:pt x="191" y="0"/>
                      </a:lnTo>
                      <a:lnTo>
                        <a:pt x="47" y="0"/>
                      </a:lnTo>
                      <a:lnTo>
                        <a:pt x="0" y="48"/>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6" name="Google Shape;1156;p23"/>
                <p:cNvSpPr/>
                <p:nvPr/>
              </p:nvSpPr>
              <p:spPr>
                <a:xfrm>
                  <a:off x="2060" y="3444"/>
                  <a:ext cx="43" cy="176"/>
                </a:xfrm>
                <a:custGeom>
                  <a:rect b="b" l="l" r="r" t="t"/>
                  <a:pathLst>
                    <a:path extrusionOk="0" h="192" w="47">
                      <a:moveTo>
                        <a:pt x="47" y="0"/>
                      </a:moveTo>
                      <a:lnTo>
                        <a:pt x="47" y="143"/>
                      </a:lnTo>
                      <a:lnTo>
                        <a:pt x="0" y="192"/>
                      </a:lnTo>
                      <a:lnTo>
                        <a:pt x="0" y="48"/>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7" name="Google Shape;1157;p23"/>
                <p:cNvSpPr/>
                <p:nvPr/>
              </p:nvSpPr>
              <p:spPr>
                <a:xfrm>
                  <a:off x="1927" y="3444"/>
                  <a:ext cx="176" cy="176"/>
                </a:xfrm>
                <a:custGeom>
                  <a:rect b="b" l="l" r="r" t="t"/>
                  <a:pathLst>
                    <a:path extrusionOk="0" h="192" w="191">
                      <a:moveTo>
                        <a:pt x="0" y="48"/>
                      </a:moveTo>
                      <a:lnTo>
                        <a:pt x="0" y="192"/>
                      </a:lnTo>
                      <a:lnTo>
                        <a:pt x="144" y="192"/>
                      </a:lnTo>
                      <a:lnTo>
                        <a:pt x="191" y="143"/>
                      </a:lnTo>
                      <a:lnTo>
                        <a:pt x="191"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58" name="Google Shape;1158;p23"/>
                <p:cNvSpPr/>
                <p:nvPr/>
              </p:nvSpPr>
              <p:spPr>
                <a:xfrm>
                  <a:off x="1927" y="3444"/>
                  <a:ext cx="176" cy="44"/>
                </a:xfrm>
                <a:custGeom>
                  <a:rect b="b" l="l" r="r" t="t"/>
                  <a:pathLst>
                    <a:path extrusionOk="0" h="48" w="191">
                      <a:moveTo>
                        <a:pt x="0" y="48"/>
                      </a:moveTo>
                      <a:lnTo>
                        <a:pt x="144" y="48"/>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59" name="Google Shape;1159;p23"/>
                <p:cNvCxnSpPr/>
                <p:nvPr/>
              </p:nvCxnSpPr>
              <p:spPr>
                <a:xfrm>
                  <a:off x="2060" y="3488"/>
                  <a:ext cx="0" cy="132"/>
                </a:xfrm>
                <a:prstGeom prst="straightConnector1">
                  <a:avLst/>
                </a:prstGeom>
                <a:noFill/>
                <a:ln cap="flat" cmpd="sng" w="12700">
                  <a:solidFill>
                    <a:srgbClr val="000000"/>
                  </a:solidFill>
                  <a:prstDash val="solid"/>
                  <a:round/>
                  <a:headEnd len="sm" w="sm" type="none"/>
                  <a:tailEnd len="sm" w="sm" type="none"/>
                </a:ln>
              </p:spPr>
            </p:cxnSp>
            <p:sp>
              <p:nvSpPr>
                <p:cNvPr id="1160" name="Google Shape;1160;p23"/>
                <p:cNvSpPr/>
                <p:nvPr/>
              </p:nvSpPr>
              <p:spPr>
                <a:xfrm>
                  <a:off x="2455" y="3442"/>
                  <a:ext cx="178" cy="176"/>
                </a:xfrm>
                <a:custGeom>
                  <a:rect b="b" l="l" r="r" t="t"/>
                  <a:pathLst>
                    <a:path extrusionOk="0" h="192" w="193">
                      <a:moveTo>
                        <a:pt x="0" y="49"/>
                      </a:moveTo>
                      <a:lnTo>
                        <a:pt x="0" y="192"/>
                      </a:lnTo>
                      <a:lnTo>
                        <a:pt x="144" y="192"/>
                      </a:lnTo>
                      <a:lnTo>
                        <a:pt x="193" y="143"/>
                      </a:lnTo>
                      <a:lnTo>
                        <a:pt x="193" y="0"/>
                      </a:lnTo>
                      <a:lnTo>
                        <a:pt x="49"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1" name="Google Shape;1161;p23"/>
                <p:cNvSpPr/>
                <p:nvPr/>
              </p:nvSpPr>
              <p:spPr>
                <a:xfrm>
                  <a:off x="2455" y="3442"/>
                  <a:ext cx="178" cy="45"/>
                </a:xfrm>
                <a:custGeom>
                  <a:rect b="b" l="l" r="r" t="t"/>
                  <a:pathLst>
                    <a:path extrusionOk="0" h="49" w="193">
                      <a:moveTo>
                        <a:pt x="144" y="49"/>
                      </a:moveTo>
                      <a:lnTo>
                        <a:pt x="193" y="0"/>
                      </a:lnTo>
                      <a:lnTo>
                        <a:pt x="49" y="0"/>
                      </a:lnTo>
                      <a:lnTo>
                        <a:pt x="0" y="49"/>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2" name="Google Shape;1162;p23"/>
                <p:cNvSpPr/>
                <p:nvPr/>
              </p:nvSpPr>
              <p:spPr>
                <a:xfrm>
                  <a:off x="2588" y="3442"/>
                  <a:ext cx="45" cy="176"/>
                </a:xfrm>
                <a:custGeom>
                  <a:rect b="b" l="l" r="r" t="t"/>
                  <a:pathLst>
                    <a:path extrusionOk="0" h="192" w="49">
                      <a:moveTo>
                        <a:pt x="49" y="0"/>
                      </a:moveTo>
                      <a:lnTo>
                        <a:pt x="49" y="143"/>
                      </a:lnTo>
                      <a:lnTo>
                        <a:pt x="0" y="192"/>
                      </a:lnTo>
                      <a:lnTo>
                        <a:pt x="0" y="49"/>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3" name="Google Shape;1163;p23"/>
                <p:cNvSpPr/>
                <p:nvPr/>
              </p:nvSpPr>
              <p:spPr>
                <a:xfrm>
                  <a:off x="2455" y="3442"/>
                  <a:ext cx="178" cy="176"/>
                </a:xfrm>
                <a:custGeom>
                  <a:rect b="b" l="l" r="r" t="t"/>
                  <a:pathLst>
                    <a:path extrusionOk="0" h="192" w="193">
                      <a:moveTo>
                        <a:pt x="0" y="49"/>
                      </a:moveTo>
                      <a:lnTo>
                        <a:pt x="0" y="192"/>
                      </a:lnTo>
                      <a:lnTo>
                        <a:pt x="144" y="192"/>
                      </a:lnTo>
                      <a:lnTo>
                        <a:pt x="193" y="143"/>
                      </a:lnTo>
                      <a:lnTo>
                        <a:pt x="193"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4" name="Google Shape;1164;p23"/>
                <p:cNvSpPr/>
                <p:nvPr/>
              </p:nvSpPr>
              <p:spPr>
                <a:xfrm>
                  <a:off x="2455" y="3442"/>
                  <a:ext cx="178" cy="45"/>
                </a:xfrm>
                <a:custGeom>
                  <a:rect b="b" l="l" r="r" t="t"/>
                  <a:pathLst>
                    <a:path extrusionOk="0" h="49" w="193">
                      <a:moveTo>
                        <a:pt x="0" y="49"/>
                      </a:moveTo>
                      <a:lnTo>
                        <a:pt x="144" y="49"/>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65" name="Google Shape;1165;p23"/>
                <p:cNvCxnSpPr/>
                <p:nvPr/>
              </p:nvCxnSpPr>
              <p:spPr>
                <a:xfrm>
                  <a:off x="2588" y="3487"/>
                  <a:ext cx="0" cy="131"/>
                </a:xfrm>
                <a:prstGeom prst="straightConnector1">
                  <a:avLst/>
                </a:prstGeom>
                <a:noFill/>
                <a:ln cap="flat" cmpd="sng" w="12700">
                  <a:solidFill>
                    <a:srgbClr val="000000"/>
                  </a:solidFill>
                  <a:prstDash val="solid"/>
                  <a:round/>
                  <a:headEnd len="sm" w="sm" type="none"/>
                  <a:tailEnd len="sm" w="sm" type="none"/>
                </a:ln>
              </p:spPr>
            </p:cxnSp>
            <p:sp>
              <p:nvSpPr>
                <p:cNvPr id="1166" name="Google Shape;1166;p23"/>
                <p:cNvSpPr/>
                <p:nvPr/>
              </p:nvSpPr>
              <p:spPr>
                <a:xfrm>
                  <a:off x="4319" y="3443"/>
                  <a:ext cx="177" cy="176"/>
                </a:xfrm>
                <a:custGeom>
                  <a:rect b="b" l="l" r="r" t="t"/>
                  <a:pathLst>
                    <a:path extrusionOk="0" h="192" w="193">
                      <a:moveTo>
                        <a:pt x="0" y="48"/>
                      </a:moveTo>
                      <a:lnTo>
                        <a:pt x="0" y="192"/>
                      </a:lnTo>
                      <a:lnTo>
                        <a:pt x="143" y="192"/>
                      </a:lnTo>
                      <a:lnTo>
                        <a:pt x="193" y="143"/>
                      </a:lnTo>
                      <a:lnTo>
                        <a:pt x="193" y="0"/>
                      </a:lnTo>
                      <a:lnTo>
                        <a:pt x="49"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7" name="Google Shape;1167;p23"/>
                <p:cNvSpPr/>
                <p:nvPr/>
              </p:nvSpPr>
              <p:spPr>
                <a:xfrm>
                  <a:off x="4319" y="3443"/>
                  <a:ext cx="177" cy="44"/>
                </a:xfrm>
                <a:custGeom>
                  <a:rect b="b" l="l" r="r" t="t"/>
                  <a:pathLst>
                    <a:path extrusionOk="0" h="48" w="193">
                      <a:moveTo>
                        <a:pt x="143" y="48"/>
                      </a:moveTo>
                      <a:lnTo>
                        <a:pt x="193" y="0"/>
                      </a:lnTo>
                      <a:lnTo>
                        <a:pt x="49" y="0"/>
                      </a:lnTo>
                      <a:lnTo>
                        <a:pt x="0" y="48"/>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8" name="Google Shape;1168;p23"/>
                <p:cNvSpPr/>
                <p:nvPr/>
              </p:nvSpPr>
              <p:spPr>
                <a:xfrm>
                  <a:off x="4450" y="3443"/>
                  <a:ext cx="46" cy="176"/>
                </a:xfrm>
                <a:custGeom>
                  <a:rect b="b" l="l" r="r" t="t"/>
                  <a:pathLst>
                    <a:path extrusionOk="0" h="192" w="50">
                      <a:moveTo>
                        <a:pt x="50" y="0"/>
                      </a:moveTo>
                      <a:lnTo>
                        <a:pt x="50" y="143"/>
                      </a:lnTo>
                      <a:lnTo>
                        <a:pt x="0" y="192"/>
                      </a:lnTo>
                      <a:lnTo>
                        <a:pt x="0" y="48"/>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69" name="Google Shape;1169;p23"/>
                <p:cNvSpPr/>
                <p:nvPr/>
              </p:nvSpPr>
              <p:spPr>
                <a:xfrm>
                  <a:off x="4319" y="3443"/>
                  <a:ext cx="177" cy="176"/>
                </a:xfrm>
                <a:custGeom>
                  <a:rect b="b" l="l" r="r" t="t"/>
                  <a:pathLst>
                    <a:path extrusionOk="0" h="192" w="193">
                      <a:moveTo>
                        <a:pt x="0" y="48"/>
                      </a:moveTo>
                      <a:lnTo>
                        <a:pt x="0" y="192"/>
                      </a:lnTo>
                      <a:lnTo>
                        <a:pt x="143" y="192"/>
                      </a:lnTo>
                      <a:lnTo>
                        <a:pt x="193" y="143"/>
                      </a:lnTo>
                      <a:lnTo>
                        <a:pt x="193"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70" name="Google Shape;1170;p23"/>
                <p:cNvSpPr/>
                <p:nvPr/>
              </p:nvSpPr>
              <p:spPr>
                <a:xfrm>
                  <a:off x="4319" y="3443"/>
                  <a:ext cx="177" cy="44"/>
                </a:xfrm>
                <a:custGeom>
                  <a:rect b="b" l="l" r="r" t="t"/>
                  <a:pathLst>
                    <a:path extrusionOk="0" h="48" w="193">
                      <a:moveTo>
                        <a:pt x="0" y="48"/>
                      </a:moveTo>
                      <a:lnTo>
                        <a:pt x="143" y="48"/>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71" name="Google Shape;1171;p23"/>
                <p:cNvCxnSpPr/>
                <p:nvPr/>
              </p:nvCxnSpPr>
              <p:spPr>
                <a:xfrm>
                  <a:off x="4450" y="3487"/>
                  <a:ext cx="0" cy="132"/>
                </a:xfrm>
                <a:prstGeom prst="straightConnector1">
                  <a:avLst/>
                </a:prstGeom>
                <a:noFill/>
                <a:ln cap="flat" cmpd="sng" w="12700">
                  <a:solidFill>
                    <a:srgbClr val="000000"/>
                  </a:solidFill>
                  <a:prstDash val="solid"/>
                  <a:round/>
                  <a:headEnd len="sm" w="sm" type="none"/>
                  <a:tailEnd len="sm" w="sm" type="none"/>
                </a:ln>
              </p:spPr>
            </p:cxnSp>
            <p:sp>
              <p:nvSpPr>
                <p:cNvPr id="1172" name="Google Shape;1172;p23"/>
                <p:cNvSpPr/>
                <p:nvPr/>
              </p:nvSpPr>
              <p:spPr>
                <a:xfrm>
                  <a:off x="4054" y="3440"/>
                  <a:ext cx="177" cy="176"/>
                </a:xfrm>
                <a:custGeom>
                  <a:rect b="b" l="l" r="r" t="t"/>
                  <a:pathLst>
                    <a:path extrusionOk="0" h="192" w="193">
                      <a:moveTo>
                        <a:pt x="0" y="49"/>
                      </a:moveTo>
                      <a:lnTo>
                        <a:pt x="0" y="192"/>
                      </a:lnTo>
                      <a:lnTo>
                        <a:pt x="144" y="192"/>
                      </a:lnTo>
                      <a:lnTo>
                        <a:pt x="193" y="143"/>
                      </a:lnTo>
                      <a:lnTo>
                        <a:pt x="193" y="0"/>
                      </a:lnTo>
                      <a:lnTo>
                        <a:pt x="49"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73" name="Google Shape;1173;p23"/>
                <p:cNvSpPr/>
                <p:nvPr/>
              </p:nvSpPr>
              <p:spPr>
                <a:xfrm>
                  <a:off x="4054" y="3440"/>
                  <a:ext cx="177" cy="45"/>
                </a:xfrm>
                <a:custGeom>
                  <a:rect b="b" l="l" r="r" t="t"/>
                  <a:pathLst>
                    <a:path extrusionOk="0" h="49" w="193">
                      <a:moveTo>
                        <a:pt x="144" y="49"/>
                      </a:moveTo>
                      <a:lnTo>
                        <a:pt x="193" y="0"/>
                      </a:lnTo>
                      <a:lnTo>
                        <a:pt x="49" y="0"/>
                      </a:lnTo>
                      <a:lnTo>
                        <a:pt x="0" y="49"/>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74" name="Google Shape;1174;p23"/>
                <p:cNvSpPr/>
                <p:nvPr/>
              </p:nvSpPr>
              <p:spPr>
                <a:xfrm>
                  <a:off x="4186" y="3440"/>
                  <a:ext cx="45" cy="176"/>
                </a:xfrm>
                <a:custGeom>
                  <a:rect b="b" l="l" r="r" t="t"/>
                  <a:pathLst>
                    <a:path extrusionOk="0" h="192" w="49">
                      <a:moveTo>
                        <a:pt x="49" y="0"/>
                      </a:moveTo>
                      <a:lnTo>
                        <a:pt x="49" y="143"/>
                      </a:lnTo>
                      <a:lnTo>
                        <a:pt x="0" y="192"/>
                      </a:lnTo>
                      <a:lnTo>
                        <a:pt x="0" y="49"/>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75" name="Google Shape;1175;p23"/>
                <p:cNvSpPr/>
                <p:nvPr/>
              </p:nvSpPr>
              <p:spPr>
                <a:xfrm>
                  <a:off x="4054" y="3440"/>
                  <a:ext cx="177" cy="176"/>
                </a:xfrm>
                <a:custGeom>
                  <a:rect b="b" l="l" r="r" t="t"/>
                  <a:pathLst>
                    <a:path extrusionOk="0" h="192" w="193">
                      <a:moveTo>
                        <a:pt x="0" y="49"/>
                      </a:moveTo>
                      <a:lnTo>
                        <a:pt x="0" y="192"/>
                      </a:lnTo>
                      <a:lnTo>
                        <a:pt x="144" y="192"/>
                      </a:lnTo>
                      <a:lnTo>
                        <a:pt x="193" y="143"/>
                      </a:lnTo>
                      <a:lnTo>
                        <a:pt x="193"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76" name="Google Shape;1176;p23"/>
                <p:cNvSpPr/>
                <p:nvPr/>
              </p:nvSpPr>
              <p:spPr>
                <a:xfrm>
                  <a:off x="4054" y="3440"/>
                  <a:ext cx="177" cy="45"/>
                </a:xfrm>
                <a:custGeom>
                  <a:rect b="b" l="l" r="r" t="t"/>
                  <a:pathLst>
                    <a:path extrusionOk="0" h="49" w="193">
                      <a:moveTo>
                        <a:pt x="0" y="49"/>
                      </a:moveTo>
                      <a:lnTo>
                        <a:pt x="144" y="49"/>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77" name="Google Shape;1177;p23"/>
                <p:cNvCxnSpPr/>
                <p:nvPr/>
              </p:nvCxnSpPr>
              <p:spPr>
                <a:xfrm>
                  <a:off x="4186" y="3485"/>
                  <a:ext cx="0" cy="131"/>
                </a:xfrm>
                <a:prstGeom prst="straightConnector1">
                  <a:avLst/>
                </a:prstGeom>
                <a:noFill/>
                <a:ln cap="flat" cmpd="sng" w="12700">
                  <a:solidFill>
                    <a:srgbClr val="000000"/>
                  </a:solidFill>
                  <a:prstDash val="solid"/>
                  <a:round/>
                  <a:headEnd len="sm" w="sm" type="none"/>
                  <a:tailEnd len="sm" w="sm" type="none"/>
                </a:ln>
              </p:spPr>
            </p:cxnSp>
          </p:grpSp>
        </p:grpSp>
        <p:grpSp>
          <p:nvGrpSpPr>
            <p:cNvPr id="1178" name="Google Shape;1178;p23"/>
            <p:cNvGrpSpPr/>
            <p:nvPr/>
          </p:nvGrpSpPr>
          <p:grpSpPr>
            <a:xfrm>
              <a:off x="219869" y="2493963"/>
              <a:ext cx="8583613" cy="1144587"/>
              <a:chOff x="151" y="1743"/>
              <a:chExt cx="5407" cy="721"/>
            </a:xfrm>
          </p:grpSpPr>
          <p:sp>
            <p:nvSpPr>
              <p:cNvPr id="1179" name="Google Shape;1179;p23"/>
              <p:cNvSpPr/>
              <p:nvPr/>
            </p:nvSpPr>
            <p:spPr>
              <a:xfrm>
                <a:off x="228" y="1743"/>
                <a:ext cx="5330" cy="721"/>
              </a:xfrm>
              <a:prstGeom prst="rect">
                <a:avLst/>
              </a:prstGeom>
              <a:solidFill>
                <a:srgbClr val="CFCFFF"/>
              </a:solidFill>
              <a:ln cap="flat" cmpd="sng" w="25400">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0" name="Google Shape;1180;p23"/>
              <p:cNvSpPr txBox="1"/>
              <p:nvPr/>
            </p:nvSpPr>
            <p:spPr>
              <a:xfrm>
                <a:off x="151" y="1959"/>
                <a:ext cx="4909" cy="481"/>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Virtual Machines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720"/>
                  </a:spcBef>
                  <a:spcAft>
                    <a:spcPts val="0"/>
                  </a:spcAft>
                  <a:buClr>
                    <a:schemeClr val="dk2"/>
                  </a:buClr>
                  <a:buSzPts val="1520"/>
                  <a:buFont typeface="Noto Sans Symbols"/>
                  <a:buChar char="•"/>
                </a:pPr>
                <a:r>
                  <a:rPr b="1" i="0" lang="en-GB" sz="1400" u="none" cap="none" strike="noStrike">
                    <a:solidFill>
                      <a:srgbClr val="C00000"/>
                    </a:solidFill>
                    <a:latin typeface="Arial"/>
                    <a:ea typeface="Arial"/>
                    <a:cs typeface="Arial"/>
                    <a:sym typeface="Arial"/>
                  </a:rPr>
                  <a:t>Proxies for physical resources and have the same external interfaces and functions</a:t>
                </a:r>
                <a:endParaRPr b="0" i="0" sz="1600" u="none" cap="none" strike="noStrike">
                  <a:solidFill>
                    <a:schemeClr val="dk1"/>
                  </a:solidFill>
                  <a:latin typeface="Calibri"/>
                  <a:ea typeface="Calibri"/>
                  <a:cs typeface="Calibri"/>
                  <a:sym typeface="Calibri"/>
                </a:endParaRPr>
              </a:p>
              <a:p>
                <a:pPr indent="-96520" lvl="1" marL="457200" marR="0" rtl="0" algn="ctr">
                  <a:lnSpc>
                    <a:spcPct val="90000"/>
                  </a:lnSpc>
                  <a:spcBef>
                    <a:spcPts val="480"/>
                  </a:spcBef>
                  <a:spcAft>
                    <a:spcPts val="0"/>
                  </a:spcAft>
                  <a:buClr>
                    <a:schemeClr val="dk2"/>
                  </a:buClr>
                  <a:buSzPts val="1520"/>
                  <a:buFont typeface="Noto Sans Symbols"/>
                  <a:buChar char="•"/>
                </a:pPr>
                <a:r>
                  <a:rPr b="1" i="0" lang="en-GB" sz="1400" u="none" cap="none" strike="noStrike">
                    <a:solidFill>
                      <a:srgbClr val="C00000"/>
                    </a:solidFill>
                    <a:latin typeface="Arial"/>
                    <a:ea typeface="Arial"/>
                    <a:cs typeface="Arial"/>
                    <a:sym typeface="Arial"/>
                  </a:rPr>
                  <a:t>Composed from physical resources</a:t>
                </a:r>
                <a:endParaRPr b="0" i="0" sz="1600" u="none" cap="none" strike="noStrike">
                  <a:solidFill>
                    <a:schemeClr val="dk1"/>
                  </a:solidFill>
                  <a:latin typeface="Calibri"/>
                  <a:ea typeface="Calibri"/>
                  <a:cs typeface="Calibri"/>
                  <a:sym typeface="Calibri"/>
                </a:endParaRPr>
              </a:p>
            </p:txBody>
          </p:sp>
          <p:grpSp>
            <p:nvGrpSpPr>
              <p:cNvPr id="1181" name="Google Shape;1181;p23"/>
              <p:cNvGrpSpPr/>
              <p:nvPr/>
            </p:nvGrpSpPr>
            <p:grpSpPr>
              <a:xfrm>
                <a:off x="486" y="1779"/>
                <a:ext cx="4812" cy="181"/>
                <a:chOff x="410" y="1038"/>
                <a:chExt cx="4812" cy="181"/>
              </a:xfrm>
            </p:grpSpPr>
            <p:sp>
              <p:nvSpPr>
                <p:cNvPr id="1182" name="Google Shape;1182;p23"/>
                <p:cNvSpPr/>
                <p:nvPr/>
              </p:nvSpPr>
              <p:spPr>
                <a:xfrm>
                  <a:off x="410" y="1038"/>
                  <a:ext cx="175" cy="176"/>
                </a:xfrm>
                <a:custGeom>
                  <a:rect b="b" l="l" r="r" t="t"/>
                  <a:pathLst>
                    <a:path extrusionOk="0" h="191" w="191">
                      <a:moveTo>
                        <a:pt x="0" y="47"/>
                      </a:moveTo>
                      <a:lnTo>
                        <a:pt x="0" y="191"/>
                      </a:lnTo>
                      <a:lnTo>
                        <a:pt x="143" y="191"/>
                      </a:lnTo>
                      <a:lnTo>
                        <a:pt x="191" y="144"/>
                      </a:lnTo>
                      <a:lnTo>
                        <a:pt x="191" y="0"/>
                      </a:lnTo>
                      <a:lnTo>
                        <a:pt x="48"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3" name="Google Shape;1183;p23"/>
                <p:cNvSpPr/>
                <p:nvPr/>
              </p:nvSpPr>
              <p:spPr>
                <a:xfrm>
                  <a:off x="410" y="1038"/>
                  <a:ext cx="175" cy="43"/>
                </a:xfrm>
                <a:custGeom>
                  <a:rect b="b" l="l" r="r" t="t"/>
                  <a:pathLst>
                    <a:path extrusionOk="0" h="47" w="191">
                      <a:moveTo>
                        <a:pt x="143" y="47"/>
                      </a:moveTo>
                      <a:lnTo>
                        <a:pt x="191" y="0"/>
                      </a:lnTo>
                      <a:lnTo>
                        <a:pt x="48" y="0"/>
                      </a:lnTo>
                      <a:lnTo>
                        <a:pt x="0" y="47"/>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4" name="Google Shape;1184;p23"/>
                <p:cNvSpPr/>
                <p:nvPr/>
              </p:nvSpPr>
              <p:spPr>
                <a:xfrm>
                  <a:off x="541" y="1038"/>
                  <a:ext cx="44" cy="176"/>
                </a:xfrm>
                <a:custGeom>
                  <a:rect b="b" l="l" r="r" t="t"/>
                  <a:pathLst>
                    <a:path extrusionOk="0" h="191" w="48">
                      <a:moveTo>
                        <a:pt x="48" y="0"/>
                      </a:moveTo>
                      <a:lnTo>
                        <a:pt x="48" y="144"/>
                      </a:lnTo>
                      <a:lnTo>
                        <a:pt x="0" y="191"/>
                      </a:lnTo>
                      <a:lnTo>
                        <a:pt x="0" y="47"/>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5" name="Google Shape;1185;p23"/>
                <p:cNvSpPr/>
                <p:nvPr/>
              </p:nvSpPr>
              <p:spPr>
                <a:xfrm>
                  <a:off x="410" y="1038"/>
                  <a:ext cx="175" cy="176"/>
                </a:xfrm>
                <a:custGeom>
                  <a:rect b="b" l="l" r="r" t="t"/>
                  <a:pathLst>
                    <a:path extrusionOk="0" h="191" w="191">
                      <a:moveTo>
                        <a:pt x="0" y="47"/>
                      </a:moveTo>
                      <a:lnTo>
                        <a:pt x="0" y="191"/>
                      </a:lnTo>
                      <a:lnTo>
                        <a:pt x="143" y="191"/>
                      </a:lnTo>
                      <a:lnTo>
                        <a:pt x="191" y="144"/>
                      </a:lnTo>
                      <a:lnTo>
                        <a:pt x="191"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6" name="Google Shape;1186;p23"/>
                <p:cNvSpPr/>
                <p:nvPr/>
              </p:nvSpPr>
              <p:spPr>
                <a:xfrm>
                  <a:off x="410" y="1038"/>
                  <a:ext cx="175" cy="43"/>
                </a:xfrm>
                <a:custGeom>
                  <a:rect b="b" l="l" r="r" t="t"/>
                  <a:pathLst>
                    <a:path extrusionOk="0" h="47" w="191">
                      <a:moveTo>
                        <a:pt x="0" y="47"/>
                      </a:moveTo>
                      <a:lnTo>
                        <a:pt x="143"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87" name="Google Shape;1187;p23"/>
                <p:cNvCxnSpPr/>
                <p:nvPr/>
              </p:nvCxnSpPr>
              <p:spPr>
                <a:xfrm>
                  <a:off x="541" y="1081"/>
                  <a:ext cx="0" cy="133"/>
                </a:xfrm>
                <a:prstGeom prst="straightConnector1">
                  <a:avLst/>
                </a:prstGeom>
                <a:noFill/>
                <a:ln cap="flat" cmpd="sng" w="12700">
                  <a:solidFill>
                    <a:srgbClr val="000000"/>
                  </a:solidFill>
                  <a:prstDash val="solid"/>
                  <a:round/>
                  <a:headEnd len="sm" w="sm" type="none"/>
                  <a:tailEnd len="sm" w="sm" type="none"/>
                </a:ln>
              </p:spPr>
            </p:cxnSp>
            <p:sp>
              <p:nvSpPr>
                <p:cNvPr id="1188" name="Google Shape;1188;p23"/>
                <p:cNvSpPr/>
                <p:nvPr/>
              </p:nvSpPr>
              <p:spPr>
                <a:xfrm>
                  <a:off x="632" y="1038"/>
                  <a:ext cx="176" cy="176"/>
                </a:xfrm>
                <a:custGeom>
                  <a:rect b="b" l="l" r="r" t="t"/>
                  <a:pathLst>
                    <a:path extrusionOk="0" h="191" w="191">
                      <a:moveTo>
                        <a:pt x="0" y="47"/>
                      </a:moveTo>
                      <a:lnTo>
                        <a:pt x="0" y="191"/>
                      </a:lnTo>
                      <a:lnTo>
                        <a:pt x="144" y="191"/>
                      </a:lnTo>
                      <a:lnTo>
                        <a:pt x="191" y="144"/>
                      </a:lnTo>
                      <a:lnTo>
                        <a:pt x="191" y="0"/>
                      </a:lnTo>
                      <a:lnTo>
                        <a:pt x="49"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89" name="Google Shape;1189;p23"/>
                <p:cNvSpPr/>
                <p:nvPr/>
              </p:nvSpPr>
              <p:spPr>
                <a:xfrm>
                  <a:off x="632" y="1038"/>
                  <a:ext cx="176" cy="43"/>
                </a:xfrm>
                <a:custGeom>
                  <a:rect b="b" l="l" r="r" t="t"/>
                  <a:pathLst>
                    <a:path extrusionOk="0" h="47" w="191">
                      <a:moveTo>
                        <a:pt x="144" y="47"/>
                      </a:moveTo>
                      <a:lnTo>
                        <a:pt x="191" y="0"/>
                      </a:lnTo>
                      <a:lnTo>
                        <a:pt x="49" y="0"/>
                      </a:lnTo>
                      <a:lnTo>
                        <a:pt x="0" y="47"/>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0" name="Google Shape;1190;p23"/>
                <p:cNvSpPr/>
                <p:nvPr/>
              </p:nvSpPr>
              <p:spPr>
                <a:xfrm>
                  <a:off x="765" y="1038"/>
                  <a:ext cx="43" cy="176"/>
                </a:xfrm>
                <a:custGeom>
                  <a:rect b="b" l="l" r="r" t="t"/>
                  <a:pathLst>
                    <a:path extrusionOk="0" h="191" w="47">
                      <a:moveTo>
                        <a:pt x="47" y="0"/>
                      </a:moveTo>
                      <a:lnTo>
                        <a:pt x="47" y="144"/>
                      </a:lnTo>
                      <a:lnTo>
                        <a:pt x="0" y="191"/>
                      </a:lnTo>
                      <a:lnTo>
                        <a:pt x="0" y="47"/>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1" name="Google Shape;1191;p23"/>
                <p:cNvSpPr/>
                <p:nvPr/>
              </p:nvSpPr>
              <p:spPr>
                <a:xfrm>
                  <a:off x="632" y="1038"/>
                  <a:ext cx="176" cy="176"/>
                </a:xfrm>
                <a:custGeom>
                  <a:rect b="b" l="l" r="r" t="t"/>
                  <a:pathLst>
                    <a:path extrusionOk="0" h="191" w="191">
                      <a:moveTo>
                        <a:pt x="0" y="47"/>
                      </a:moveTo>
                      <a:lnTo>
                        <a:pt x="0" y="191"/>
                      </a:lnTo>
                      <a:lnTo>
                        <a:pt x="144" y="191"/>
                      </a:lnTo>
                      <a:lnTo>
                        <a:pt x="191" y="144"/>
                      </a:lnTo>
                      <a:lnTo>
                        <a:pt x="191"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2" name="Google Shape;1192;p23"/>
                <p:cNvSpPr/>
                <p:nvPr/>
              </p:nvSpPr>
              <p:spPr>
                <a:xfrm>
                  <a:off x="632" y="1038"/>
                  <a:ext cx="176" cy="43"/>
                </a:xfrm>
                <a:custGeom>
                  <a:rect b="b" l="l" r="r" t="t"/>
                  <a:pathLst>
                    <a:path extrusionOk="0" h="47" w="191">
                      <a:moveTo>
                        <a:pt x="0" y="47"/>
                      </a:moveTo>
                      <a:lnTo>
                        <a:pt x="144"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93" name="Google Shape;1193;p23"/>
                <p:cNvCxnSpPr/>
                <p:nvPr/>
              </p:nvCxnSpPr>
              <p:spPr>
                <a:xfrm>
                  <a:off x="765" y="1081"/>
                  <a:ext cx="0" cy="133"/>
                </a:xfrm>
                <a:prstGeom prst="straightConnector1">
                  <a:avLst/>
                </a:prstGeom>
                <a:noFill/>
                <a:ln cap="flat" cmpd="sng" w="12700">
                  <a:solidFill>
                    <a:srgbClr val="000000"/>
                  </a:solidFill>
                  <a:prstDash val="solid"/>
                  <a:round/>
                  <a:headEnd len="sm" w="sm" type="none"/>
                  <a:tailEnd len="sm" w="sm" type="none"/>
                </a:ln>
              </p:spPr>
            </p:cxnSp>
            <p:sp>
              <p:nvSpPr>
                <p:cNvPr id="1194" name="Google Shape;1194;p23"/>
                <p:cNvSpPr/>
                <p:nvPr/>
              </p:nvSpPr>
              <p:spPr>
                <a:xfrm>
                  <a:off x="857" y="1038"/>
                  <a:ext cx="176" cy="176"/>
                </a:xfrm>
                <a:custGeom>
                  <a:rect b="b" l="l" r="r" t="t"/>
                  <a:pathLst>
                    <a:path extrusionOk="0" h="191" w="192">
                      <a:moveTo>
                        <a:pt x="0" y="47"/>
                      </a:moveTo>
                      <a:lnTo>
                        <a:pt x="0" y="191"/>
                      </a:lnTo>
                      <a:lnTo>
                        <a:pt x="143" y="191"/>
                      </a:lnTo>
                      <a:lnTo>
                        <a:pt x="192" y="144"/>
                      </a:lnTo>
                      <a:lnTo>
                        <a:pt x="192" y="0"/>
                      </a:lnTo>
                      <a:lnTo>
                        <a:pt x="48"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5" name="Google Shape;1195;p23"/>
                <p:cNvSpPr/>
                <p:nvPr/>
              </p:nvSpPr>
              <p:spPr>
                <a:xfrm>
                  <a:off x="857" y="1038"/>
                  <a:ext cx="176" cy="43"/>
                </a:xfrm>
                <a:custGeom>
                  <a:rect b="b" l="l" r="r" t="t"/>
                  <a:pathLst>
                    <a:path extrusionOk="0" h="47" w="192">
                      <a:moveTo>
                        <a:pt x="143" y="47"/>
                      </a:moveTo>
                      <a:lnTo>
                        <a:pt x="192" y="0"/>
                      </a:lnTo>
                      <a:lnTo>
                        <a:pt x="48" y="0"/>
                      </a:lnTo>
                      <a:lnTo>
                        <a:pt x="0" y="47"/>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6" name="Google Shape;1196;p23"/>
                <p:cNvSpPr/>
                <p:nvPr/>
              </p:nvSpPr>
              <p:spPr>
                <a:xfrm>
                  <a:off x="988" y="1038"/>
                  <a:ext cx="45" cy="176"/>
                </a:xfrm>
                <a:custGeom>
                  <a:rect b="b" l="l" r="r" t="t"/>
                  <a:pathLst>
                    <a:path extrusionOk="0" h="191" w="49">
                      <a:moveTo>
                        <a:pt x="49" y="0"/>
                      </a:moveTo>
                      <a:lnTo>
                        <a:pt x="49" y="144"/>
                      </a:lnTo>
                      <a:lnTo>
                        <a:pt x="0" y="191"/>
                      </a:lnTo>
                      <a:lnTo>
                        <a:pt x="0" y="47"/>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7" name="Google Shape;1197;p23"/>
                <p:cNvSpPr/>
                <p:nvPr/>
              </p:nvSpPr>
              <p:spPr>
                <a:xfrm>
                  <a:off x="857" y="1038"/>
                  <a:ext cx="176" cy="176"/>
                </a:xfrm>
                <a:custGeom>
                  <a:rect b="b" l="l" r="r" t="t"/>
                  <a:pathLst>
                    <a:path extrusionOk="0" h="191" w="192">
                      <a:moveTo>
                        <a:pt x="0" y="47"/>
                      </a:moveTo>
                      <a:lnTo>
                        <a:pt x="0" y="191"/>
                      </a:lnTo>
                      <a:lnTo>
                        <a:pt x="143" y="191"/>
                      </a:lnTo>
                      <a:lnTo>
                        <a:pt x="192" y="144"/>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198" name="Google Shape;1198;p23"/>
                <p:cNvSpPr/>
                <p:nvPr/>
              </p:nvSpPr>
              <p:spPr>
                <a:xfrm>
                  <a:off x="857" y="1038"/>
                  <a:ext cx="176" cy="43"/>
                </a:xfrm>
                <a:custGeom>
                  <a:rect b="b" l="l" r="r" t="t"/>
                  <a:pathLst>
                    <a:path extrusionOk="0" h="47" w="192">
                      <a:moveTo>
                        <a:pt x="0" y="47"/>
                      </a:moveTo>
                      <a:lnTo>
                        <a:pt x="143"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199" name="Google Shape;1199;p23"/>
                <p:cNvCxnSpPr/>
                <p:nvPr/>
              </p:nvCxnSpPr>
              <p:spPr>
                <a:xfrm>
                  <a:off x="988" y="1081"/>
                  <a:ext cx="0" cy="133"/>
                </a:xfrm>
                <a:prstGeom prst="straightConnector1">
                  <a:avLst/>
                </a:prstGeom>
                <a:noFill/>
                <a:ln cap="flat" cmpd="sng" w="12700">
                  <a:solidFill>
                    <a:srgbClr val="000000"/>
                  </a:solidFill>
                  <a:prstDash val="solid"/>
                  <a:round/>
                  <a:headEnd len="sm" w="sm" type="none"/>
                  <a:tailEnd len="sm" w="sm" type="none"/>
                </a:ln>
              </p:spPr>
            </p:cxnSp>
            <p:sp>
              <p:nvSpPr>
                <p:cNvPr id="1200" name="Google Shape;1200;p23"/>
                <p:cNvSpPr/>
                <p:nvPr/>
              </p:nvSpPr>
              <p:spPr>
                <a:xfrm>
                  <a:off x="1080" y="1038"/>
                  <a:ext cx="177" cy="176"/>
                </a:xfrm>
                <a:custGeom>
                  <a:rect b="b" l="l" r="r" t="t"/>
                  <a:pathLst>
                    <a:path extrusionOk="0" h="191" w="192">
                      <a:moveTo>
                        <a:pt x="0" y="47"/>
                      </a:moveTo>
                      <a:lnTo>
                        <a:pt x="0" y="191"/>
                      </a:lnTo>
                      <a:lnTo>
                        <a:pt x="145" y="191"/>
                      </a:lnTo>
                      <a:lnTo>
                        <a:pt x="192" y="144"/>
                      </a:lnTo>
                      <a:lnTo>
                        <a:pt x="192" y="0"/>
                      </a:lnTo>
                      <a:lnTo>
                        <a:pt x="48" y="0"/>
                      </a:lnTo>
                      <a:close/>
                    </a:path>
                  </a:pathLst>
                </a:custGeom>
                <a:solidFill>
                  <a:srgbClr val="4854E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1" name="Google Shape;1201;p23"/>
                <p:cNvSpPr/>
                <p:nvPr/>
              </p:nvSpPr>
              <p:spPr>
                <a:xfrm>
                  <a:off x="1080" y="1038"/>
                  <a:ext cx="177" cy="43"/>
                </a:xfrm>
                <a:custGeom>
                  <a:rect b="b" l="l" r="r" t="t"/>
                  <a:pathLst>
                    <a:path extrusionOk="0" h="47" w="192">
                      <a:moveTo>
                        <a:pt x="145" y="47"/>
                      </a:moveTo>
                      <a:lnTo>
                        <a:pt x="192" y="0"/>
                      </a:lnTo>
                      <a:lnTo>
                        <a:pt x="48" y="0"/>
                      </a:lnTo>
                      <a:lnTo>
                        <a:pt x="0" y="47"/>
                      </a:lnTo>
                      <a:close/>
                    </a:path>
                  </a:pathLst>
                </a:custGeom>
                <a:solidFill>
                  <a:srgbClr val="6474E7"/>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2" name="Google Shape;1202;p23"/>
                <p:cNvSpPr/>
                <p:nvPr/>
              </p:nvSpPr>
              <p:spPr>
                <a:xfrm>
                  <a:off x="1214" y="1038"/>
                  <a:ext cx="43" cy="176"/>
                </a:xfrm>
                <a:custGeom>
                  <a:rect b="b" l="l" r="r" t="t"/>
                  <a:pathLst>
                    <a:path extrusionOk="0" h="191" w="47">
                      <a:moveTo>
                        <a:pt x="47" y="0"/>
                      </a:moveTo>
                      <a:lnTo>
                        <a:pt x="47" y="144"/>
                      </a:lnTo>
                      <a:lnTo>
                        <a:pt x="0" y="191"/>
                      </a:lnTo>
                      <a:lnTo>
                        <a:pt x="0" y="47"/>
                      </a:lnTo>
                      <a:close/>
                    </a:path>
                  </a:pathLst>
                </a:custGeom>
                <a:solidFill>
                  <a:srgbClr val="4040D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3" name="Google Shape;1203;p23"/>
                <p:cNvSpPr/>
                <p:nvPr/>
              </p:nvSpPr>
              <p:spPr>
                <a:xfrm>
                  <a:off x="1080" y="1038"/>
                  <a:ext cx="177" cy="176"/>
                </a:xfrm>
                <a:custGeom>
                  <a:rect b="b" l="l" r="r" t="t"/>
                  <a:pathLst>
                    <a:path extrusionOk="0" h="191" w="192">
                      <a:moveTo>
                        <a:pt x="0" y="47"/>
                      </a:moveTo>
                      <a:lnTo>
                        <a:pt x="0" y="191"/>
                      </a:lnTo>
                      <a:lnTo>
                        <a:pt x="145" y="191"/>
                      </a:lnTo>
                      <a:lnTo>
                        <a:pt x="192" y="144"/>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4" name="Google Shape;1204;p23"/>
                <p:cNvSpPr/>
                <p:nvPr/>
              </p:nvSpPr>
              <p:spPr>
                <a:xfrm>
                  <a:off x="1080" y="1038"/>
                  <a:ext cx="177" cy="43"/>
                </a:xfrm>
                <a:custGeom>
                  <a:rect b="b" l="l" r="r" t="t"/>
                  <a:pathLst>
                    <a:path extrusionOk="0" h="47" w="192">
                      <a:moveTo>
                        <a:pt x="0" y="47"/>
                      </a:moveTo>
                      <a:lnTo>
                        <a:pt x="145"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05" name="Google Shape;1205;p23"/>
                <p:cNvCxnSpPr/>
                <p:nvPr/>
              </p:nvCxnSpPr>
              <p:spPr>
                <a:xfrm>
                  <a:off x="1214" y="1081"/>
                  <a:ext cx="0" cy="133"/>
                </a:xfrm>
                <a:prstGeom prst="straightConnector1">
                  <a:avLst/>
                </a:prstGeom>
                <a:noFill/>
                <a:ln cap="flat" cmpd="sng" w="12700">
                  <a:solidFill>
                    <a:srgbClr val="000000"/>
                  </a:solidFill>
                  <a:prstDash val="solid"/>
                  <a:round/>
                  <a:headEnd len="sm" w="sm" type="none"/>
                  <a:tailEnd len="sm" w="sm" type="none"/>
                </a:ln>
              </p:spPr>
            </p:cxnSp>
            <p:sp>
              <p:nvSpPr>
                <p:cNvPr id="1206" name="Google Shape;1206;p23"/>
                <p:cNvSpPr/>
                <p:nvPr/>
              </p:nvSpPr>
              <p:spPr>
                <a:xfrm>
                  <a:off x="1406" y="1038"/>
                  <a:ext cx="175" cy="176"/>
                </a:xfrm>
                <a:custGeom>
                  <a:rect b="b" l="l" r="r" t="t"/>
                  <a:pathLst>
                    <a:path extrusionOk="0" h="191" w="190">
                      <a:moveTo>
                        <a:pt x="0" y="47"/>
                      </a:moveTo>
                      <a:lnTo>
                        <a:pt x="0" y="191"/>
                      </a:lnTo>
                      <a:lnTo>
                        <a:pt x="143" y="191"/>
                      </a:lnTo>
                      <a:lnTo>
                        <a:pt x="190" y="144"/>
                      </a:lnTo>
                      <a:lnTo>
                        <a:pt x="190" y="0"/>
                      </a:lnTo>
                      <a:lnTo>
                        <a:pt x="47"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7" name="Google Shape;1207;p23"/>
                <p:cNvSpPr/>
                <p:nvPr/>
              </p:nvSpPr>
              <p:spPr>
                <a:xfrm>
                  <a:off x="1406" y="1038"/>
                  <a:ext cx="175" cy="43"/>
                </a:xfrm>
                <a:custGeom>
                  <a:rect b="b" l="l" r="r" t="t"/>
                  <a:pathLst>
                    <a:path extrusionOk="0" h="47" w="190">
                      <a:moveTo>
                        <a:pt x="143" y="47"/>
                      </a:moveTo>
                      <a:lnTo>
                        <a:pt x="190" y="0"/>
                      </a:lnTo>
                      <a:lnTo>
                        <a:pt x="47" y="0"/>
                      </a:lnTo>
                      <a:lnTo>
                        <a:pt x="0" y="47"/>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8" name="Google Shape;1208;p23"/>
                <p:cNvSpPr/>
                <p:nvPr/>
              </p:nvSpPr>
              <p:spPr>
                <a:xfrm>
                  <a:off x="1537" y="1038"/>
                  <a:ext cx="44" cy="176"/>
                </a:xfrm>
                <a:custGeom>
                  <a:rect b="b" l="l" r="r" t="t"/>
                  <a:pathLst>
                    <a:path extrusionOk="0" h="191" w="47">
                      <a:moveTo>
                        <a:pt x="47" y="0"/>
                      </a:moveTo>
                      <a:lnTo>
                        <a:pt x="47" y="144"/>
                      </a:lnTo>
                      <a:lnTo>
                        <a:pt x="0" y="191"/>
                      </a:lnTo>
                      <a:lnTo>
                        <a:pt x="0" y="47"/>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09" name="Google Shape;1209;p23"/>
                <p:cNvSpPr/>
                <p:nvPr/>
              </p:nvSpPr>
              <p:spPr>
                <a:xfrm>
                  <a:off x="1406" y="1038"/>
                  <a:ext cx="175" cy="176"/>
                </a:xfrm>
                <a:custGeom>
                  <a:rect b="b" l="l" r="r" t="t"/>
                  <a:pathLst>
                    <a:path extrusionOk="0" h="191" w="190">
                      <a:moveTo>
                        <a:pt x="0" y="47"/>
                      </a:moveTo>
                      <a:lnTo>
                        <a:pt x="0" y="191"/>
                      </a:lnTo>
                      <a:lnTo>
                        <a:pt x="143" y="191"/>
                      </a:lnTo>
                      <a:lnTo>
                        <a:pt x="190" y="144"/>
                      </a:lnTo>
                      <a:lnTo>
                        <a:pt x="190"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0" name="Google Shape;1210;p23"/>
                <p:cNvSpPr/>
                <p:nvPr/>
              </p:nvSpPr>
              <p:spPr>
                <a:xfrm>
                  <a:off x="1406" y="1038"/>
                  <a:ext cx="175" cy="43"/>
                </a:xfrm>
                <a:custGeom>
                  <a:rect b="b" l="l" r="r" t="t"/>
                  <a:pathLst>
                    <a:path extrusionOk="0" h="47" w="190">
                      <a:moveTo>
                        <a:pt x="0" y="47"/>
                      </a:moveTo>
                      <a:lnTo>
                        <a:pt x="143" y="47"/>
                      </a:lnTo>
                      <a:lnTo>
                        <a:pt x="190"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11" name="Google Shape;1211;p23"/>
                <p:cNvCxnSpPr/>
                <p:nvPr/>
              </p:nvCxnSpPr>
              <p:spPr>
                <a:xfrm>
                  <a:off x="1537" y="1081"/>
                  <a:ext cx="0" cy="133"/>
                </a:xfrm>
                <a:prstGeom prst="straightConnector1">
                  <a:avLst/>
                </a:prstGeom>
                <a:noFill/>
                <a:ln cap="flat" cmpd="sng" w="12700">
                  <a:solidFill>
                    <a:srgbClr val="000000"/>
                  </a:solidFill>
                  <a:prstDash val="solid"/>
                  <a:round/>
                  <a:headEnd len="sm" w="sm" type="none"/>
                  <a:tailEnd len="sm" w="sm" type="none"/>
                </a:ln>
              </p:spPr>
            </p:cxnSp>
            <p:sp>
              <p:nvSpPr>
                <p:cNvPr id="1212" name="Google Shape;1212;p23"/>
                <p:cNvSpPr/>
                <p:nvPr/>
              </p:nvSpPr>
              <p:spPr>
                <a:xfrm>
                  <a:off x="1629" y="1038"/>
                  <a:ext cx="176" cy="176"/>
                </a:xfrm>
                <a:custGeom>
                  <a:rect b="b" l="l" r="r" t="t"/>
                  <a:pathLst>
                    <a:path extrusionOk="0" h="191" w="191">
                      <a:moveTo>
                        <a:pt x="0" y="47"/>
                      </a:moveTo>
                      <a:lnTo>
                        <a:pt x="0" y="191"/>
                      </a:lnTo>
                      <a:lnTo>
                        <a:pt x="143" y="191"/>
                      </a:lnTo>
                      <a:lnTo>
                        <a:pt x="191" y="144"/>
                      </a:lnTo>
                      <a:lnTo>
                        <a:pt x="191" y="0"/>
                      </a:lnTo>
                      <a:lnTo>
                        <a:pt x="46"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3" name="Google Shape;1213;p23"/>
                <p:cNvSpPr/>
                <p:nvPr/>
              </p:nvSpPr>
              <p:spPr>
                <a:xfrm>
                  <a:off x="1629" y="1038"/>
                  <a:ext cx="176" cy="43"/>
                </a:xfrm>
                <a:custGeom>
                  <a:rect b="b" l="l" r="r" t="t"/>
                  <a:pathLst>
                    <a:path extrusionOk="0" h="47" w="191">
                      <a:moveTo>
                        <a:pt x="143" y="47"/>
                      </a:moveTo>
                      <a:lnTo>
                        <a:pt x="191" y="0"/>
                      </a:lnTo>
                      <a:lnTo>
                        <a:pt x="46" y="0"/>
                      </a:lnTo>
                      <a:lnTo>
                        <a:pt x="0" y="47"/>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4" name="Google Shape;1214;p23"/>
                <p:cNvSpPr/>
                <p:nvPr/>
              </p:nvSpPr>
              <p:spPr>
                <a:xfrm>
                  <a:off x="1761" y="1038"/>
                  <a:ext cx="44" cy="176"/>
                </a:xfrm>
                <a:custGeom>
                  <a:rect b="b" l="l" r="r" t="t"/>
                  <a:pathLst>
                    <a:path extrusionOk="0" h="191" w="48">
                      <a:moveTo>
                        <a:pt x="48" y="0"/>
                      </a:moveTo>
                      <a:lnTo>
                        <a:pt x="48" y="144"/>
                      </a:lnTo>
                      <a:lnTo>
                        <a:pt x="0" y="191"/>
                      </a:lnTo>
                      <a:lnTo>
                        <a:pt x="0" y="47"/>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5" name="Google Shape;1215;p23"/>
                <p:cNvSpPr/>
                <p:nvPr/>
              </p:nvSpPr>
              <p:spPr>
                <a:xfrm>
                  <a:off x="1629" y="1038"/>
                  <a:ext cx="176" cy="176"/>
                </a:xfrm>
                <a:custGeom>
                  <a:rect b="b" l="l" r="r" t="t"/>
                  <a:pathLst>
                    <a:path extrusionOk="0" h="191" w="191">
                      <a:moveTo>
                        <a:pt x="0" y="47"/>
                      </a:moveTo>
                      <a:lnTo>
                        <a:pt x="0" y="191"/>
                      </a:lnTo>
                      <a:lnTo>
                        <a:pt x="143" y="191"/>
                      </a:lnTo>
                      <a:lnTo>
                        <a:pt x="191" y="144"/>
                      </a:lnTo>
                      <a:lnTo>
                        <a:pt x="191" y="0"/>
                      </a:lnTo>
                      <a:lnTo>
                        <a:pt x="46"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6" name="Google Shape;1216;p23"/>
                <p:cNvSpPr/>
                <p:nvPr/>
              </p:nvSpPr>
              <p:spPr>
                <a:xfrm>
                  <a:off x="1629" y="1038"/>
                  <a:ext cx="176" cy="43"/>
                </a:xfrm>
                <a:custGeom>
                  <a:rect b="b" l="l" r="r" t="t"/>
                  <a:pathLst>
                    <a:path extrusionOk="0" h="47" w="191">
                      <a:moveTo>
                        <a:pt x="0" y="47"/>
                      </a:moveTo>
                      <a:lnTo>
                        <a:pt x="143"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17" name="Google Shape;1217;p23"/>
                <p:cNvCxnSpPr/>
                <p:nvPr/>
              </p:nvCxnSpPr>
              <p:spPr>
                <a:xfrm>
                  <a:off x="1761" y="1081"/>
                  <a:ext cx="0" cy="133"/>
                </a:xfrm>
                <a:prstGeom prst="straightConnector1">
                  <a:avLst/>
                </a:prstGeom>
                <a:noFill/>
                <a:ln cap="flat" cmpd="sng" w="12700">
                  <a:solidFill>
                    <a:srgbClr val="000000"/>
                  </a:solidFill>
                  <a:prstDash val="solid"/>
                  <a:round/>
                  <a:headEnd len="sm" w="sm" type="none"/>
                  <a:tailEnd len="sm" w="sm" type="none"/>
                </a:ln>
              </p:spPr>
            </p:cxnSp>
            <p:sp>
              <p:nvSpPr>
                <p:cNvPr id="1218" name="Google Shape;1218;p23"/>
                <p:cNvSpPr/>
                <p:nvPr/>
              </p:nvSpPr>
              <p:spPr>
                <a:xfrm>
                  <a:off x="1852" y="1038"/>
                  <a:ext cx="177" cy="176"/>
                </a:xfrm>
                <a:custGeom>
                  <a:rect b="b" l="l" r="r" t="t"/>
                  <a:pathLst>
                    <a:path extrusionOk="0" h="191" w="192">
                      <a:moveTo>
                        <a:pt x="0" y="47"/>
                      </a:moveTo>
                      <a:lnTo>
                        <a:pt x="0" y="191"/>
                      </a:lnTo>
                      <a:lnTo>
                        <a:pt x="145" y="191"/>
                      </a:lnTo>
                      <a:lnTo>
                        <a:pt x="192" y="144"/>
                      </a:lnTo>
                      <a:lnTo>
                        <a:pt x="192" y="0"/>
                      </a:lnTo>
                      <a:lnTo>
                        <a:pt x="48"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19" name="Google Shape;1219;p23"/>
                <p:cNvSpPr/>
                <p:nvPr/>
              </p:nvSpPr>
              <p:spPr>
                <a:xfrm>
                  <a:off x="1852" y="1038"/>
                  <a:ext cx="177" cy="43"/>
                </a:xfrm>
                <a:custGeom>
                  <a:rect b="b" l="l" r="r" t="t"/>
                  <a:pathLst>
                    <a:path extrusionOk="0" h="47" w="192">
                      <a:moveTo>
                        <a:pt x="145" y="47"/>
                      </a:moveTo>
                      <a:lnTo>
                        <a:pt x="192" y="0"/>
                      </a:lnTo>
                      <a:lnTo>
                        <a:pt x="48" y="0"/>
                      </a:lnTo>
                      <a:lnTo>
                        <a:pt x="0" y="47"/>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0" name="Google Shape;1220;p23"/>
                <p:cNvSpPr/>
                <p:nvPr/>
              </p:nvSpPr>
              <p:spPr>
                <a:xfrm>
                  <a:off x="1985" y="1038"/>
                  <a:ext cx="44" cy="176"/>
                </a:xfrm>
                <a:custGeom>
                  <a:rect b="b" l="l" r="r" t="t"/>
                  <a:pathLst>
                    <a:path extrusionOk="0" h="191" w="47">
                      <a:moveTo>
                        <a:pt x="47" y="0"/>
                      </a:moveTo>
                      <a:lnTo>
                        <a:pt x="47" y="144"/>
                      </a:lnTo>
                      <a:lnTo>
                        <a:pt x="0" y="191"/>
                      </a:lnTo>
                      <a:lnTo>
                        <a:pt x="0" y="47"/>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1" name="Google Shape;1221;p23"/>
                <p:cNvSpPr/>
                <p:nvPr/>
              </p:nvSpPr>
              <p:spPr>
                <a:xfrm>
                  <a:off x="1852" y="1038"/>
                  <a:ext cx="177" cy="176"/>
                </a:xfrm>
                <a:custGeom>
                  <a:rect b="b" l="l" r="r" t="t"/>
                  <a:pathLst>
                    <a:path extrusionOk="0" h="191" w="192">
                      <a:moveTo>
                        <a:pt x="0" y="47"/>
                      </a:moveTo>
                      <a:lnTo>
                        <a:pt x="0" y="191"/>
                      </a:lnTo>
                      <a:lnTo>
                        <a:pt x="145" y="191"/>
                      </a:lnTo>
                      <a:lnTo>
                        <a:pt x="192" y="144"/>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2" name="Google Shape;1222;p23"/>
                <p:cNvSpPr/>
                <p:nvPr/>
              </p:nvSpPr>
              <p:spPr>
                <a:xfrm>
                  <a:off x="1852" y="1038"/>
                  <a:ext cx="177" cy="43"/>
                </a:xfrm>
                <a:custGeom>
                  <a:rect b="b" l="l" r="r" t="t"/>
                  <a:pathLst>
                    <a:path extrusionOk="0" h="47" w="192">
                      <a:moveTo>
                        <a:pt x="0" y="47"/>
                      </a:moveTo>
                      <a:lnTo>
                        <a:pt x="145"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23" name="Google Shape;1223;p23"/>
                <p:cNvCxnSpPr/>
                <p:nvPr/>
              </p:nvCxnSpPr>
              <p:spPr>
                <a:xfrm>
                  <a:off x="1985" y="1081"/>
                  <a:ext cx="0" cy="133"/>
                </a:xfrm>
                <a:prstGeom prst="straightConnector1">
                  <a:avLst/>
                </a:prstGeom>
                <a:noFill/>
                <a:ln cap="flat" cmpd="sng" w="12700">
                  <a:solidFill>
                    <a:srgbClr val="000000"/>
                  </a:solidFill>
                  <a:prstDash val="solid"/>
                  <a:round/>
                  <a:headEnd len="sm" w="sm" type="none"/>
                  <a:tailEnd len="sm" w="sm" type="none"/>
                </a:ln>
              </p:spPr>
            </p:cxnSp>
            <p:sp>
              <p:nvSpPr>
                <p:cNvPr id="1224" name="Google Shape;1224;p23"/>
                <p:cNvSpPr/>
                <p:nvPr/>
              </p:nvSpPr>
              <p:spPr>
                <a:xfrm>
                  <a:off x="2076" y="1038"/>
                  <a:ext cx="175" cy="176"/>
                </a:xfrm>
                <a:custGeom>
                  <a:rect b="b" l="l" r="r" t="t"/>
                  <a:pathLst>
                    <a:path extrusionOk="0" h="191" w="190">
                      <a:moveTo>
                        <a:pt x="0" y="47"/>
                      </a:moveTo>
                      <a:lnTo>
                        <a:pt x="0" y="191"/>
                      </a:lnTo>
                      <a:lnTo>
                        <a:pt x="143" y="191"/>
                      </a:lnTo>
                      <a:lnTo>
                        <a:pt x="190" y="144"/>
                      </a:lnTo>
                      <a:lnTo>
                        <a:pt x="190" y="0"/>
                      </a:lnTo>
                      <a:lnTo>
                        <a:pt x="47" y="0"/>
                      </a:lnTo>
                      <a:close/>
                    </a:path>
                  </a:pathLst>
                </a:cu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5" name="Google Shape;1225;p23"/>
                <p:cNvSpPr/>
                <p:nvPr/>
              </p:nvSpPr>
              <p:spPr>
                <a:xfrm>
                  <a:off x="2076" y="1038"/>
                  <a:ext cx="175" cy="43"/>
                </a:xfrm>
                <a:custGeom>
                  <a:rect b="b" l="l" r="r" t="t"/>
                  <a:pathLst>
                    <a:path extrusionOk="0" h="47" w="190">
                      <a:moveTo>
                        <a:pt x="143" y="47"/>
                      </a:moveTo>
                      <a:lnTo>
                        <a:pt x="190" y="0"/>
                      </a:lnTo>
                      <a:lnTo>
                        <a:pt x="47" y="0"/>
                      </a:lnTo>
                      <a:lnTo>
                        <a:pt x="0" y="47"/>
                      </a:lnTo>
                      <a:close/>
                    </a:path>
                  </a:pathLst>
                </a:custGeom>
                <a:solidFill>
                  <a:srgbClr val="F32D3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6" name="Google Shape;1226;p23"/>
                <p:cNvSpPr/>
                <p:nvPr/>
              </p:nvSpPr>
              <p:spPr>
                <a:xfrm>
                  <a:off x="2208" y="1038"/>
                  <a:ext cx="43" cy="176"/>
                </a:xfrm>
                <a:custGeom>
                  <a:rect b="b" l="l" r="r" t="t"/>
                  <a:pathLst>
                    <a:path extrusionOk="0" h="191" w="47">
                      <a:moveTo>
                        <a:pt x="47" y="0"/>
                      </a:moveTo>
                      <a:lnTo>
                        <a:pt x="47" y="144"/>
                      </a:lnTo>
                      <a:lnTo>
                        <a:pt x="0" y="191"/>
                      </a:lnTo>
                      <a:lnTo>
                        <a:pt x="0" y="47"/>
                      </a:lnTo>
                      <a:close/>
                    </a:path>
                  </a:pathLst>
                </a:custGeom>
                <a:solidFill>
                  <a:srgbClr val="E1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7" name="Google Shape;1227;p23"/>
                <p:cNvSpPr/>
                <p:nvPr/>
              </p:nvSpPr>
              <p:spPr>
                <a:xfrm>
                  <a:off x="2076" y="1038"/>
                  <a:ext cx="175" cy="176"/>
                </a:xfrm>
                <a:custGeom>
                  <a:rect b="b" l="l" r="r" t="t"/>
                  <a:pathLst>
                    <a:path extrusionOk="0" h="191" w="190">
                      <a:moveTo>
                        <a:pt x="0" y="47"/>
                      </a:moveTo>
                      <a:lnTo>
                        <a:pt x="0" y="191"/>
                      </a:lnTo>
                      <a:lnTo>
                        <a:pt x="143" y="191"/>
                      </a:lnTo>
                      <a:lnTo>
                        <a:pt x="190" y="144"/>
                      </a:lnTo>
                      <a:lnTo>
                        <a:pt x="190"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28" name="Google Shape;1228;p23"/>
                <p:cNvSpPr/>
                <p:nvPr/>
              </p:nvSpPr>
              <p:spPr>
                <a:xfrm>
                  <a:off x="2076" y="1038"/>
                  <a:ext cx="175" cy="43"/>
                </a:xfrm>
                <a:custGeom>
                  <a:rect b="b" l="l" r="r" t="t"/>
                  <a:pathLst>
                    <a:path extrusionOk="0" h="47" w="190">
                      <a:moveTo>
                        <a:pt x="0" y="47"/>
                      </a:moveTo>
                      <a:lnTo>
                        <a:pt x="143" y="47"/>
                      </a:lnTo>
                      <a:lnTo>
                        <a:pt x="190"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29" name="Google Shape;1229;p23"/>
                <p:cNvCxnSpPr/>
                <p:nvPr/>
              </p:nvCxnSpPr>
              <p:spPr>
                <a:xfrm>
                  <a:off x="2208" y="1081"/>
                  <a:ext cx="0" cy="133"/>
                </a:xfrm>
                <a:prstGeom prst="straightConnector1">
                  <a:avLst/>
                </a:prstGeom>
                <a:noFill/>
                <a:ln cap="flat" cmpd="sng" w="12700">
                  <a:solidFill>
                    <a:srgbClr val="000000"/>
                  </a:solidFill>
                  <a:prstDash val="solid"/>
                  <a:round/>
                  <a:headEnd len="sm" w="sm" type="none"/>
                  <a:tailEnd len="sm" w="sm" type="none"/>
                </a:ln>
              </p:spPr>
            </p:cxnSp>
            <p:sp>
              <p:nvSpPr>
                <p:cNvPr id="1230" name="Google Shape;1230;p23"/>
                <p:cNvSpPr/>
                <p:nvPr/>
              </p:nvSpPr>
              <p:spPr>
                <a:xfrm>
                  <a:off x="2392" y="1038"/>
                  <a:ext cx="176" cy="176"/>
                </a:xfrm>
                <a:custGeom>
                  <a:rect b="b" l="l" r="r" t="t"/>
                  <a:pathLst>
                    <a:path extrusionOk="0" h="191" w="191">
                      <a:moveTo>
                        <a:pt x="0" y="47"/>
                      </a:moveTo>
                      <a:lnTo>
                        <a:pt x="0" y="191"/>
                      </a:lnTo>
                      <a:lnTo>
                        <a:pt x="144" y="191"/>
                      </a:lnTo>
                      <a:lnTo>
                        <a:pt x="191" y="144"/>
                      </a:lnTo>
                      <a:lnTo>
                        <a:pt x="191" y="0"/>
                      </a:lnTo>
                      <a:lnTo>
                        <a:pt x="48"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1" name="Google Shape;1231;p23"/>
                <p:cNvSpPr/>
                <p:nvPr/>
              </p:nvSpPr>
              <p:spPr>
                <a:xfrm>
                  <a:off x="2392" y="1038"/>
                  <a:ext cx="176" cy="43"/>
                </a:xfrm>
                <a:custGeom>
                  <a:rect b="b" l="l" r="r" t="t"/>
                  <a:pathLst>
                    <a:path extrusionOk="0" h="47" w="191">
                      <a:moveTo>
                        <a:pt x="144" y="47"/>
                      </a:moveTo>
                      <a:lnTo>
                        <a:pt x="191" y="0"/>
                      </a:lnTo>
                      <a:lnTo>
                        <a:pt x="48" y="0"/>
                      </a:lnTo>
                      <a:lnTo>
                        <a:pt x="0" y="47"/>
                      </a:lnTo>
                      <a:close/>
                    </a:path>
                  </a:pathLst>
                </a:custGeom>
                <a:solidFill>
                  <a:srgbClr val="FFED2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2" name="Google Shape;1232;p23"/>
                <p:cNvSpPr/>
                <p:nvPr/>
              </p:nvSpPr>
              <p:spPr>
                <a:xfrm>
                  <a:off x="2524" y="1038"/>
                  <a:ext cx="44" cy="176"/>
                </a:xfrm>
                <a:custGeom>
                  <a:rect b="b" l="l" r="r" t="t"/>
                  <a:pathLst>
                    <a:path extrusionOk="0" h="191" w="47">
                      <a:moveTo>
                        <a:pt x="47" y="0"/>
                      </a:moveTo>
                      <a:lnTo>
                        <a:pt x="47" y="144"/>
                      </a:lnTo>
                      <a:lnTo>
                        <a:pt x="0" y="191"/>
                      </a:lnTo>
                      <a:lnTo>
                        <a:pt x="0" y="47"/>
                      </a:lnTo>
                      <a:close/>
                    </a:path>
                  </a:pathLst>
                </a:custGeom>
                <a:solidFill>
                  <a:srgbClr val="C7C7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3" name="Google Shape;1233;p23"/>
                <p:cNvSpPr/>
                <p:nvPr/>
              </p:nvSpPr>
              <p:spPr>
                <a:xfrm>
                  <a:off x="2392" y="1038"/>
                  <a:ext cx="176" cy="176"/>
                </a:xfrm>
                <a:custGeom>
                  <a:rect b="b" l="l" r="r" t="t"/>
                  <a:pathLst>
                    <a:path extrusionOk="0" h="191" w="191">
                      <a:moveTo>
                        <a:pt x="0" y="47"/>
                      </a:moveTo>
                      <a:lnTo>
                        <a:pt x="0" y="191"/>
                      </a:lnTo>
                      <a:lnTo>
                        <a:pt x="144" y="191"/>
                      </a:lnTo>
                      <a:lnTo>
                        <a:pt x="191" y="144"/>
                      </a:lnTo>
                      <a:lnTo>
                        <a:pt x="191"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4" name="Google Shape;1234;p23"/>
                <p:cNvSpPr/>
                <p:nvPr/>
              </p:nvSpPr>
              <p:spPr>
                <a:xfrm>
                  <a:off x="2392" y="1038"/>
                  <a:ext cx="176" cy="43"/>
                </a:xfrm>
                <a:custGeom>
                  <a:rect b="b" l="l" r="r" t="t"/>
                  <a:pathLst>
                    <a:path extrusionOk="0" h="47" w="191">
                      <a:moveTo>
                        <a:pt x="0" y="47"/>
                      </a:moveTo>
                      <a:lnTo>
                        <a:pt x="144"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35" name="Google Shape;1235;p23"/>
                <p:cNvCxnSpPr/>
                <p:nvPr/>
              </p:nvCxnSpPr>
              <p:spPr>
                <a:xfrm>
                  <a:off x="2524" y="1081"/>
                  <a:ext cx="0" cy="133"/>
                </a:xfrm>
                <a:prstGeom prst="straightConnector1">
                  <a:avLst/>
                </a:prstGeom>
                <a:noFill/>
                <a:ln cap="flat" cmpd="sng" w="12700">
                  <a:solidFill>
                    <a:srgbClr val="000000"/>
                  </a:solidFill>
                  <a:prstDash val="solid"/>
                  <a:round/>
                  <a:headEnd len="sm" w="sm" type="none"/>
                  <a:tailEnd len="sm" w="sm" type="none"/>
                </a:ln>
              </p:spPr>
            </p:cxnSp>
            <p:sp>
              <p:nvSpPr>
                <p:cNvPr id="1236" name="Google Shape;1236;p23"/>
                <p:cNvSpPr/>
                <p:nvPr/>
              </p:nvSpPr>
              <p:spPr>
                <a:xfrm>
                  <a:off x="2615" y="1038"/>
                  <a:ext cx="177" cy="176"/>
                </a:xfrm>
                <a:custGeom>
                  <a:rect b="b" l="l" r="r" t="t"/>
                  <a:pathLst>
                    <a:path extrusionOk="0" h="191" w="192">
                      <a:moveTo>
                        <a:pt x="0" y="47"/>
                      </a:moveTo>
                      <a:lnTo>
                        <a:pt x="0" y="191"/>
                      </a:lnTo>
                      <a:lnTo>
                        <a:pt x="144" y="191"/>
                      </a:lnTo>
                      <a:lnTo>
                        <a:pt x="192" y="144"/>
                      </a:lnTo>
                      <a:lnTo>
                        <a:pt x="192" y="0"/>
                      </a:lnTo>
                      <a:lnTo>
                        <a:pt x="48"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7" name="Google Shape;1237;p23"/>
                <p:cNvSpPr/>
                <p:nvPr/>
              </p:nvSpPr>
              <p:spPr>
                <a:xfrm>
                  <a:off x="2615" y="1038"/>
                  <a:ext cx="177" cy="43"/>
                </a:xfrm>
                <a:custGeom>
                  <a:rect b="b" l="l" r="r" t="t"/>
                  <a:pathLst>
                    <a:path extrusionOk="0" h="47" w="192">
                      <a:moveTo>
                        <a:pt x="144" y="47"/>
                      </a:moveTo>
                      <a:lnTo>
                        <a:pt x="192" y="0"/>
                      </a:lnTo>
                      <a:lnTo>
                        <a:pt x="48" y="0"/>
                      </a:lnTo>
                      <a:lnTo>
                        <a:pt x="0" y="47"/>
                      </a:lnTo>
                      <a:close/>
                    </a:path>
                  </a:pathLst>
                </a:custGeom>
                <a:solidFill>
                  <a:srgbClr val="FFED2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8" name="Google Shape;1238;p23"/>
                <p:cNvSpPr/>
                <p:nvPr/>
              </p:nvSpPr>
              <p:spPr>
                <a:xfrm>
                  <a:off x="2748" y="1038"/>
                  <a:ext cx="44" cy="176"/>
                </a:xfrm>
                <a:custGeom>
                  <a:rect b="b" l="l" r="r" t="t"/>
                  <a:pathLst>
                    <a:path extrusionOk="0" h="191" w="48">
                      <a:moveTo>
                        <a:pt x="48" y="0"/>
                      </a:moveTo>
                      <a:lnTo>
                        <a:pt x="48" y="144"/>
                      </a:lnTo>
                      <a:lnTo>
                        <a:pt x="0" y="191"/>
                      </a:lnTo>
                      <a:lnTo>
                        <a:pt x="0" y="47"/>
                      </a:lnTo>
                      <a:close/>
                    </a:path>
                  </a:pathLst>
                </a:custGeom>
                <a:solidFill>
                  <a:srgbClr val="C7C7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39" name="Google Shape;1239;p23"/>
                <p:cNvSpPr/>
                <p:nvPr/>
              </p:nvSpPr>
              <p:spPr>
                <a:xfrm>
                  <a:off x="2615" y="1038"/>
                  <a:ext cx="177" cy="176"/>
                </a:xfrm>
                <a:custGeom>
                  <a:rect b="b" l="l" r="r" t="t"/>
                  <a:pathLst>
                    <a:path extrusionOk="0" h="191" w="192">
                      <a:moveTo>
                        <a:pt x="0" y="47"/>
                      </a:moveTo>
                      <a:lnTo>
                        <a:pt x="0" y="191"/>
                      </a:lnTo>
                      <a:lnTo>
                        <a:pt x="144" y="191"/>
                      </a:lnTo>
                      <a:lnTo>
                        <a:pt x="192" y="144"/>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0" name="Google Shape;1240;p23"/>
                <p:cNvSpPr/>
                <p:nvPr/>
              </p:nvSpPr>
              <p:spPr>
                <a:xfrm>
                  <a:off x="2615" y="1038"/>
                  <a:ext cx="177" cy="43"/>
                </a:xfrm>
                <a:custGeom>
                  <a:rect b="b" l="l" r="r" t="t"/>
                  <a:pathLst>
                    <a:path extrusionOk="0" h="47" w="192">
                      <a:moveTo>
                        <a:pt x="0" y="47"/>
                      </a:moveTo>
                      <a:lnTo>
                        <a:pt x="144"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41" name="Google Shape;1241;p23"/>
                <p:cNvCxnSpPr/>
                <p:nvPr/>
              </p:nvCxnSpPr>
              <p:spPr>
                <a:xfrm>
                  <a:off x="2748" y="1081"/>
                  <a:ext cx="0" cy="133"/>
                </a:xfrm>
                <a:prstGeom prst="straightConnector1">
                  <a:avLst/>
                </a:prstGeom>
                <a:noFill/>
                <a:ln cap="flat" cmpd="sng" w="12700">
                  <a:solidFill>
                    <a:srgbClr val="000000"/>
                  </a:solidFill>
                  <a:prstDash val="solid"/>
                  <a:round/>
                  <a:headEnd len="sm" w="sm" type="none"/>
                  <a:tailEnd len="sm" w="sm" type="none"/>
                </a:ln>
              </p:spPr>
            </p:cxnSp>
            <p:sp>
              <p:nvSpPr>
                <p:cNvPr id="1242" name="Google Shape;1242;p23"/>
                <p:cNvSpPr/>
                <p:nvPr/>
              </p:nvSpPr>
              <p:spPr>
                <a:xfrm>
                  <a:off x="2840" y="1038"/>
                  <a:ext cx="176" cy="176"/>
                </a:xfrm>
                <a:custGeom>
                  <a:rect b="b" l="l" r="r" t="t"/>
                  <a:pathLst>
                    <a:path extrusionOk="0" h="191" w="192">
                      <a:moveTo>
                        <a:pt x="0" y="47"/>
                      </a:moveTo>
                      <a:lnTo>
                        <a:pt x="0" y="191"/>
                      </a:lnTo>
                      <a:lnTo>
                        <a:pt x="144" y="191"/>
                      </a:lnTo>
                      <a:lnTo>
                        <a:pt x="192" y="144"/>
                      </a:lnTo>
                      <a:lnTo>
                        <a:pt x="192" y="0"/>
                      </a:lnTo>
                      <a:lnTo>
                        <a:pt x="47"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3" name="Google Shape;1243;p23"/>
                <p:cNvSpPr/>
                <p:nvPr/>
              </p:nvSpPr>
              <p:spPr>
                <a:xfrm>
                  <a:off x="2840" y="1038"/>
                  <a:ext cx="176" cy="43"/>
                </a:xfrm>
                <a:custGeom>
                  <a:rect b="b" l="l" r="r" t="t"/>
                  <a:pathLst>
                    <a:path extrusionOk="0" h="47" w="192">
                      <a:moveTo>
                        <a:pt x="144" y="47"/>
                      </a:moveTo>
                      <a:lnTo>
                        <a:pt x="192" y="0"/>
                      </a:lnTo>
                      <a:lnTo>
                        <a:pt x="47" y="0"/>
                      </a:lnTo>
                      <a:lnTo>
                        <a:pt x="0" y="47"/>
                      </a:lnTo>
                      <a:close/>
                    </a:path>
                  </a:pathLst>
                </a:custGeom>
                <a:solidFill>
                  <a:srgbClr val="FFED2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4" name="Google Shape;1244;p23"/>
                <p:cNvSpPr/>
                <p:nvPr/>
              </p:nvSpPr>
              <p:spPr>
                <a:xfrm>
                  <a:off x="2972" y="1038"/>
                  <a:ext cx="44" cy="176"/>
                </a:xfrm>
                <a:custGeom>
                  <a:rect b="b" l="l" r="r" t="t"/>
                  <a:pathLst>
                    <a:path extrusionOk="0" h="191" w="48">
                      <a:moveTo>
                        <a:pt x="48" y="0"/>
                      </a:moveTo>
                      <a:lnTo>
                        <a:pt x="48" y="144"/>
                      </a:lnTo>
                      <a:lnTo>
                        <a:pt x="0" y="191"/>
                      </a:lnTo>
                      <a:lnTo>
                        <a:pt x="0" y="47"/>
                      </a:lnTo>
                      <a:close/>
                    </a:path>
                  </a:pathLst>
                </a:custGeom>
                <a:solidFill>
                  <a:srgbClr val="C7C7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5" name="Google Shape;1245;p23"/>
                <p:cNvSpPr/>
                <p:nvPr/>
              </p:nvSpPr>
              <p:spPr>
                <a:xfrm>
                  <a:off x="2840" y="1038"/>
                  <a:ext cx="176" cy="176"/>
                </a:xfrm>
                <a:custGeom>
                  <a:rect b="b" l="l" r="r" t="t"/>
                  <a:pathLst>
                    <a:path extrusionOk="0" h="191" w="192">
                      <a:moveTo>
                        <a:pt x="0" y="47"/>
                      </a:moveTo>
                      <a:lnTo>
                        <a:pt x="0" y="191"/>
                      </a:lnTo>
                      <a:lnTo>
                        <a:pt x="144" y="191"/>
                      </a:lnTo>
                      <a:lnTo>
                        <a:pt x="192" y="144"/>
                      </a:lnTo>
                      <a:lnTo>
                        <a:pt x="192"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6" name="Google Shape;1246;p23"/>
                <p:cNvSpPr/>
                <p:nvPr/>
              </p:nvSpPr>
              <p:spPr>
                <a:xfrm>
                  <a:off x="2840" y="1038"/>
                  <a:ext cx="176" cy="43"/>
                </a:xfrm>
                <a:custGeom>
                  <a:rect b="b" l="l" r="r" t="t"/>
                  <a:pathLst>
                    <a:path extrusionOk="0" h="47" w="192">
                      <a:moveTo>
                        <a:pt x="0" y="47"/>
                      </a:moveTo>
                      <a:lnTo>
                        <a:pt x="144"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47" name="Google Shape;1247;p23"/>
                <p:cNvCxnSpPr/>
                <p:nvPr/>
              </p:nvCxnSpPr>
              <p:spPr>
                <a:xfrm>
                  <a:off x="2972" y="1081"/>
                  <a:ext cx="0" cy="133"/>
                </a:xfrm>
                <a:prstGeom prst="straightConnector1">
                  <a:avLst/>
                </a:prstGeom>
                <a:noFill/>
                <a:ln cap="flat" cmpd="sng" w="12700">
                  <a:solidFill>
                    <a:srgbClr val="000000"/>
                  </a:solidFill>
                  <a:prstDash val="solid"/>
                  <a:round/>
                  <a:headEnd len="sm" w="sm" type="none"/>
                  <a:tailEnd len="sm" w="sm" type="none"/>
                </a:ln>
              </p:spPr>
            </p:cxnSp>
            <p:sp>
              <p:nvSpPr>
                <p:cNvPr id="1248" name="Google Shape;1248;p23"/>
                <p:cNvSpPr/>
                <p:nvPr/>
              </p:nvSpPr>
              <p:spPr>
                <a:xfrm>
                  <a:off x="3063" y="1038"/>
                  <a:ext cx="176" cy="176"/>
                </a:xfrm>
                <a:custGeom>
                  <a:rect b="b" l="l" r="r" t="t"/>
                  <a:pathLst>
                    <a:path extrusionOk="0" h="191" w="191">
                      <a:moveTo>
                        <a:pt x="0" y="47"/>
                      </a:moveTo>
                      <a:lnTo>
                        <a:pt x="0" y="191"/>
                      </a:lnTo>
                      <a:lnTo>
                        <a:pt x="142" y="191"/>
                      </a:lnTo>
                      <a:lnTo>
                        <a:pt x="191" y="144"/>
                      </a:lnTo>
                      <a:lnTo>
                        <a:pt x="191" y="0"/>
                      </a:lnTo>
                      <a:lnTo>
                        <a:pt x="47" y="0"/>
                      </a:lnTo>
                      <a:close/>
                    </a:path>
                  </a:pathLst>
                </a:custGeom>
                <a:solidFill>
                  <a:srgbClr val="FF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49" name="Google Shape;1249;p23"/>
                <p:cNvSpPr/>
                <p:nvPr/>
              </p:nvSpPr>
              <p:spPr>
                <a:xfrm>
                  <a:off x="3063" y="1038"/>
                  <a:ext cx="176" cy="43"/>
                </a:xfrm>
                <a:custGeom>
                  <a:rect b="b" l="l" r="r" t="t"/>
                  <a:pathLst>
                    <a:path extrusionOk="0" h="47" w="191">
                      <a:moveTo>
                        <a:pt x="142" y="47"/>
                      </a:moveTo>
                      <a:lnTo>
                        <a:pt x="191" y="0"/>
                      </a:lnTo>
                      <a:lnTo>
                        <a:pt x="47" y="0"/>
                      </a:lnTo>
                      <a:lnTo>
                        <a:pt x="0" y="47"/>
                      </a:lnTo>
                      <a:close/>
                    </a:path>
                  </a:pathLst>
                </a:custGeom>
                <a:solidFill>
                  <a:srgbClr val="FFED2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0" name="Google Shape;1250;p23"/>
                <p:cNvSpPr/>
                <p:nvPr/>
              </p:nvSpPr>
              <p:spPr>
                <a:xfrm>
                  <a:off x="3194" y="1038"/>
                  <a:ext cx="45" cy="176"/>
                </a:xfrm>
                <a:custGeom>
                  <a:rect b="b" l="l" r="r" t="t"/>
                  <a:pathLst>
                    <a:path extrusionOk="0" h="191" w="49">
                      <a:moveTo>
                        <a:pt x="49" y="0"/>
                      </a:moveTo>
                      <a:lnTo>
                        <a:pt x="49" y="144"/>
                      </a:lnTo>
                      <a:lnTo>
                        <a:pt x="0" y="191"/>
                      </a:lnTo>
                      <a:lnTo>
                        <a:pt x="0" y="47"/>
                      </a:lnTo>
                      <a:close/>
                    </a:path>
                  </a:pathLst>
                </a:custGeom>
                <a:solidFill>
                  <a:srgbClr val="C7C7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1" name="Google Shape;1251;p23"/>
                <p:cNvSpPr/>
                <p:nvPr/>
              </p:nvSpPr>
              <p:spPr>
                <a:xfrm>
                  <a:off x="3063" y="1038"/>
                  <a:ext cx="176" cy="176"/>
                </a:xfrm>
                <a:custGeom>
                  <a:rect b="b" l="l" r="r" t="t"/>
                  <a:pathLst>
                    <a:path extrusionOk="0" h="191" w="191">
                      <a:moveTo>
                        <a:pt x="0" y="47"/>
                      </a:moveTo>
                      <a:lnTo>
                        <a:pt x="0" y="191"/>
                      </a:lnTo>
                      <a:lnTo>
                        <a:pt x="142" y="191"/>
                      </a:lnTo>
                      <a:lnTo>
                        <a:pt x="191" y="144"/>
                      </a:lnTo>
                      <a:lnTo>
                        <a:pt x="191"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2" name="Google Shape;1252;p23"/>
                <p:cNvSpPr/>
                <p:nvPr/>
              </p:nvSpPr>
              <p:spPr>
                <a:xfrm>
                  <a:off x="3063" y="1038"/>
                  <a:ext cx="176" cy="43"/>
                </a:xfrm>
                <a:custGeom>
                  <a:rect b="b" l="l" r="r" t="t"/>
                  <a:pathLst>
                    <a:path extrusionOk="0" h="47" w="191">
                      <a:moveTo>
                        <a:pt x="0" y="47"/>
                      </a:moveTo>
                      <a:lnTo>
                        <a:pt x="142"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53" name="Google Shape;1253;p23"/>
                <p:cNvCxnSpPr/>
                <p:nvPr/>
              </p:nvCxnSpPr>
              <p:spPr>
                <a:xfrm>
                  <a:off x="3194" y="1081"/>
                  <a:ext cx="0" cy="133"/>
                </a:xfrm>
                <a:prstGeom prst="straightConnector1">
                  <a:avLst/>
                </a:prstGeom>
                <a:noFill/>
                <a:ln cap="flat" cmpd="sng" w="12700">
                  <a:solidFill>
                    <a:srgbClr val="000000"/>
                  </a:solidFill>
                  <a:prstDash val="solid"/>
                  <a:round/>
                  <a:headEnd len="sm" w="sm" type="none"/>
                  <a:tailEnd len="sm" w="sm" type="none"/>
                </a:ln>
              </p:spPr>
            </p:cxnSp>
            <p:sp>
              <p:nvSpPr>
                <p:cNvPr id="1254" name="Google Shape;1254;p23"/>
                <p:cNvSpPr/>
                <p:nvPr/>
              </p:nvSpPr>
              <p:spPr>
                <a:xfrm>
                  <a:off x="4373" y="1038"/>
                  <a:ext cx="177" cy="176"/>
                </a:xfrm>
                <a:custGeom>
                  <a:rect b="b" l="l" r="r" t="t"/>
                  <a:pathLst>
                    <a:path extrusionOk="0" h="191" w="192">
                      <a:moveTo>
                        <a:pt x="0" y="47"/>
                      </a:moveTo>
                      <a:lnTo>
                        <a:pt x="0" y="191"/>
                      </a:lnTo>
                      <a:lnTo>
                        <a:pt x="144" y="191"/>
                      </a:lnTo>
                      <a:lnTo>
                        <a:pt x="192" y="144"/>
                      </a:lnTo>
                      <a:lnTo>
                        <a:pt x="192" y="0"/>
                      </a:lnTo>
                      <a:lnTo>
                        <a:pt x="49"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5" name="Google Shape;1255;p23"/>
                <p:cNvSpPr/>
                <p:nvPr/>
              </p:nvSpPr>
              <p:spPr>
                <a:xfrm>
                  <a:off x="4373" y="1038"/>
                  <a:ext cx="177" cy="43"/>
                </a:xfrm>
                <a:custGeom>
                  <a:rect b="b" l="l" r="r" t="t"/>
                  <a:pathLst>
                    <a:path extrusionOk="0" h="47" w="192">
                      <a:moveTo>
                        <a:pt x="144" y="47"/>
                      </a:moveTo>
                      <a:lnTo>
                        <a:pt x="192" y="0"/>
                      </a:lnTo>
                      <a:lnTo>
                        <a:pt x="49" y="0"/>
                      </a:lnTo>
                      <a:lnTo>
                        <a:pt x="0" y="47"/>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6" name="Google Shape;1256;p23"/>
                <p:cNvSpPr/>
                <p:nvPr/>
              </p:nvSpPr>
              <p:spPr>
                <a:xfrm>
                  <a:off x="4506" y="1038"/>
                  <a:ext cx="44" cy="176"/>
                </a:xfrm>
                <a:custGeom>
                  <a:rect b="b" l="l" r="r" t="t"/>
                  <a:pathLst>
                    <a:path extrusionOk="0" h="191" w="48">
                      <a:moveTo>
                        <a:pt x="48" y="0"/>
                      </a:moveTo>
                      <a:lnTo>
                        <a:pt x="48" y="144"/>
                      </a:lnTo>
                      <a:lnTo>
                        <a:pt x="0" y="191"/>
                      </a:lnTo>
                      <a:lnTo>
                        <a:pt x="0" y="47"/>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7" name="Google Shape;1257;p23"/>
                <p:cNvSpPr/>
                <p:nvPr/>
              </p:nvSpPr>
              <p:spPr>
                <a:xfrm>
                  <a:off x="4373" y="1038"/>
                  <a:ext cx="177" cy="176"/>
                </a:xfrm>
                <a:custGeom>
                  <a:rect b="b" l="l" r="r" t="t"/>
                  <a:pathLst>
                    <a:path extrusionOk="0" h="191" w="192">
                      <a:moveTo>
                        <a:pt x="0" y="47"/>
                      </a:moveTo>
                      <a:lnTo>
                        <a:pt x="0" y="191"/>
                      </a:lnTo>
                      <a:lnTo>
                        <a:pt x="144" y="191"/>
                      </a:lnTo>
                      <a:lnTo>
                        <a:pt x="192" y="144"/>
                      </a:lnTo>
                      <a:lnTo>
                        <a:pt x="192"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58" name="Google Shape;1258;p23"/>
                <p:cNvSpPr/>
                <p:nvPr/>
              </p:nvSpPr>
              <p:spPr>
                <a:xfrm>
                  <a:off x="4373" y="1038"/>
                  <a:ext cx="177" cy="43"/>
                </a:xfrm>
                <a:custGeom>
                  <a:rect b="b" l="l" r="r" t="t"/>
                  <a:pathLst>
                    <a:path extrusionOk="0" h="47" w="192">
                      <a:moveTo>
                        <a:pt x="0" y="47"/>
                      </a:moveTo>
                      <a:lnTo>
                        <a:pt x="144"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59" name="Google Shape;1259;p23"/>
                <p:cNvCxnSpPr/>
                <p:nvPr/>
              </p:nvCxnSpPr>
              <p:spPr>
                <a:xfrm>
                  <a:off x="4506" y="1081"/>
                  <a:ext cx="0" cy="133"/>
                </a:xfrm>
                <a:prstGeom prst="straightConnector1">
                  <a:avLst/>
                </a:prstGeom>
                <a:noFill/>
                <a:ln cap="flat" cmpd="sng" w="12700">
                  <a:solidFill>
                    <a:srgbClr val="000000"/>
                  </a:solidFill>
                  <a:prstDash val="solid"/>
                  <a:round/>
                  <a:headEnd len="sm" w="sm" type="none"/>
                  <a:tailEnd len="sm" w="sm" type="none"/>
                </a:ln>
              </p:spPr>
            </p:cxnSp>
            <p:sp>
              <p:nvSpPr>
                <p:cNvPr id="1260" name="Google Shape;1260;p23"/>
                <p:cNvSpPr/>
                <p:nvPr/>
              </p:nvSpPr>
              <p:spPr>
                <a:xfrm>
                  <a:off x="4598" y="1038"/>
                  <a:ext cx="176" cy="176"/>
                </a:xfrm>
                <a:custGeom>
                  <a:rect b="b" l="l" r="r" t="t"/>
                  <a:pathLst>
                    <a:path extrusionOk="0" h="191" w="192">
                      <a:moveTo>
                        <a:pt x="0" y="47"/>
                      </a:moveTo>
                      <a:lnTo>
                        <a:pt x="0" y="191"/>
                      </a:lnTo>
                      <a:lnTo>
                        <a:pt x="144" y="191"/>
                      </a:lnTo>
                      <a:lnTo>
                        <a:pt x="192" y="144"/>
                      </a:lnTo>
                      <a:lnTo>
                        <a:pt x="192" y="0"/>
                      </a:lnTo>
                      <a:lnTo>
                        <a:pt x="48"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1" name="Google Shape;1261;p23"/>
                <p:cNvSpPr/>
                <p:nvPr/>
              </p:nvSpPr>
              <p:spPr>
                <a:xfrm>
                  <a:off x="4598" y="1038"/>
                  <a:ext cx="176" cy="43"/>
                </a:xfrm>
                <a:custGeom>
                  <a:rect b="b" l="l" r="r" t="t"/>
                  <a:pathLst>
                    <a:path extrusionOk="0" h="47" w="192">
                      <a:moveTo>
                        <a:pt x="144" y="47"/>
                      </a:moveTo>
                      <a:lnTo>
                        <a:pt x="192" y="0"/>
                      </a:lnTo>
                      <a:lnTo>
                        <a:pt x="48" y="0"/>
                      </a:lnTo>
                      <a:lnTo>
                        <a:pt x="0" y="47"/>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2" name="Google Shape;1262;p23"/>
                <p:cNvSpPr/>
                <p:nvPr/>
              </p:nvSpPr>
              <p:spPr>
                <a:xfrm>
                  <a:off x="4730" y="1038"/>
                  <a:ext cx="44" cy="176"/>
                </a:xfrm>
                <a:custGeom>
                  <a:rect b="b" l="l" r="r" t="t"/>
                  <a:pathLst>
                    <a:path extrusionOk="0" h="191" w="48">
                      <a:moveTo>
                        <a:pt x="48" y="0"/>
                      </a:moveTo>
                      <a:lnTo>
                        <a:pt x="48" y="144"/>
                      </a:lnTo>
                      <a:lnTo>
                        <a:pt x="0" y="191"/>
                      </a:lnTo>
                      <a:lnTo>
                        <a:pt x="0" y="47"/>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3" name="Google Shape;1263;p23"/>
                <p:cNvSpPr/>
                <p:nvPr/>
              </p:nvSpPr>
              <p:spPr>
                <a:xfrm>
                  <a:off x="4598" y="1038"/>
                  <a:ext cx="176" cy="176"/>
                </a:xfrm>
                <a:custGeom>
                  <a:rect b="b" l="l" r="r" t="t"/>
                  <a:pathLst>
                    <a:path extrusionOk="0" h="191" w="192">
                      <a:moveTo>
                        <a:pt x="0" y="47"/>
                      </a:moveTo>
                      <a:lnTo>
                        <a:pt x="0" y="191"/>
                      </a:lnTo>
                      <a:lnTo>
                        <a:pt x="144" y="191"/>
                      </a:lnTo>
                      <a:lnTo>
                        <a:pt x="192" y="144"/>
                      </a:lnTo>
                      <a:lnTo>
                        <a:pt x="192"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4" name="Google Shape;1264;p23"/>
                <p:cNvSpPr/>
                <p:nvPr/>
              </p:nvSpPr>
              <p:spPr>
                <a:xfrm>
                  <a:off x="4598" y="1038"/>
                  <a:ext cx="176" cy="43"/>
                </a:xfrm>
                <a:custGeom>
                  <a:rect b="b" l="l" r="r" t="t"/>
                  <a:pathLst>
                    <a:path extrusionOk="0" h="47" w="192">
                      <a:moveTo>
                        <a:pt x="0" y="47"/>
                      </a:moveTo>
                      <a:lnTo>
                        <a:pt x="144" y="47"/>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65" name="Google Shape;1265;p23"/>
                <p:cNvCxnSpPr/>
                <p:nvPr/>
              </p:nvCxnSpPr>
              <p:spPr>
                <a:xfrm>
                  <a:off x="4730" y="1081"/>
                  <a:ext cx="0" cy="133"/>
                </a:xfrm>
                <a:prstGeom prst="straightConnector1">
                  <a:avLst/>
                </a:prstGeom>
                <a:noFill/>
                <a:ln cap="flat" cmpd="sng" w="12700">
                  <a:solidFill>
                    <a:srgbClr val="000000"/>
                  </a:solidFill>
                  <a:prstDash val="solid"/>
                  <a:round/>
                  <a:headEnd len="sm" w="sm" type="none"/>
                  <a:tailEnd len="sm" w="sm" type="none"/>
                </a:ln>
              </p:spPr>
            </p:cxnSp>
            <p:sp>
              <p:nvSpPr>
                <p:cNvPr id="1266" name="Google Shape;1266;p23"/>
                <p:cNvSpPr/>
                <p:nvPr/>
              </p:nvSpPr>
              <p:spPr>
                <a:xfrm>
                  <a:off x="4822" y="1038"/>
                  <a:ext cx="176" cy="176"/>
                </a:xfrm>
                <a:custGeom>
                  <a:rect b="b" l="l" r="r" t="t"/>
                  <a:pathLst>
                    <a:path extrusionOk="0" h="191" w="191">
                      <a:moveTo>
                        <a:pt x="0" y="47"/>
                      </a:moveTo>
                      <a:lnTo>
                        <a:pt x="0" y="191"/>
                      </a:lnTo>
                      <a:lnTo>
                        <a:pt x="143" y="191"/>
                      </a:lnTo>
                      <a:lnTo>
                        <a:pt x="191" y="144"/>
                      </a:lnTo>
                      <a:lnTo>
                        <a:pt x="191" y="0"/>
                      </a:lnTo>
                      <a:lnTo>
                        <a:pt x="47"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7" name="Google Shape;1267;p23"/>
                <p:cNvSpPr/>
                <p:nvPr/>
              </p:nvSpPr>
              <p:spPr>
                <a:xfrm>
                  <a:off x="4822" y="1038"/>
                  <a:ext cx="176" cy="43"/>
                </a:xfrm>
                <a:custGeom>
                  <a:rect b="b" l="l" r="r" t="t"/>
                  <a:pathLst>
                    <a:path extrusionOk="0" h="47" w="191">
                      <a:moveTo>
                        <a:pt x="143" y="47"/>
                      </a:moveTo>
                      <a:lnTo>
                        <a:pt x="191" y="0"/>
                      </a:lnTo>
                      <a:lnTo>
                        <a:pt x="47" y="0"/>
                      </a:lnTo>
                      <a:lnTo>
                        <a:pt x="0" y="47"/>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8" name="Google Shape;1268;p23"/>
                <p:cNvSpPr/>
                <p:nvPr/>
              </p:nvSpPr>
              <p:spPr>
                <a:xfrm>
                  <a:off x="4954" y="1038"/>
                  <a:ext cx="44" cy="176"/>
                </a:xfrm>
                <a:custGeom>
                  <a:rect b="b" l="l" r="r" t="t"/>
                  <a:pathLst>
                    <a:path extrusionOk="0" h="191" w="48">
                      <a:moveTo>
                        <a:pt x="48" y="0"/>
                      </a:moveTo>
                      <a:lnTo>
                        <a:pt x="48" y="144"/>
                      </a:lnTo>
                      <a:lnTo>
                        <a:pt x="0" y="191"/>
                      </a:lnTo>
                      <a:lnTo>
                        <a:pt x="0" y="47"/>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69" name="Google Shape;1269;p23"/>
                <p:cNvSpPr/>
                <p:nvPr/>
              </p:nvSpPr>
              <p:spPr>
                <a:xfrm>
                  <a:off x="4822" y="1038"/>
                  <a:ext cx="176" cy="176"/>
                </a:xfrm>
                <a:custGeom>
                  <a:rect b="b" l="l" r="r" t="t"/>
                  <a:pathLst>
                    <a:path extrusionOk="0" h="191" w="191">
                      <a:moveTo>
                        <a:pt x="0" y="47"/>
                      </a:moveTo>
                      <a:lnTo>
                        <a:pt x="0" y="191"/>
                      </a:lnTo>
                      <a:lnTo>
                        <a:pt x="143" y="191"/>
                      </a:lnTo>
                      <a:lnTo>
                        <a:pt x="191" y="144"/>
                      </a:lnTo>
                      <a:lnTo>
                        <a:pt x="191"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0" name="Google Shape;1270;p23"/>
                <p:cNvSpPr/>
                <p:nvPr/>
              </p:nvSpPr>
              <p:spPr>
                <a:xfrm>
                  <a:off x="4822" y="1038"/>
                  <a:ext cx="176" cy="43"/>
                </a:xfrm>
                <a:custGeom>
                  <a:rect b="b" l="l" r="r" t="t"/>
                  <a:pathLst>
                    <a:path extrusionOk="0" h="47" w="191">
                      <a:moveTo>
                        <a:pt x="0" y="47"/>
                      </a:moveTo>
                      <a:lnTo>
                        <a:pt x="143" y="47"/>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71" name="Google Shape;1271;p23"/>
                <p:cNvCxnSpPr/>
                <p:nvPr/>
              </p:nvCxnSpPr>
              <p:spPr>
                <a:xfrm>
                  <a:off x="4954" y="1081"/>
                  <a:ext cx="0" cy="133"/>
                </a:xfrm>
                <a:prstGeom prst="straightConnector1">
                  <a:avLst/>
                </a:prstGeom>
                <a:noFill/>
                <a:ln cap="flat" cmpd="sng" w="12700">
                  <a:solidFill>
                    <a:srgbClr val="000000"/>
                  </a:solidFill>
                  <a:prstDash val="solid"/>
                  <a:round/>
                  <a:headEnd len="sm" w="sm" type="none"/>
                  <a:tailEnd len="sm" w="sm" type="none"/>
                </a:ln>
              </p:spPr>
            </p:cxnSp>
            <p:sp>
              <p:nvSpPr>
                <p:cNvPr id="1272" name="Google Shape;1272;p23"/>
                <p:cNvSpPr/>
                <p:nvPr/>
              </p:nvSpPr>
              <p:spPr>
                <a:xfrm>
                  <a:off x="5045" y="1038"/>
                  <a:ext cx="177" cy="176"/>
                </a:xfrm>
                <a:custGeom>
                  <a:rect b="b" l="l" r="r" t="t"/>
                  <a:pathLst>
                    <a:path extrusionOk="0" h="191" w="193">
                      <a:moveTo>
                        <a:pt x="0" y="47"/>
                      </a:moveTo>
                      <a:lnTo>
                        <a:pt x="0" y="191"/>
                      </a:lnTo>
                      <a:lnTo>
                        <a:pt x="145" y="191"/>
                      </a:lnTo>
                      <a:lnTo>
                        <a:pt x="193" y="144"/>
                      </a:lnTo>
                      <a:lnTo>
                        <a:pt x="193" y="0"/>
                      </a:lnTo>
                      <a:lnTo>
                        <a:pt x="48" y="0"/>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3" name="Google Shape;1273;p23"/>
                <p:cNvSpPr/>
                <p:nvPr/>
              </p:nvSpPr>
              <p:spPr>
                <a:xfrm>
                  <a:off x="5045" y="1038"/>
                  <a:ext cx="177" cy="43"/>
                </a:xfrm>
                <a:custGeom>
                  <a:rect b="b" l="l" r="r" t="t"/>
                  <a:pathLst>
                    <a:path extrusionOk="0" h="47" w="193">
                      <a:moveTo>
                        <a:pt x="145" y="47"/>
                      </a:moveTo>
                      <a:lnTo>
                        <a:pt x="193" y="0"/>
                      </a:lnTo>
                      <a:lnTo>
                        <a:pt x="48" y="0"/>
                      </a:lnTo>
                      <a:lnTo>
                        <a:pt x="0" y="47"/>
                      </a:lnTo>
                      <a:close/>
                    </a:path>
                  </a:pathLst>
                </a:custGeom>
                <a:solidFill>
                  <a:srgbClr val="00FF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4" name="Google Shape;1274;p23"/>
                <p:cNvSpPr/>
                <p:nvPr/>
              </p:nvSpPr>
              <p:spPr>
                <a:xfrm>
                  <a:off x="5178" y="1038"/>
                  <a:ext cx="44" cy="176"/>
                </a:xfrm>
                <a:custGeom>
                  <a:rect b="b" l="l" r="r" t="t"/>
                  <a:pathLst>
                    <a:path extrusionOk="0" h="191" w="48">
                      <a:moveTo>
                        <a:pt x="48" y="0"/>
                      </a:moveTo>
                      <a:lnTo>
                        <a:pt x="48" y="144"/>
                      </a:lnTo>
                      <a:lnTo>
                        <a:pt x="0" y="191"/>
                      </a:lnTo>
                      <a:lnTo>
                        <a:pt x="0" y="47"/>
                      </a:lnTo>
                      <a:close/>
                    </a:path>
                  </a:pathLst>
                </a:custGeom>
                <a:solidFill>
                  <a:srgbClr val="00CE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5" name="Google Shape;1275;p23"/>
                <p:cNvSpPr/>
                <p:nvPr/>
              </p:nvSpPr>
              <p:spPr>
                <a:xfrm>
                  <a:off x="5045" y="1038"/>
                  <a:ext cx="177" cy="176"/>
                </a:xfrm>
                <a:custGeom>
                  <a:rect b="b" l="l" r="r" t="t"/>
                  <a:pathLst>
                    <a:path extrusionOk="0" h="191" w="193">
                      <a:moveTo>
                        <a:pt x="0" y="47"/>
                      </a:moveTo>
                      <a:lnTo>
                        <a:pt x="0" y="191"/>
                      </a:lnTo>
                      <a:lnTo>
                        <a:pt x="145" y="191"/>
                      </a:lnTo>
                      <a:lnTo>
                        <a:pt x="193" y="144"/>
                      </a:lnTo>
                      <a:lnTo>
                        <a:pt x="193"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6" name="Google Shape;1276;p23"/>
                <p:cNvSpPr/>
                <p:nvPr/>
              </p:nvSpPr>
              <p:spPr>
                <a:xfrm>
                  <a:off x="5045" y="1038"/>
                  <a:ext cx="177" cy="43"/>
                </a:xfrm>
                <a:custGeom>
                  <a:rect b="b" l="l" r="r" t="t"/>
                  <a:pathLst>
                    <a:path extrusionOk="0" h="47" w="193">
                      <a:moveTo>
                        <a:pt x="0" y="47"/>
                      </a:moveTo>
                      <a:lnTo>
                        <a:pt x="145" y="47"/>
                      </a:lnTo>
                      <a:lnTo>
                        <a:pt x="193"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77" name="Google Shape;1277;p23"/>
                <p:cNvCxnSpPr/>
                <p:nvPr/>
              </p:nvCxnSpPr>
              <p:spPr>
                <a:xfrm>
                  <a:off x="5178" y="1081"/>
                  <a:ext cx="0" cy="133"/>
                </a:xfrm>
                <a:prstGeom prst="straightConnector1">
                  <a:avLst/>
                </a:prstGeom>
                <a:noFill/>
                <a:ln cap="flat" cmpd="sng" w="12700">
                  <a:solidFill>
                    <a:srgbClr val="000000"/>
                  </a:solidFill>
                  <a:prstDash val="solid"/>
                  <a:round/>
                  <a:headEnd len="sm" w="sm" type="none"/>
                  <a:tailEnd len="sm" w="sm" type="none"/>
                </a:ln>
              </p:spPr>
            </p:cxnSp>
            <p:sp>
              <p:nvSpPr>
                <p:cNvPr id="1278" name="Google Shape;1278;p23"/>
                <p:cNvSpPr/>
                <p:nvPr/>
              </p:nvSpPr>
              <p:spPr>
                <a:xfrm>
                  <a:off x="3380" y="1042"/>
                  <a:ext cx="175" cy="177"/>
                </a:xfrm>
                <a:custGeom>
                  <a:rect b="b" l="l" r="r" t="t"/>
                  <a:pathLst>
                    <a:path extrusionOk="0" h="192" w="191">
                      <a:moveTo>
                        <a:pt x="0" y="48"/>
                      </a:moveTo>
                      <a:lnTo>
                        <a:pt x="0" y="192"/>
                      </a:lnTo>
                      <a:lnTo>
                        <a:pt x="144" y="192"/>
                      </a:lnTo>
                      <a:lnTo>
                        <a:pt x="191" y="143"/>
                      </a:lnTo>
                      <a:lnTo>
                        <a:pt x="191" y="0"/>
                      </a:lnTo>
                      <a:lnTo>
                        <a:pt x="48" y="0"/>
                      </a:lnTo>
                      <a:close/>
                    </a:path>
                  </a:pathLst>
                </a:custGeom>
                <a:solidFill>
                  <a:srgbClr val="DB7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79" name="Google Shape;1279;p23"/>
                <p:cNvSpPr/>
                <p:nvPr/>
              </p:nvSpPr>
              <p:spPr>
                <a:xfrm>
                  <a:off x="3380" y="1042"/>
                  <a:ext cx="175" cy="45"/>
                </a:xfrm>
                <a:custGeom>
                  <a:rect b="b" l="l" r="r" t="t"/>
                  <a:pathLst>
                    <a:path extrusionOk="0" h="48" w="191">
                      <a:moveTo>
                        <a:pt x="144" y="48"/>
                      </a:moveTo>
                      <a:lnTo>
                        <a:pt x="191" y="0"/>
                      </a:lnTo>
                      <a:lnTo>
                        <a:pt x="48" y="0"/>
                      </a:lnTo>
                      <a:lnTo>
                        <a:pt x="0" y="48"/>
                      </a:lnTo>
                      <a:close/>
                    </a:path>
                  </a:pathLst>
                </a:custGeom>
                <a:solidFill>
                  <a:srgbClr val="FB92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0" name="Google Shape;1280;p23"/>
                <p:cNvSpPr/>
                <p:nvPr/>
              </p:nvSpPr>
              <p:spPr>
                <a:xfrm>
                  <a:off x="3512" y="1042"/>
                  <a:ext cx="43" cy="177"/>
                </a:xfrm>
                <a:custGeom>
                  <a:rect b="b" l="l" r="r" t="t"/>
                  <a:pathLst>
                    <a:path extrusionOk="0" h="192" w="47">
                      <a:moveTo>
                        <a:pt x="47" y="0"/>
                      </a:moveTo>
                      <a:lnTo>
                        <a:pt x="47" y="143"/>
                      </a:lnTo>
                      <a:lnTo>
                        <a:pt x="0" y="192"/>
                      </a:lnTo>
                      <a:lnTo>
                        <a:pt x="0" y="48"/>
                      </a:lnTo>
                      <a:close/>
                    </a:path>
                  </a:pathLst>
                </a:custGeom>
                <a:solidFill>
                  <a:srgbClr val="B35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1" name="Google Shape;1281;p23"/>
                <p:cNvSpPr/>
                <p:nvPr/>
              </p:nvSpPr>
              <p:spPr>
                <a:xfrm>
                  <a:off x="3380" y="1042"/>
                  <a:ext cx="175" cy="177"/>
                </a:xfrm>
                <a:custGeom>
                  <a:rect b="b" l="l" r="r" t="t"/>
                  <a:pathLst>
                    <a:path extrusionOk="0" h="192" w="191">
                      <a:moveTo>
                        <a:pt x="0" y="48"/>
                      </a:moveTo>
                      <a:lnTo>
                        <a:pt x="0" y="192"/>
                      </a:lnTo>
                      <a:lnTo>
                        <a:pt x="144" y="192"/>
                      </a:lnTo>
                      <a:lnTo>
                        <a:pt x="191" y="143"/>
                      </a:lnTo>
                      <a:lnTo>
                        <a:pt x="191" y="0"/>
                      </a:lnTo>
                      <a:lnTo>
                        <a:pt x="48"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2" name="Google Shape;1282;p23"/>
                <p:cNvSpPr/>
                <p:nvPr/>
              </p:nvSpPr>
              <p:spPr>
                <a:xfrm>
                  <a:off x="3380" y="1042"/>
                  <a:ext cx="175" cy="45"/>
                </a:xfrm>
                <a:custGeom>
                  <a:rect b="b" l="l" r="r" t="t"/>
                  <a:pathLst>
                    <a:path extrusionOk="0" h="48" w="191">
                      <a:moveTo>
                        <a:pt x="0" y="48"/>
                      </a:moveTo>
                      <a:lnTo>
                        <a:pt x="144" y="48"/>
                      </a:lnTo>
                      <a:lnTo>
                        <a:pt x="191"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83" name="Google Shape;1283;p23"/>
                <p:cNvCxnSpPr/>
                <p:nvPr/>
              </p:nvCxnSpPr>
              <p:spPr>
                <a:xfrm>
                  <a:off x="3512" y="1087"/>
                  <a:ext cx="0" cy="132"/>
                </a:xfrm>
                <a:prstGeom prst="straightConnector1">
                  <a:avLst/>
                </a:prstGeom>
                <a:noFill/>
                <a:ln cap="flat" cmpd="sng" w="12700">
                  <a:solidFill>
                    <a:srgbClr val="000000"/>
                  </a:solidFill>
                  <a:prstDash val="solid"/>
                  <a:round/>
                  <a:headEnd len="sm" w="sm" type="none"/>
                  <a:tailEnd len="sm" w="sm" type="none"/>
                </a:ln>
              </p:spPr>
            </p:cxnSp>
            <p:sp>
              <p:nvSpPr>
                <p:cNvPr id="1284" name="Google Shape;1284;p23"/>
                <p:cNvSpPr/>
                <p:nvPr/>
              </p:nvSpPr>
              <p:spPr>
                <a:xfrm>
                  <a:off x="3605" y="1042"/>
                  <a:ext cx="175" cy="177"/>
                </a:xfrm>
                <a:custGeom>
                  <a:rect b="b" l="l" r="r" t="t"/>
                  <a:pathLst>
                    <a:path extrusionOk="0" h="192" w="190">
                      <a:moveTo>
                        <a:pt x="0" y="48"/>
                      </a:moveTo>
                      <a:lnTo>
                        <a:pt x="0" y="192"/>
                      </a:lnTo>
                      <a:lnTo>
                        <a:pt x="143" y="192"/>
                      </a:lnTo>
                      <a:lnTo>
                        <a:pt x="190" y="143"/>
                      </a:lnTo>
                      <a:lnTo>
                        <a:pt x="190" y="0"/>
                      </a:lnTo>
                      <a:lnTo>
                        <a:pt x="47" y="0"/>
                      </a:lnTo>
                      <a:close/>
                    </a:path>
                  </a:pathLst>
                </a:custGeom>
                <a:solidFill>
                  <a:srgbClr val="DB7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5" name="Google Shape;1285;p23"/>
                <p:cNvSpPr/>
                <p:nvPr/>
              </p:nvSpPr>
              <p:spPr>
                <a:xfrm>
                  <a:off x="3605" y="1042"/>
                  <a:ext cx="175" cy="45"/>
                </a:xfrm>
                <a:custGeom>
                  <a:rect b="b" l="l" r="r" t="t"/>
                  <a:pathLst>
                    <a:path extrusionOk="0" h="48" w="190">
                      <a:moveTo>
                        <a:pt x="143" y="48"/>
                      </a:moveTo>
                      <a:lnTo>
                        <a:pt x="190" y="0"/>
                      </a:lnTo>
                      <a:lnTo>
                        <a:pt x="47" y="0"/>
                      </a:lnTo>
                      <a:lnTo>
                        <a:pt x="0" y="48"/>
                      </a:lnTo>
                      <a:close/>
                    </a:path>
                  </a:pathLst>
                </a:custGeom>
                <a:solidFill>
                  <a:srgbClr val="FB92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6" name="Google Shape;1286;p23"/>
                <p:cNvSpPr/>
                <p:nvPr/>
              </p:nvSpPr>
              <p:spPr>
                <a:xfrm>
                  <a:off x="3737" y="1042"/>
                  <a:ext cx="43" cy="177"/>
                </a:xfrm>
                <a:custGeom>
                  <a:rect b="b" l="l" r="r" t="t"/>
                  <a:pathLst>
                    <a:path extrusionOk="0" h="192" w="47">
                      <a:moveTo>
                        <a:pt x="47" y="0"/>
                      </a:moveTo>
                      <a:lnTo>
                        <a:pt x="47" y="143"/>
                      </a:lnTo>
                      <a:lnTo>
                        <a:pt x="0" y="192"/>
                      </a:lnTo>
                      <a:lnTo>
                        <a:pt x="0" y="48"/>
                      </a:lnTo>
                      <a:close/>
                    </a:path>
                  </a:pathLst>
                </a:custGeom>
                <a:solidFill>
                  <a:srgbClr val="B35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7" name="Google Shape;1287;p23"/>
                <p:cNvSpPr/>
                <p:nvPr/>
              </p:nvSpPr>
              <p:spPr>
                <a:xfrm>
                  <a:off x="3605" y="1042"/>
                  <a:ext cx="175" cy="177"/>
                </a:xfrm>
                <a:custGeom>
                  <a:rect b="b" l="l" r="r" t="t"/>
                  <a:pathLst>
                    <a:path extrusionOk="0" h="192" w="190">
                      <a:moveTo>
                        <a:pt x="0" y="48"/>
                      </a:moveTo>
                      <a:lnTo>
                        <a:pt x="0" y="192"/>
                      </a:lnTo>
                      <a:lnTo>
                        <a:pt x="143" y="192"/>
                      </a:lnTo>
                      <a:lnTo>
                        <a:pt x="190" y="143"/>
                      </a:lnTo>
                      <a:lnTo>
                        <a:pt x="190"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88" name="Google Shape;1288;p23"/>
                <p:cNvSpPr/>
                <p:nvPr/>
              </p:nvSpPr>
              <p:spPr>
                <a:xfrm>
                  <a:off x="3605" y="1042"/>
                  <a:ext cx="175" cy="45"/>
                </a:xfrm>
                <a:custGeom>
                  <a:rect b="b" l="l" r="r" t="t"/>
                  <a:pathLst>
                    <a:path extrusionOk="0" h="48" w="190">
                      <a:moveTo>
                        <a:pt x="0" y="48"/>
                      </a:moveTo>
                      <a:lnTo>
                        <a:pt x="143" y="48"/>
                      </a:lnTo>
                      <a:lnTo>
                        <a:pt x="190"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89" name="Google Shape;1289;p23"/>
                <p:cNvCxnSpPr/>
                <p:nvPr/>
              </p:nvCxnSpPr>
              <p:spPr>
                <a:xfrm>
                  <a:off x="3737" y="1087"/>
                  <a:ext cx="0" cy="132"/>
                </a:xfrm>
                <a:prstGeom prst="straightConnector1">
                  <a:avLst/>
                </a:prstGeom>
                <a:noFill/>
                <a:ln cap="flat" cmpd="sng" w="12700">
                  <a:solidFill>
                    <a:srgbClr val="000000"/>
                  </a:solidFill>
                  <a:prstDash val="solid"/>
                  <a:round/>
                  <a:headEnd len="sm" w="sm" type="none"/>
                  <a:tailEnd len="sm" w="sm" type="none"/>
                </a:ln>
              </p:spPr>
            </p:cxnSp>
            <p:sp>
              <p:nvSpPr>
                <p:cNvPr id="1290" name="Google Shape;1290;p23"/>
                <p:cNvSpPr/>
                <p:nvPr/>
              </p:nvSpPr>
              <p:spPr>
                <a:xfrm>
                  <a:off x="3824" y="1042"/>
                  <a:ext cx="177" cy="177"/>
                </a:xfrm>
                <a:custGeom>
                  <a:rect b="b" l="l" r="r" t="t"/>
                  <a:pathLst>
                    <a:path extrusionOk="0" h="192" w="192">
                      <a:moveTo>
                        <a:pt x="0" y="48"/>
                      </a:moveTo>
                      <a:lnTo>
                        <a:pt x="0" y="192"/>
                      </a:lnTo>
                      <a:lnTo>
                        <a:pt x="144" y="192"/>
                      </a:lnTo>
                      <a:lnTo>
                        <a:pt x="192" y="143"/>
                      </a:lnTo>
                      <a:lnTo>
                        <a:pt x="192" y="0"/>
                      </a:lnTo>
                      <a:lnTo>
                        <a:pt x="47" y="0"/>
                      </a:lnTo>
                      <a:close/>
                    </a:path>
                  </a:pathLst>
                </a:custGeom>
                <a:solidFill>
                  <a:srgbClr val="DB7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1" name="Google Shape;1291;p23"/>
                <p:cNvSpPr/>
                <p:nvPr/>
              </p:nvSpPr>
              <p:spPr>
                <a:xfrm>
                  <a:off x="3824" y="1042"/>
                  <a:ext cx="177" cy="45"/>
                </a:xfrm>
                <a:custGeom>
                  <a:rect b="b" l="l" r="r" t="t"/>
                  <a:pathLst>
                    <a:path extrusionOk="0" h="48" w="192">
                      <a:moveTo>
                        <a:pt x="144" y="48"/>
                      </a:moveTo>
                      <a:lnTo>
                        <a:pt x="192" y="0"/>
                      </a:lnTo>
                      <a:lnTo>
                        <a:pt x="47" y="0"/>
                      </a:lnTo>
                      <a:lnTo>
                        <a:pt x="0" y="48"/>
                      </a:lnTo>
                      <a:close/>
                    </a:path>
                  </a:pathLst>
                </a:custGeom>
                <a:solidFill>
                  <a:srgbClr val="FB92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2" name="Google Shape;1292;p23"/>
                <p:cNvSpPr/>
                <p:nvPr/>
              </p:nvSpPr>
              <p:spPr>
                <a:xfrm>
                  <a:off x="3956" y="1042"/>
                  <a:ext cx="45" cy="177"/>
                </a:xfrm>
                <a:custGeom>
                  <a:rect b="b" l="l" r="r" t="t"/>
                  <a:pathLst>
                    <a:path extrusionOk="0" h="192" w="48">
                      <a:moveTo>
                        <a:pt x="48" y="0"/>
                      </a:moveTo>
                      <a:lnTo>
                        <a:pt x="48" y="143"/>
                      </a:lnTo>
                      <a:lnTo>
                        <a:pt x="0" y="192"/>
                      </a:lnTo>
                      <a:lnTo>
                        <a:pt x="0" y="48"/>
                      </a:lnTo>
                      <a:close/>
                    </a:path>
                  </a:pathLst>
                </a:custGeom>
                <a:solidFill>
                  <a:srgbClr val="B35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3" name="Google Shape;1293;p23"/>
                <p:cNvSpPr/>
                <p:nvPr/>
              </p:nvSpPr>
              <p:spPr>
                <a:xfrm>
                  <a:off x="3824" y="1042"/>
                  <a:ext cx="177" cy="177"/>
                </a:xfrm>
                <a:custGeom>
                  <a:rect b="b" l="l" r="r" t="t"/>
                  <a:pathLst>
                    <a:path extrusionOk="0" h="192" w="192">
                      <a:moveTo>
                        <a:pt x="0" y="48"/>
                      </a:moveTo>
                      <a:lnTo>
                        <a:pt x="0" y="192"/>
                      </a:lnTo>
                      <a:lnTo>
                        <a:pt x="144" y="192"/>
                      </a:lnTo>
                      <a:lnTo>
                        <a:pt x="192" y="143"/>
                      </a:lnTo>
                      <a:lnTo>
                        <a:pt x="192" y="0"/>
                      </a:lnTo>
                      <a:lnTo>
                        <a:pt x="47"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4" name="Google Shape;1294;p23"/>
                <p:cNvSpPr/>
                <p:nvPr/>
              </p:nvSpPr>
              <p:spPr>
                <a:xfrm>
                  <a:off x="3824" y="1042"/>
                  <a:ext cx="177" cy="45"/>
                </a:xfrm>
                <a:custGeom>
                  <a:rect b="b" l="l" r="r" t="t"/>
                  <a:pathLst>
                    <a:path extrusionOk="0" h="48" w="192">
                      <a:moveTo>
                        <a:pt x="0" y="48"/>
                      </a:moveTo>
                      <a:lnTo>
                        <a:pt x="144" y="48"/>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295" name="Google Shape;1295;p23"/>
                <p:cNvCxnSpPr/>
                <p:nvPr/>
              </p:nvCxnSpPr>
              <p:spPr>
                <a:xfrm>
                  <a:off x="3956" y="1087"/>
                  <a:ext cx="0" cy="132"/>
                </a:xfrm>
                <a:prstGeom prst="straightConnector1">
                  <a:avLst/>
                </a:prstGeom>
                <a:noFill/>
                <a:ln cap="flat" cmpd="sng" w="12700">
                  <a:solidFill>
                    <a:srgbClr val="000000"/>
                  </a:solidFill>
                  <a:prstDash val="solid"/>
                  <a:round/>
                  <a:headEnd len="sm" w="sm" type="none"/>
                  <a:tailEnd len="sm" w="sm" type="none"/>
                </a:ln>
              </p:spPr>
            </p:cxnSp>
            <p:sp>
              <p:nvSpPr>
                <p:cNvPr id="1296" name="Google Shape;1296;p23"/>
                <p:cNvSpPr/>
                <p:nvPr/>
              </p:nvSpPr>
              <p:spPr>
                <a:xfrm>
                  <a:off x="4053" y="1042"/>
                  <a:ext cx="177" cy="177"/>
                </a:xfrm>
                <a:custGeom>
                  <a:rect b="b" l="l" r="r" t="t"/>
                  <a:pathLst>
                    <a:path extrusionOk="0" h="192" w="192">
                      <a:moveTo>
                        <a:pt x="0" y="48"/>
                      </a:moveTo>
                      <a:lnTo>
                        <a:pt x="0" y="192"/>
                      </a:lnTo>
                      <a:lnTo>
                        <a:pt x="145" y="192"/>
                      </a:lnTo>
                      <a:lnTo>
                        <a:pt x="192" y="143"/>
                      </a:lnTo>
                      <a:lnTo>
                        <a:pt x="192" y="0"/>
                      </a:lnTo>
                      <a:lnTo>
                        <a:pt x="49" y="0"/>
                      </a:lnTo>
                      <a:close/>
                    </a:path>
                  </a:pathLst>
                </a:custGeom>
                <a:solidFill>
                  <a:srgbClr val="DB7D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7" name="Google Shape;1297;p23"/>
                <p:cNvSpPr/>
                <p:nvPr/>
              </p:nvSpPr>
              <p:spPr>
                <a:xfrm>
                  <a:off x="4053" y="1042"/>
                  <a:ext cx="177" cy="45"/>
                </a:xfrm>
                <a:custGeom>
                  <a:rect b="b" l="l" r="r" t="t"/>
                  <a:pathLst>
                    <a:path extrusionOk="0" h="48" w="192">
                      <a:moveTo>
                        <a:pt x="145" y="48"/>
                      </a:moveTo>
                      <a:lnTo>
                        <a:pt x="192" y="0"/>
                      </a:lnTo>
                      <a:lnTo>
                        <a:pt x="49" y="0"/>
                      </a:lnTo>
                      <a:lnTo>
                        <a:pt x="0" y="48"/>
                      </a:lnTo>
                      <a:close/>
                    </a:path>
                  </a:pathLst>
                </a:custGeom>
                <a:solidFill>
                  <a:srgbClr val="FB9214"/>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8" name="Google Shape;1298;p23"/>
                <p:cNvSpPr/>
                <p:nvPr/>
              </p:nvSpPr>
              <p:spPr>
                <a:xfrm>
                  <a:off x="4186" y="1042"/>
                  <a:ext cx="44" cy="177"/>
                </a:xfrm>
                <a:custGeom>
                  <a:rect b="b" l="l" r="r" t="t"/>
                  <a:pathLst>
                    <a:path extrusionOk="0" h="192" w="47">
                      <a:moveTo>
                        <a:pt x="47" y="0"/>
                      </a:moveTo>
                      <a:lnTo>
                        <a:pt x="47" y="143"/>
                      </a:lnTo>
                      <a:lnTo>
                        <a:pt x="0" y="192"/>
                      </a:lnTo>
                      <a:lnTo>
                        <a:pt x="0" y="48"/>
                      </a:lnTo>
                      <a:close/>
                    </a:path>
                  </a:pathLst>
                </a:custGeom>
                <a:solidFill>
                  <a:srgbClr val="B358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299" name="Google Shape;1299;p23"/>
                <p:cNvSpPr/>
                <p:nvPr/>
              </p:nvSpPr>
              <p:spPr>
                <a:xfrm>
                  <a:off x="4053" y="1042"/>
                  <a:ext cx="177" cy="177"/>
                </a:xfrm>
                <a:custGeom>
                  <a:rect b="b" l="l" r="r" t="t"/>
                  <a:pathLst>
                    <a:path extrusionOk="0" h="192" w="192">
                      <a:moveTo>
                        <a:pt x="0" y="48"/>
                      </a:moveTo>
                      <a:lnTo>
                        <a:pt x="0" y="192"/>
                      </a:lnTo>
                      <a:lnTo>
                        <a:pt x="145" y="192"/>
                      </a:lnTo>
                      <a:lnTo>
                        <a:pt x="192" y="143"/>
                      </a:lnTo>
                      <a:lnTo>
                        <a:pt x="192" y="0"/>
                      </a:lnTo>
                      <a:lnTo>
                        <a:pt x="49" y="0"/>
                      </a:lnTo>
                      <a:close/>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300" name="Google Shape;1300;p23"/>
                <p:cNvSpPr/>
                <p:nvPr/>
              </p:nvSpPr>
              <p:spPr>
                <a:xfrm>
                  <a:off x="4053" y="1042"/>
                  <a:ext cx="177" cy="45"/>
                </a:xfrm>
                <a:custGeom>
                  <a:rect b="b" l="l" r="r" t="t"/>
                  <a:pathLst>
                    <a:path extrusionOk="0" h="48" w="192">
                      <a:moveTo>
                        <a:pt x="0" y="48"/>
                      </a:moveTo>
                      <a:lnTo>
                        <a:pt x="145" y="48"/>
                      </a:lnTo>
                      <a:lnTo>
                        <a:pt x="192" y="0"/>
                      </a:lnTo>
                    </a:path>
                  </a:pathLst>
                </a:custGeom>
                <a:noFill/>
                <a:ln cap="flat" cmpd="sng" w="1270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cxnSp>
              <p:nvCxnSpPr>
                <p:cNvPr id="1301" name="Google Shape;1301;p23"/>
                <p:cNvCxnSpPr/>
                <p:nvPr/>
              </p:nvCxnSpPr>
              <p:spPr>
                <a:xfrm>
                  <a:off x="4186" y="1087"/>
                  <a:ext cx="0" cy="132"/>
                </a:xfrm>
                <a:prstGeom prst="straightConnector1">
                  <a:avLst/>
                </a:prstGeom>
                <a:noFill/>
                <a:ln cap="flat" cmpd="sng" w="12700">
                  <a:solidFill>
                    <a:srgbClr val="000000"/>
                  </a:solidFill>
                  <a:prstDash val="solid"/>
                  <a:round/>
                  <a:headEnd len="sm" w="sm" type="none"/>
                  <a:tailEnd len="sm" w="sm" type="none"/>
                </a:ln>
              </p:spPr>
            </p:cxnSp>
          </p:grpSp>
        </p:grpSp>
      </p:grpSp>
      <p:sp>
        <p:nvSpPr>
          <p:cNvPr id="1302" name="Google Shape;1302;p23"/>
          <p:cNvSpPr/>
          <p:nvPr/>
        </p:nvSpPr>
        <p:spPr>
          <a:xfrm>
            <a:off x="1287254" y="1317892"/>
            <a:ext cx="9617492"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Clr>
                <a:srgbClr val="000000"/>
              </a:buClr>
              <a:buSzPts val="2000"/>
              <a:buFont typeface="Arial"/>
              <a:buNone/>
            </a:pPr>
            <a:r>
              <a:rPr b="1" i="0" lang="en-GB" sz="2000" u="none" cap="none" strike="noStrike">
                <a:solidFill>
                  <a:schemeClr val="dk2"/>
                </a:solidFill>
                <a:latin typeface="Times"/>
                <a:ea typeface="Times"/>
                <a:cs typeface="Times"/>
                <a:sym typeface="Times"/>
              </a:rPr>
              <a:t>Server Virtualization</a:t>
            </a:r>
            <a:r>
              <a:rPr b="0" i="0" lang="en-GB" sz="2000" u="none" cap="none" strike="noStrike">
                <a:solidFill>
                  <a:schemeClr val="dk1"/>
                </a:solidFill>
                <a:latin typeface="Times"/>
                <a:ea typeface="Times"/>
                <a:cs typeface="Times"/>
                <a:sym typeface="Times"/>
              </a:rPr>
              <a:t> – The division of a physical system's resources (e.g. processors, memory, I/O, and storage), where each such set of resources operates independently with its own System Image instance and applications</a:t>
            </a:r>
            <a:endParaRPr b="0" i="0" sz="2000" u="none" cap="none" strike="noStrike">
              <a:solidFill>
                <a:schemeClr val="dk1"/>
              </a:solidFill>
              <a:latin typeface="Times"/>
              <a:ea typeface="Times"/>
              <a:cs typeface="Times"/>
              <a:sym typeface="Times"/>
            </a:endParaRPr>
          </a:p>
        </p:txBody>
      </p:sp>
      <p:sp>
        <p:nvSpPr>
          <p:cNvPr id="1303" name="Google Shape;1303;p2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4" name="Google Shape;1304;p23"/>
          <p:cNvSpPr txBox="1"/>
          <p:nvPr/>
        </p:nvSpPr>
        <p:spPr>
          <a:xfrm>
            <a:off x="420453" y="204144"/>
            <a:ext cx="71232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i="0" lang="en-GB" sz="3200" u="none" cap="none" strike="noStrike">
                <a:solidFill>
                  <a:schemeClr val="accent2"/>
                </a:solidFill>
                <a:latin typeface="Raleway"/>
                <a:ea typeface="Raleway"/>
                <a:cs typeface="Raleway"/>
                <a:sym typeface="Raleway"/>
              </a:rPr>
              <a:t>Virtualized Infrastructure in Clouds</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000"/>
              <a:buFont typeface="Arial"/>
              <a:buNone/>
            </a:pPr>
            <a:r>
              <a:t/>
            </a:r>
            <a:endParaRPr b="1" i="0" sz="3000" u="none" cap="none" strike="noStrike">
              <a:solidFill>
                <a:srgbClr val="604878"/>
              </a:solidFill>
              <a:latin typeface="Raleway Light"/>
              <a:ea typeface="Raleway Light"/>
              <a:cs typeface="Raleway Light"/>
              <a:sym typeface="Raleway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4"/>
          <p:cNvSpPr/>
          <p:nvPr/>
        </p:nvSpPr>
        <p:spPr>
          <a:xfrm>
            <a:off x="950867" y="1410787"/>
            <a:ext cx="10325102" cy="4103321"/>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Increased security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For guest, a completely transparent and  controlled execution environment.</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An emulated environment in which the guest is executed.</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Guest operations performed on VM, It translates and applies them to the host.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VMM controls and filters the guest activity, thus preventing some harmful operations from being performed, Host is hidden or protected from the guest.</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Sensitive information naturally hidden without installing complex security policies.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Increased security is a requirement when dealing with untrusted code. For example, applets downloaded from the Internet run in a sandboxed version o f the Java Virtual Machine(JVM), which provides them with limited access to the hosting operating system resources. </a:t>
            </a:r>
            <a:endParaRPr b="1" i="0" sz="2000" u="none" cap="none" strike="noStrike">
              <a:solidFill>
                <a:schemeClr val="dk1"/>
              </a:solidFill>
              <a:latin typeface="Times"/>
              <a:ea typeface="Times"/>
              <a:cs typeface="Times"/>
              <a:sym typeface="Times"/>
            </a:endParaRPr>
          </a:p>
        </p:txBody>
      </p:sp>
      <p:sp>
        <p:nvSpPr>
          <p:cNvPr id="1311" name="Google Shape;1311;p24"/>
          <p:cNvSpPr txBox="1"/>
          <p:nvPr/>
        </p:nvSpPr>
        <p:spPr>
          <a:xfrm>
            <a:off x="420449" y="96075"/>
            <a:ext cx="9335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Characteristics of virtualized environments </a:t>
            </a:r>
            <a:endParaRPr i="0" sz="3200" u="none" cap="none" strike="noStrike">
              <a:solidFill>
                <a:schemeClr val="accent2"/>
              </a:solidFill>
              <a:latin typeface="Raleway"/>
              <a:ea typeface="Raleway"/>
              <a:cs typeface="Raleway"/>
              <a:sym typeface="Raleway"/>
            </a:endParaRPr>
          </a:p>
        </p:txBody>
      </p:sp>
      <p:sp>
        <p:nvSpPr>
          <p:cNvPr id="1312" name="Google Shape;1312;p2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5"/>
          <p:cNvSpPr/>
          <p:nvPr/>
        </p:nvSpPr>
        <p:spPr>
          <a:xfrm>
            <a:off x="950867" y="1410788"/>
            <a:ext cx="10325102" cy="265611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GB" sz="2000" u="none" cap="none" strike="noStrike">
                <a:solidFill>
                  <a:srgbClr val="FF0000"/>
                </a:solidFill>
                <a:latin typeface="Times"/>
                <a:ea typeface="Times"/>
                <a:cs typeface="Times"/>
                <a:sym typeface="Times"/>
              </a:rPr>
              <a:t>Increased security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Hardware virtualization solutions (VMware Desktop, Virtual Box, and Parallels) create a virtual computer with customized virtual hardware on top of which a new operating system can be installed.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By default, the file system exposed by the virtual computer is completely separated from the one of the host machine. </a:t>
            </a:r>
            <a:endParaRPr b="1"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1319" name="Google Shape;1319;p2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0" name="Google Shape;1320;p25"/>
          <p:cNvSpPr txBox="1"/>
          <p:nvPr/>
        </p:nvSpPr>
        <p:spPr>
          <a:xfrm>
            <a:off x="420449" y="96075"/>
            <a:ext cx="9335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Characteristics of virtualized environments </a:t>
            </a:r>
            <a:endParaRPr i="0" sz="3200" u="none" cap="none" strike="noStrike">
              <a:solidFill>
                <a:schemeClr val="accent2"/>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26"/>
          <p:cNvSpPr/>
          <p:nvPr/>
        </p:nvSpPr>
        <p:spPr>
          <a:xfrm>
            <a:off x="898615" y="1227909"/>
            <a:ext cx="10325102" cy="374468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Times"/>
                <a:ea typeface="Times"/>
                <a:cs typeface="Times"/>
                <a:sym typeface="Times"/>
              </a:rPr>
              <a:t>Managed execution :</a:t>
            </a:r>
            <a:endParaRPr b="0" i="0" sz="2000" u="none" cap="none" strike="noStrike">
              <a:solidFill>
                <a:schemeClr val="lt1"/>
              </a:solidFill>
              <a:latin typeface="Times"/>
              <a:ea typeface="Times"/>
              <a:cs typeface="Times"/>
              <a:sym typeface="Times"/>
            </a:endParaRPr>
          </a:p>
          <a:p>
            <a:pPr indent="-342900" lvl="0" marL="342900" marR="0" rtl="0" algn="just">
              <a:lnSpc>
                <a:spcPct val="100000"/>
              </a:lnSpc>
              <a:spcBef>
                <a:spcPts val="560"/>
              </a:spcBef>
              <a:spcAft>
                <a:spcPts val="0"/>
              </a:spcAft>
              <a:buClr>
                <a:srgbClr val="FF0000"/>
              </a:buClr>
              <a:buSzPts val="1820"/>
              <a:buFont typeface="Times"/>
              <a:buChar char="■"/>
            </a:pPr>
            <a:r>
              <a:rPr b="0" i="0" lang="en-GB" sz="2000" u="none" cap="none" strike="noStrike">
                <a:solidFill>
                  <a:srgbClr val="FF0000"/>
                </a:solidFill>
                <a:latin typeface="Times"/>
                <a:ea typeface="Times"/>
                <a:cs typeface="Times"/>
                <a:sym typeface="Times"/>
              </a:rPr>
              <a:t>Sharing: </a:t>
            </a:r>
            <a:r>
              <a:rPr b="0" i="0" lang="en-GB" sz="2000" u="none" cap="none" strike="noStrike">
                <a:solidFill>
                  <a:srgbClr val="000000"/>
                </a:solidFill>
                <a:latin typeface="Times"/>
                <a:ea typeface="Times"/>
                <a:cs typeface="Times"/>
                <a:sym typeface="Times"/>
              </a:rPr>
              <a:t>sharing in virtualized data centers, to reduce the number of active servers and limit power consumption </a:t>
            </a:r>
            <a:endParaRPr b="0" i="0" sz="2000" u="none" cap="none" strike="noStrike">
              <a:solidFill>
                <a:schemeClr val="lt1"/>
              </a:solidFill>
              <a:latin typeface="Times"/>
              <a:ea typeface="Times"/>
              <a:cs typeface="Times"/>
              <a:sym typeface="Times"/>
            </a:endParaRPr>
          </a:p>
          <a:p>
            <a:pPr indent="-342900" lvl="0" marL="342900" marR="0" rtl="0" algn="just">
              <a:lnSpc>
                <a:spcPct val="100000"/>
              </a:lnSpc>
              <a:spcBef>
                <a:spcPts val="560"/>
              </a:spcBef>
              <a:spcAft>
                <a:spcPts val="0"/>
              </a:spcAft>
              <a:buClr>
                <a:srgbClr val="FF0000"/>
              </a:buClr>
              <a:buSzPts val="1820"/>
              <a:buFont typeface="Times"/>
              <a:buChar char="■"/>
            </a:pPr>
            <a:r>
              <a:rPr b="0" i="0" lang="en-GB" sz="2000" u="none" cap="none" strike="noStrike">
                <a:solidFill>
                  <a:srgbClr val="FF0000"/>
                </a:solidFill>
                <a:latin typeface="Times"/>
                <a:ea typeface="Times"/>
                <a:cs typeface="Times"/>
                <a:sym typeface="Times"/>
              </a:rPr>
              <a:t>Aggregation: </a:t>
            </a:r>
            <a:r>
              <a:rPr b="0" i="0" lang="en-GB" sz="2000" u="none" cap="none" strike="noStrike">
                <a:solidFill>
                  <a:srgbClr val="000000"/>
                </a:solidFill>
                <a:latin typeface="Times"/>
                <a:ea typeface="Times"/>
                <a:cs typeface="Times"/>
                <a:sym typeface="Times"/>
              </a:rPr>
              <a:t>A group of separate hosts tied together and represented to guests as a single virtual host, implemented in middleware for distributed computing.</a:t>
            </a:r>
            <a:endParaRPr b="0" i="0" sz="2000" u="none" cap="none" strike="noStrike">
              <a:solidFill>
                <a:schemeClr val="lt1"/>
              </a:solidFill>
              <a:latin typeface="Times"/>
              <a:ea typeface="Times"/>
              <a:cs typeface="Times"/>
              <a:sym typeface="Times"/>
            </a:endParaRPr>
          </a:p>
          <a:p>
            <a:pPr indent="-342900" lvl="0" marL="342900" marR="0" rtl="0" algn="just">
              <a:lnSpc>
                <a:spcPct val="100000"/>
              </a:lnSpc>
              <a:spcBef>
                <a:spcPts val="560"/>
              </a:spcBef>
              <a:spcAft>
                <a:spcPts val="0"/>
              </a:spcAft>
              <a:buClr>
                <a:srgbClr val="FF0000"/>
              </a:buClr>
              <a:buSzPts val="1820"/>
              <a:buFont typeface="Times"/>
              <a:buChar char="■"/>
            </a:pPr>
            <a:r>
              <a:rPr b="0" i="0" lang="en-GB" sz="2000" u="none" cap="none" strike="noStrike">
                <a:solidFill>
                  <a:srgbClr val="FF0000"/>
                </a:solidFill>
                <a:latin typeface="Times"/>
                <a:ea typeface="Times"/>
                <a:cs typeface="Times"/>
                <a:sym typeface="Times"/>
              </a:rPr>
              <a:t>Emulation</a:t>
            </a:r>
            <a:r>
              <a:rPr b="0" i="0" lang="en-GB" sz="2000" u="none" cap="none" strike="noStrike">
                <a:solidFill>
                  <a:schemeClr val="lt1"/>
                </a:solidFill>
                <a:latin typeface="Times"/>
                <a:ea typeface="Times"/>
                <a:cs typeface="Times"/>
                <a:sym typeface="Times"/>
              </a:rPr>
              <a:t>: </a:t>
            </a:r>
            <a:r>
              <a:rPr b="0" i="0" lang="en-GB" sz="2000" u="none" cap="none" strike="noStrike">
                <a:solidFill>
                  <a:srgbClr val="000000"/>
                </a:solidFill>
                <a:latin typeface="Times"/>
                <a:ea typeface="Times"/>
                <a:cs typeface="Times"/>
                <a:sym typeface="Times"/>
              </a:rPr>
              <a:t>Controlling and tuning the environment that is exposed to guests.</a:t>
            </a:r>
            <a:r>
              <a:rPr b="0" i="0" lang="en-GB" sz="2000" u="none" cap="none" strike="noStrike">
                <a:solidFill>
                  <a:schemeClr val="lt1"/>
                </a:solidFill>
                <a:latin typeface="Times"/>
                <a:ea typeface="Times"/>
                <a:cs typeface="Times"/>
                <a:sym typeface="Times"/>
              </a:rPr>
              <a:t>xample: arcade-game emulator to play arcade games on a normal personal </a:t>
            </a:r>
            <a:endParaRPr b="0" i="0" sz="2000" u="none" cap="none" strike="noStrike">
              <a:solidFill>
                <a:schemeClr val="lt1"/>
              </a:solidFill>
              <a:latin typeface="Times"/>
              <a:ea typeface="Times"/>
              <a:cs typeface="Times"/>
              <a:sym typeface="Times"/>
            </a:endParaRPr>
          </a:p>
          <a:p>
            <a:pPr indent="-342900" lvl="0" marL="342900" marR="0" rtl="0" algn="just">
              <a:lnSpc>
                <a:spcPct val="100000"/>
              </a:lnSpc>
              <a:spcBef>
                <a:spcPts val="560"/>
              </a:spcBef>
              <a:spcAft>
                <a:spcPts val="0"/>
              </a:spcAft>
              <a:buClr>
                <a:srgbClr val="FF0000"/>
              </a:buClr>
              <a:buSzPts val="1820"/>
              <a:buFont typeface="Times"/>
              <a:buChar char="■"/>
            </a:pPr>
            <a:r>
              <a:rPr b="0" i="0" lang="en-GB" sz="2000" u="none" cap="none" strike="noStrike">
                <a:solidFill>
                  <a:srgbClr val="FF0000"/>
                </a:solidFill>
                <a:latin typeface="Times"/>
                <a:ea typeface="Times"/>
                <a:cs typeface="Times"/>
                <a:sym typeface="Times"/>
              </a:rPr>
              <a:t>Isolation</a:t>
            </a:r>
            <a:r>
              <a:rPr b="0" i="0" lang="en-GB" sz="2000" u="none" cap="none" strike="noStrike">
                <a:solidFill>
                  <a:schemeClr val="lt1"/>
                </a:solidFill>
                <a:latin typeface="Times"/>
                <a:ea typeface="Times"/>
                <a:cs typeface="Times"/>
                <a:sym typeface="Times"/>
              </a:rPr>
              <a:t>:</a:t>
            </a:r>
            <a:r>
              <a:rPr b="0" i="0" lang="en-GB" sz="2000" u="none" cap="none" strike="noStrike">
                <a:solidFill>
                  <a:srgbClr val="000000"/>
                </a:solidFill>
                <a:latin typeface="Times"/>
                <a:ea typeface="Times"/>
                <a:cs typeface="Times"/>
                <a:sym typeface="Times"/>
              </a:rPr>
              <a:t> Allows multiple guests to run on the same host without interfering with each other, Also,  Separation between the host and the guest.</a:t>
            </a:r>
            <a:endParaRPr b="0" i="0" sz="2000" u="none" cap="none" strike="noStrike">
              <a:solidFill>
                <a:schemeClr val="lt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1327" name="Google Shape;1327;p2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8" name="Google Shape;1328;p26"/>
          <p:cNvSpPr txBox="1"/>
          <p:nvPr/>
        </p:nvSpPr>
        <p:spPr>
          <a:xfrm>
            <a:off x="420449" y="96075"/>
            <a:ext cx="9335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Characteristics of virtualized environments </a:t>
            </a:r>
            <a:endParaRPr i="0" sz="3200" u="none" cap="none" strike="noStrike">
              <a:solidFill>
                <a:schemeClr val="accent2"/>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grpSp>
        <p:nvGrpSpPr>
          <p:cNvPr id="1334" name="Google Shape;1334;p27"/>
          <p:cNvGrpSpPr/>
          <p:nvPr/>
        </p:nvGrpSpPr>
        <p:grpSpPr>
          <a:xfrm>
            <a:off x="696685" y="2148190"/>
            <a:ext cx="11216642" cy="3425983"/>
            <a:chOff x="0" y="1611087"/>
            <a:chExt cx="9144000" cy="3535680"/>
          </a:xfrm>
        </p:grpSpPr>
        <p:sp>
          <p:nvSpPr>
            <p:cNvPr id="1335" name="Google Shape;1335;p27"/>
            <p:cNvSpPr/>
            <p:nvPr/>
          </p:nvSpPr>
          <p:spPr>
            <a:xfrm>
              <a:off x="0" y="1611087"/>
              <a:ext cx="9144000" cy="3535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336" name="Google Shape;1336;p27"/>
            <p:cNvSpPr/>
            <p:nvPr/>
          </p:nvSpPr>
          <p:spPr>
            <a:xfrm>
              <a:off x="6418191" y="1856905"/>
              <a:ext cx="748937" cy="1086568"/>
            </a:xfrm>
            <a:prstGeom prst="roundRect">
              <a:avLst>
                <a:gd fmla="val 12456" name="adj"/>
              </a:avLst>
            </a:prstGeom>
            <a:solidFill>
              <a:srgbClr val="7F7F7F">
                <a:alpha val="20000"/>
              </a:srgbClr>
            </a:solid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cxnSp>
          <p:nvCxnSpPr>
            <p:cNvPr id="1337" name="Google Shape;1337;p27"/>
            <p:cNvCxnSpPr/>
            <p:nvPr/>
          </p:nvCxnSpPr>
          <p:spPr>
            <a:xfrm>
              <a:off x="235124" y="2943473"/>
              <a:ext cx="7480663" cy="0"/>
            </a:xfrm>
            <a:prstGeom prst="straightConnector1">
              <a:avLst/>
            </a:prstGeom>
            <a:noFill/>
            <a:ln cap="flat" cmpd="sng" w="9525">
              <a:solidFill>
                <a:srgbClr val="000000"/>
              </a:solidFill>
              <a:prstDash val="dash"/>
              <a:miter lim="800000"/>
              <a:headEnd len="sm" w="sm" type="none"/>
              <a:tailEnd len="sm" w="sm" type="none"/>
            </a:ln>
          </p:spPr>
        </p:cxnSp>
        <p:cxnSp>
          <p:nvCxnSpPr>
            <p:cNvPr id="1338" name="Google Shape;1338;p27"/>
            <p:cNvCxnSpPr/>
            <p:nvPr/>
          </p:nvCxnSpPr>
          <p:spPr>
            <a:xfrm>
              <a:off x="230762" y="3783884"/>
              <a:ext cx="7480663" cy="0"/>
            </a:xfrm>
            <a:prstGeom prst="straightConnector1">
              <a:avLst/>
            </a:prstGeom>
            <a:noFill/>
            <a:ln cap="flat" cmpd="sng" w="9525">
              <a:solidFill>
                <a:srgbClr val="000000"/>
              </a:solidFill>
              <a:prstDash val="dash"/>
              <a:miter lim="800000"/>
              <a:headEnd len="sm" w="sm" type="none"/>
              <a:tailEnd len="sm" w="sm" type="none"/>
            </a:ln>
          </p:spPr>
        </p:cxnSp>
        <p:sp>
          <p:nvSpPr>
            <p:cNvPr id="1339" name="Google Shape;1339;p27"/>
            <p:cNvSpPr/>
            <p:nvPr/>
          </p:nvSpPr>
          <p:spPr>
            <a:xfrm rot="10800000">
              <a:off x="391847" y="3081112"/>
              <a:ext cx="1541417" cy="567780"/>
            </a:xfrm>
            <a:prstGeom prst="trapezoid">
              <a:avLst>
                <a:gd fmla="val 70054"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60"/>
                <a:buFont typeface="Noto Sans Symbols"/>
                <a:buNone/>
              </a:pPr>
              <a:r>
                <a:t/>
              </a:r>
              <a:endParaRPr b="0" i="0" sz="1600" u="none" cap="none" strike="noStrike">
                <a:solidFill>
                  <a:srgbClr val="0070C0"/>
                </a:solidFill>
                <a:latin typeface="Arial"/>
                <a:ea typeface="Arial"/>
                <a:cs typeface="Arial"/>
                <a:sym typeface="Arial"/>
              </a:endParaRPr>
            </a:p>
          </p:txBody>
        </p:sp>
        <p:sp>
          <p:nvSpPr>
            <p:cNvPr id="1340" name="Google Shape;1340;p27"/>
            <p:cNvSpPr/>
            <p:nvPr/>
          </p:nvSpPr>
          <p:spPr>
            <a:xfrm>
              <a:off x="2246775" y="3081113"/>
              <a:ext cx="1541417" cy="567780"/>
            </a:xfrm>
            <a:prstGeom prst="trapezoid">
              <a:avLst>
                <a:gd fmla="val 68956"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60"/>
                <a:buFont typeface="Noto Sans Symbols"/>
                <a:buNone/>
              </a:pPr>
              <a:r>
                <a:t/>
              </a:r>
              <a:endParaRPr b="0" i="0" sz="1600" u="none" cap="none" strike="noStrike">
                <a:solidFill>
                  <a:srgbClr val="0070C0"/>
                </a:solidFill>
                <a:latin typeface="Arial"/>
                <a:ea typeface="Arial"/>
                <a:cs typeface="Arial"/>
                <a:sym typeface="Arial"/>
              </a:endParaRPr>
            </a:p>
          </p:txBody>
        </p:sp>
        <p:sp>
          <p:nvSpPr>
            <p:cNvPr id="1341" name="Google Shape;1341;p27"/>
            <p:cNvSpPr/>
            <p:nvPr/>
          </p:nvSpPr>
          <p:spPr>
            <a:xfrm>
              <a:off x="4284591" y="3081109"/>
              <a:ext cx="1332411" cy="567781"/>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60"/>
                <a:buFont typeface="Noto Sans Symbols"/>
                <a:buNone/>
              </a:pPr>
              <a:r>
                <a:t/>
              </a:r>
              <a:endParaRPr b="0" i="0" sz="1600" u="none" cap="none" strike="noStrike">
                <a:solidFill>
                  <a:srgbClr val="0070C0"/>
                </a:solidFill>
                <a:latin typeface="Arial"/>
                <a:ea typeface="Arial"/>
                <a:cs typeface="Arial"/>
                <a:sym typeface="Arial"/>
              </a:endParaRPr>
            </a:p>
          </p:txBody>
        </p:sp>
        <p:sp>
          <p:nvSpPr>
            <p:cNvPr id="1342" name="Google Shape;1342;p27"/>
            <p:cNvSpPr/>
            <p:nvPr/>
          </p:nvSpPr>
          <p:spPr>
            <a:xfrm>
              <a:off x="6152580" y="3081110"/>
              <a:ext cx="1332411" cy="567781"/>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60"/>
                <a:buFont typeface="Noto Sans Symbols"/>
                <a:buNone/>
              </a:pPr>
              <a:r>
                <a:t/>
              </a:r>
              <a:endParaRPr b="0" i="0" sz="1600" u="none" cap="none" strike="noStrike">
                <a:solidFill>
                  <a:srgbClr val="0070C0"/>
                </a:solidFill>
                <a:latin typeface="Arial"/>
                <a:ea typeface="Arial"/>
                <a:cs typeface="Arial"/>
                <a:sym typeface="Arial"/>
              </a:endParaRPr>
            </a:p>
          </p:txBody>
        </p:sp>
        <p:grpSp>
          <p:nvGrpSpPr>
            <p:cNvPr id="1343" name="Google Shape;1343;p27"/>
            <p:cNvGrpSpPr/>
            <p:nvPr/>
          </p:nvGrpSpPr>
          <p:grpSpPr>
            <a:xfrm>
              <a:off x="278631" y="2158588"/>
              <a:ext cx="405389" cy="714011"/>
              <a:chOff x="3635388" y="5006276"/>
              <a:chExt cx="405389" cy="714011"/>
            </a:xfrm>
          </p:grpSpPr>
          <p:sp>
            <p:nvSpPr>
              <p:cNvPr id="1344" name="Google Shape;1344;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45" name="Google Shape;1345;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46" name="Google Shape;1346;p27"/>
            <p:cNvGrpSpPr/>
            <p:nvPr/>
          </p:nvGrpSpPr>
          <p:grpSpPr>
            <a:xfrm>
              <a:off x="729411" y="2158588"/>
              <a:ext cx="405389" cy="714011"/>
              <a:chOff x="3635388" y="5006276"/>
              <a:chExt cx="405389" cy="714011"/>
            </a:xfrm>
          </p:grpSpPr>
          <p:sp>
            <p:nvSpPr>
              <p:cNvPr id="1347" name="Google Shape;1347;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48" name="Google Shape;1348;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49" name="Google Shape;1349;p27"/>
            <p:cNvGrpSpPr/>
            <p:nvPr/>
          </p:nvGrpSpPr>
          <p:grpSpPr>
            <a:xfrm>
              <a:off x="1196560" y="2157388"/>
              <a:ext cx="405389" cy="714011"/>
              <a:chOff x="3635388" y="5006276"/>
              <a:chExt cx="405389" cy="714011"/>
            </a:xfrm>
          </p:grpSpPr>
          <p:sp>
            <p:nvSpPr>
              <p:cNvPr id="1350" name="Google Shape;1350;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51" name="Google Shape;1351;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52" name="Google Shape;1352;p27"/>
            <p:cNvGrpSpPr/>
            <p:nvPr/>
          </p:nvGrpSpPr>
          <p:grpSpPr>
            <a:xfrm>
              <a:off x="1667206" y="2157387"/>
              <a:ext cx="405389" cy="714011"/>
              <a:chOff x="3635388" y="5006276"/>
              <a:chExt cx="405389" cy="714011"/>
            </a:xfrm>
          </p:grpSpPr>
          <p:sp>
            <p:nvSpPr>
              <p:cNvPr id="1353" name="Google Shape;1353;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54" name="Google Shape;1354;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55" name="Google Shape;1355;p27"/>
            <p:cNvGrpSpPr/>
            <p:nvPr/>
          </p:nvGrpSpPr>
          <p:grpSpPr>
            <a:xfrm>
              <a:off x="2128629" y="3869808"/>
              <a:ext cx="405389" cy="714011"/>
              <a:chOff x="3635388" y="5006276"/>
              <a:chExt cx="405389" cy="714011"/>
            </a:xfrm>
          </p:grpSpPr>
          <p:sp>
            <p:nvSpPr>
              <p:cNvPr id="1356" name="Google Shape;1356;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57" name="Google Shape;1357;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58" name="Google Shape;1358;p27"/>
            <p:cNvGrpSpPr/>
            <p:nvPr/>
          </p:nvGrpSpPr>
          <p:grpSpPr>
            <a:xfrm>
              <a:off x="2579409" y="3869808"/>
              <a:ext cx="405389" cy="714011"/>
              <a:chOff x="3635388" y="5006276"/>
              <a:chExt cx="405389" cy="714011"/>
            </a:xfrm>
          </p:grpSpPr>
          <p:sp>
            <p:nvSpPr>
              <p:cNvPr id="1359" name="Google Shape;1359;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60" name="Google Shape;1360;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61" name="Google Shape;1361;p27"/>
            <p:cNvGrpSpPr/>
            <p:nvPr/>
          </p:nvGrpSpPr>
          <p:grpSpPr>
            <a:xfrm>
              <a:off x="3046558" y="3868608"/>
              <a:ext cx="405389" cy="714011"/>
              <a:chOff x="3635388" y="5006276"/>
              <a:chExt cx="405389" cy="714011"/>
            </a:xfrm>
          </p:grpSpPr>
          <p:sp>
            <p:nvSpPr>
              <p:cNvPr id="1362" name="Google Shape;1362;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63" name="Google Shape;1363;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64" name="Google Shape;1364;p27"/>
            <p:cNvGrpSpPr/>
            <p:nvPr/>
          </p:nvGrpSpPr>
          <p:grpSpPr>
            <a:xfrm>
              <a:off x="3517204" y="3868607"/>
              <a:ext cx="405389" cy="714011"/>
              <a:chOff x="3635388" y="5006276"/>
              <a:chExt cx="405389" cy="714011"/>
            </a:xfrm>
          </p:grpSpPr>
          <p:sp>
            <p:nvSpPr>
              <p:cNvPr id="1365" name="Google Shape;1365;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66" name="Google Shape;1366;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67" name="Google Shape;1367;p27"/>
            <p:cNvGrpSpPr/>
            <p:nvPr/>
          </p:nvGrpSpPr>
          <p:grpSpPr>
            <a:xfrm>
              <a:off x="859817" y="3867450"/>
              <a:ext cx="605477" cy="1121404"/>
              <a:chOff x="3635388" y="5061726"/>
              <a:chExt cx="405389" cy="714011"/>
            </a:xfrm>
          </p:grpSpPr>
          <p:sp>
            <p:nvSpPr>
              <p:cNvPr id="1368" name="Google Shape;1368;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69" name="Google Shape;1369;p27"/>
              <p:cNvPicPr preferRelativeResize="0"/>
              <p:nvPr/>
            </p:nvPicPr>
            <p:blipFill rotWithShape="1">
              <a:blip r:embed="rId3">
                <a:alphaModFix/>
              </a:blip>
              <a:srcRect b="0" l="0" r="0" t="0"/>
              <a:stretch/>
            </p:blipFill>
            <p:spPr>
              <a:xfrm flipH="1">
                <a:off x="3635388" y="5061726"/>
                <a:ext cx="368778" cy="714011"/>
              </a:xfrm>
              <a:prstGeom prst="rect">
                <a:avLst/>
              </a:prstGeom>
              <a:noFill/>
              <a:ln>
                <a:noFill/>
              </a:ln>
            </p:spPr>
          </p:pic>
        </p:grpSp>
        <p:grpSp>
          <p:nvGrpSpPr>
            <p:cNvPr id="1370" name="Google Shape;1370;p27"/>
            <p:cNvGrpSpPr/>
            <p:nvPr/>
          </p:nvGrpSpPr>
          <p:grpSpPr>
            <a:xfrm>
              <a:off x="2714744" y="1856905"/>
              <a:ext cx="605477" cy="1121404"/>
              <a:chOff x="3635388" y="5061726"/>
              <a:chExt cx="405389" cy="714011"/>
            </a:xfrm>
          </p:grpSpPr>
          <p:sp>
            <p:nvSpPr>
              <p:cNvPr id="1371" name="Google Shape;1371;p27"/>
              <p:cNvSpPr/>
              <p:nvPr/>
            </p:nvSpPr>
            <p:spPr>
              <a:xfrm>
                <a:off x="3635388" y="5345910"/>
                <a:ext cx="405389" cy="349404"/>
              </a:xfrm>
              <a:prstGeom prst="roundRect">
                <a:avLst>
                  <a:gd fmla="val 16667"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72" name="Google Shape;1372;p27"/>
              <p:cNvPicPr preferRelativeResize="0"/>
              <p:nvPr/>
            </p:nvPicPr>
            <p:blipFill rotWithShape="1">
              <a:blip r:embed="rId3">
                <a:alphaModFix/>
              </a:blip>
              <a:srcRect b="0" l="0" r="0" t="0"/>
              <a:stretch/>
            </p:blipFill>
            <p:spPr>
              <a:xfrm flipH="1">
                <a:off x="3635388" y="5061726"/>
                <a:ext cx="368778" cy="714011"/>
              </a:xfrm>
              <a:prstGeom prst="rect">
                <a:avLst/>
              </a:prstGeom>
              <a:noFill/>
              <a:ln>
                <a:noFill/>
              </a:ln>
            </p:spPr>
          </p:pic>
        </p:grpSp>
        <p:grpSp>
          <p:nvGrpSpPr>
            <p:cNvPr id="1373" name="Google Shape;1373;p27"/>
            <p:cNvGrpSpPr/>
            <p:nvPr/>
          </p:nvGrpSpPr>
          <p:grpSpPr>
            <a:xfrm>
              <a:off x="4748101" y="3869639"/>
              <a:ext cx="405389" cy="714011"/>
              <a:chOff x="3635388" y="5006276"/>
              <a:chExt cx="405389" cy="714011"/>
            </a:xfrm>
          </p:grpSpPr>
          <p:sp>
            <p:nvSpPr>
              <p:cNvPr id="1374" name="Google Shape;1374;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75" name="Google Shape;1375;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76" name="Google Shape;1376;p27"/>
            <p:cNvGrpSpPr/>
            <p:nvPr/>
          </p:nvGrpSpPr>
          <p:grpSpPr>
            <a:xfrm>
              <a:off x="6616090" y="3869685"/>
              <a:ext cx="405389" cy="714011"/>
              <a:chOff x="3635388" y="5006276"/>
              <a:chExt cx="405389" cy="714011"/>
            </a:xfrm>
          </p:grpSpPr>
          <p:sp>
            <p:nvSpPr>
              <p:cNvPr id="1377" name="Google Shape;1377;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78" name="Google Shape;1378;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grpSp>
          <p:nvGrpSpPr>
            <p:cNvPr id="1379" name="Google Shape;1379;p27"/>
            <p:cNvGrpSpPr/>
            <p:nvPr/>
          </p:nvGrpSpPr>
          <p:grpSpPr>
            <a:xfrm>
              <a:off x="6597784" y="2065781"/>
              <a:ext cx="405389" cy="714011"/>
              <a:chOff x="3635388" y="5006276"/>
              <a:chExt cx="405389" cy="714011"/>
            </a:xfrm>
          </p:grpSpPr>
          <p:sp>
            <p:nvSpPr>
              <p:cNvPr id="1380" name="Google Shape;1380;p27"/>
              <p:cNvSpPr/>
              <p:nvPr/>
            </p:nvSpPr>
            <p:spPr>
              <a:xfrm>
                <a:off x="3635388" y="5345910"/>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csve\Local Settings\Temporary Internet Files\Content.IE5\KPABW9QF\MC900435242[1].png" id="1381" name="Google Shape;1381;p27"/>
              <p:cNvPicPr preferRelativeResize="0"/>
              <p:nvPr/>
            </p:nvPicPr>
            <p:blipFill rotWithShape="1">
              <a:blip r:embed="rId3">
                <a:alphaModFix/>
              </a:blip>
              <a:srcRect b="0" l="0" r="0" t="0"/>
              <a:stretch/>
            </p:blipFill>
            <p:spPr>
              <a:xfrm flipH="1">
                <a:off x="3635388" y="5006276"/>
                <a:ext cx="368778" cy="714011"/>
              </a:xfrm>
              <a:prstGeom prst="rect">
                <a:avLst/>
              </a:prstGeom>
              <a:noFill/>
              <a:ln>
                <a:noFill/>
              </a:ln>
            </p:spPr>
          </p:pic>
        </p:grpSp>
        <p:sp>
          <p:nvSpPr>
            <p:cNvPr id="1382" name="Google Shape;1382;p27"/>
            <p:cNvSpPr/>
            <p:nvPr/>
          </p:nvSpPr>
          <p:spPr>
            <a:xfrm>
              <a:off x="4729795" y="2496852"/>
              <a:ext cx="405389" cy="349404"/>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660"/>
                <a:buFont typeface="Noto Sans Symbols"/>
                <a:buNone/>
              </a:pPr>
              <a:r>
                <a:t/>
              </a:r>
              <a:endParaRPr b="0" i="0" sz="1100" u="none" cap="none" strike="noStrike">
                <a:solidFill>
                  <a:srgbClr val="0070C0"/>
                </a:solidFill>
                <a:latin typeface="Arial"/>
                <a:ea typeface="Arial"/>
                <a:cs typeface="Arial"/>
                <a:sym typeface="Arial"/>
              </a:endParaRPr>
            </a:p>
          </p:txBody>
        </p:sp>
        <p:pic>
          <p:nvPicPr>
            <p:cNvPr descr="C:\Documents and Settings\Administrator\Local Settings\Temporary Internet Files\Content.IE5\0NG589SB\MCj04316160000[1].png" id="1383" name="Google Shape;1383;p27"/>
            <p:cNvPicPr preferRelativeResize="0"/>
            <p:nvPr/>
          </p:nvPicPr>
          <p:blipFill rotWithShape="1">
            <a:blip r:embed="rId4">
              <a:alphaModFix/>
            </a:blip>
            <a:srcRect b="0" l="0" r="0" t="0"/>
            <a:stretch/>
          </p:blipFill>
          <p:spPr>
            <a:xfrm flipH="1">
              <a:off x="4729795" y="2236350"/>
              <a:ext cx="393109" cy="556083"/>
            </a:xfrm>
            <a:prstGeom prst="rect">
              <a:avLst/>
            </a:prstGeom>
            <a:noFill/>
            <a:ln>
              <a:noFill/>
            </a:ln>
          </p:spPr>
        </p:pic>
        <p:sp>
          <p:nvSpPr>
            <p:cNvPr id="1384" name="Google Shape;1384;p27"/>
            <p:cNvSpPr/>
            <p:nvPr/>
          </p:nvSpPr>
          <p:spPr>
            <a:xfrm>
              <a:off x="2438227" y="3182977"/>
              <a:ext cx="1158512" cy="34308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Aggregation</a:t>
              </a:r>
              <a:endParaRPr b="0" i="0" sz="1200" u="none" cap="none" strike="noStrike">
                <a:solidFill>
                  <a:srgbClr val="000000"/>
                </a:solidFill>
                <a:latin typeface="Arial"/>
                <a:ea typeface="Arial"/>
                <a:cs typeface="Arial"/>
                <a:sym typeface="Arial"/>
              </a:endParaRPr>
            </a:p>
          </p:txBody>
        </p:sp>
        <p:sp>
          <p:nvSpPr>
            <p:cNvPr id="1385" name="Google Shape;1385;p27"/>
            <p:cNvSpPr/>
            <p:nvPr/>
          </p:nvSpPr>
          <p:spPr>
            <a:xfrm>
              <a:off x="555545" y="3175986"/>
              <a:ext cx="1158512" cy="34308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Sharing</a:t>
              </a:r>
              <a:endParaRPr b="0" i="0" sz="1200" u="none" cap="none" strike="noStrike">
                <a:solidFill>
                  <a:srgbClr val="000000"/>
                </a:solidFill>
                <a:latin typeface="Arial"/>
                <a:ea typeface="Arial"/>
                <a:cs typeface="Arial"/>
                <a:sym typeface="Arial"/>
              </a:endParaRPr>
            </a:p>
          </p:txBody>
        </p:sp>
        <p:sp>
          <p:nvSpPr>
            <p:cNvPr id="1386" name="Google Shape;1386;p27"/>
            <p:cNvSpPr/>
            <p:nvPr/>
          </p:nvSpPr>
          <p:spPr>
            <a:xfrm>
              <a:off x="4371540" y="3182977"/>
              <a:ext cx="1158512" cy="34308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Emulation</a:t>
              </a:r>
              <a:endParaRPr b="0" i="0" sz="1200" u="none" cap="none" strike="noStrike">
                <a:solidFill>
                  <a:srgbClr val="000000"/>
                </a:solidFill>
                <a:latin typeface="Arial"/>
                <a:ea typeface="Arial"/>
                <a:cs typeface="Arial"/>
                <a:sym typeface="Arial"/>
              </a:endParaRPr>
            </a:p>
          </p:txBody>
        </p:sp>
        <p:sp>
          <p:nvSpPr>
            <p:cNvPr id="1387" name="Google Shape;1387;p27"/>
            <p:cNvSpPr/>
            <p:nvPr/>
          </p:nvSpPr>
          <p:spPr>
            <a:xfrm>
              <a:off x="6239529" y="3175990"/>
              <a:ext cx="1158512" cy="34308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Isolation</a:t>
              </a:r>
              <a:endParaRPr b="0" i="0" sz="1200" u="none" cap="none" strike="noStrike">
                <a:solidFill>
                  <a:srgbClr val="000000"/>
                </a:solidFill>
                <a:latin typeface="Arial"/>
                <a:ea typeface="Arial"/>
                <a:cs typeface="Arial"/>
                <a:sym typeface="Arial"/>
              </a:endParaRPr>
            </a:p>
          </p:txBody>
        </p:sp>
        <p:sp>
          <p:nvSpPr>
            <p:cNvPr id="1388" name="Google Shape;1388;p27"/>
            <p:cNvSpPr/>
            <p:nvPr/>
          </p:nvSpPr>
          <p:spPr>
            <a:xfrm>
              <a:off x="7775668" y="3182977"/>
              <a:ext cx="1187237" cy="387146"/>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Arial"/>
                  <a:ea typeface="Arial"/>
                  <a:cs typeface="Arial"/>
                  <a:sym typeface="Arial"/>
                </a:rPr>
                <a:t>Virtualization</a:t>
              </a:r>
              <a:endParaRPr b="0" i="0" sz="1800" u="none" cap="none" strike="noStrike">
                <a:solidFill>
                  <a:schemeClr val="dk1"/>
                </a:solidFill>
                <a:latin typeface="Calibri"/>
                <a:ea typeface="Calibri"/>
                <a:cs typeface="Calibri"/>
                <a:sym typeface="Calibri"/>
              </a:endParaRPr>
            </a:p>
          </p:txBody>
        </p:sp>
        <p:sp>
          <p:nvSpPr>
            <p:cNvPr id="1389" name="Google Shape;1389;p27"/>
            <p:cNvSpPr/>
            <p:nvPr/>
          </p:nvSpPr>
          <p:spPr>
            <a:xfrm>
              <a:off x="7775667" y="3979645"/>
              <a:ext cx="1187237" cy="44850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Arial"/>
                  <a:ea typeface="Arial"/>
                  <a:cs typeface="Arial"/>
                  <a:sym typeface="Arial"/>
                </a:rPr>
                <a:t>Physical Resources</a:t>
              </a:r>
              <a:endParaRPr b="0" i="0" sz="1800" u="none" cap="none" strike="noStrike">
                <a:solidFill>
                  <a:schemeClr val="dk1"/>
                </a:solidFill>
                <a:latin typeface="Calibri"/>
                <a:ea typeface="Calibri"/>
                <a:cs typeface="Calibri"/>
                <a:sym typeface="Calibri"/>
              </a:endParaRPr>
            </a:p>
          </p:txBody>
        </p:sp>
        <p:sp>
          <p:nvSpPr>
            <p:cNvPr id="1390" name="Google Shape;1390;p27"/>
            <p:cNvSpPr/>
            <p:nvPr/>
          </p:nvSpPr>
          <p:spPr>
            <a:xfrm>
              <a:off x="7775668" y="2290137"/>
              <a:ext cx="1187237" cy="44850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Arial"/>
                  <a:ea typeface="Arial"/>
                  <a:cs typeface="Arial"/>
                  <a:sym typeface="Arial"/>
                </a:rPr>
                <a:t>Virtual Resources</a:t>
              </a:r>
              <a:endParaRPr b="0" i="0" sz="1600" u="none" cap="none" strike="noStrike">
                <a:solidFill>
                  <a:srgbClr val="3F3F3F"/>
                </a:solidFill>
                <a:latin typeface="Arial"/>
                <a:ea typeface="Arial"/>
                <a:cs typeface="Arial"/>
                <a:sym typeface="Arial"/>
              </a:endParaRPr>
            </a:p>
          </p:txBody>
        </p:sp>
      </p:grpSp>
      <p:sp>
        <p:nvSpPr>
          <p:cNvPr id="1391" name="Google Shape;1391;p2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2" name="Google Shape;1392;p27"/>
          <p:cNvSpPr txBox="1"/>
          <p:nvPr/>
        </p:nvSpPr>
        <p:spPr>
          <a:xfrm>
            <a:off x="420449" y="96075"/>
            <a:ext cx="9335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Characteristics of virtualized environments </a:t>
            </a:r>
            <a:endParaRPr i="0" sz="3200" u="none" cap="none" strike="noStrike">
              <a:solidFill>
                <a:schemeClr val="accent2"/>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8"/>
          <p:cNvSpPr/>
          <p:nvPr/>
        </p:nvSpPr>
        <p:spPr>
          <a:xfrm>
            <a:off x="898615" y="1227909"/>
            <a:ext cx="10325102" cy="374468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Portability:</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Hardware virtualization solution: </a:t>
            </a:r>
            <a:r>
              <a:rPr b="0" i="0" lang="en-GB" sz="2000" u="none" cap="none" strike="noStrike">
                <a:solidFill>
                  <a:schemeClr val="dk1"/>
                </a:solidFill>
                <a:latin typeface="Times"/>
                <a:ea typeface="Times"/>
                <a:cs typeface="Times"/>
                <a:sym typeface="Times"/>
              </a:rPr>
              <a:t>guest packaged into a virtual image that can be safely moved and executed on top of different virtual machines.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a:t>
            </a:r>
            <a:r>
              <a:rPr b="1" i="0" lang="en-GB" sz="2000" u="none" cap="none" strike="noStrike">
                <a:solidFill>
                  <a:schemeClr val="dk1"/>
                </a:solidFill>
                <a:latin typeface="Times"/>
                <a:ea typeface="Times"/>
                <a:cs typeface="Times"/>
                <a:sym typeface="Times"/>
              </a:rPr>
              <a:t>Programming-level virtualization: I</a:t>
            </a:r>
            <a:r>
              <a:rPr b="0" i="0" lang="en-GB" sz="2000" u="none" cap="none" strike="noStrike">
                <a:solidFill>
                  <a:schemeClr val="dk1"/>
                </a:solidFill>
                <a:latin typeface="Times"/>
                <a:ea typeface="Times"/>
                <a:cs typeface="Times"/>
                <a:sym typeface="Times"/>
              </a:rPr>
              <a:t>mplemented by JVM or .NET runtime, binary code can be run without any recompilation.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This makes flexible and very straight forward: One version is able to run on different platforms with no changes.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Allows your own system always with you and ready to use as long as the required virtual machine manager is available (services you need available to you anywhere you go).</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1399" name="Google Shape;1399;p2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0" name="Google Shape;1400;p28"/>
          <p:cNvSpPr txBox="1"/>
          <p:nvPr/>
        </p:nvSpPr>
        <p:spPr>
          <a:xfrm>
            <a:off x="420449" y="96075"/>
            <a:ext cx="9335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Characteristics of virtualized environments </a:t>
            </a:r>
            <a:endParaRPr i="0" sz="3200" u="none" cap="none" strike="noStrike">
              <a:solidFill>
                <a:schemeClr val="accent2"/>
              </a:solidFill>
              <a:latin typeface="Raleway"/>
              <a:ea typeface="Raleway"/>
              <a:cs typeface="Raleway"/>
              <a:sym typeface="Ralewa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9"/>
          <p:cNvSpPr txBox="1"/>
          <p:nvPr/>
        </p:nvSpPr>
        <p:spPr>
          <a:xfrm>
            <a:off x="420452"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in Clouds</a:t>
            </a:r>
            <a:endParaRPr i="0" sz="3200" u="none" cap="none" strike="noStrike">
              <a:solidFill>
                <a:schemeClr val="accent2"/>
              </a:solidFill>
              <a:latin typeface="Raleway"/>
              <a:ea typeface="Raleway"/>
              <a:cs typeface="Raleway"/>
              <a:sym typeface="Raleway"/>
            </a:endParaRPr>
          </a:p>
        </p:txBody>
      </p:sp>
      <p:sp>
        <p:nvSpPr>
          <p:cNvPr id="1407" name="Google Shape;1407;p29"/>
          <p:cNvSpPr/>
          <p:nvPr/>
        </p:nvSpPr>
        <p:spPr>
          <a:xfrm>
            <a:off x="898615" y="1149532"/>
            <a:ext cx="5615396" cy="549510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43840" lvl="0" marL="342900" marR="0" rtl="0" algn="just">
              <a:lnSpc>
                <a:spcPct val="100000"/>
              </a:lnSpc>
              <a:spcBef>
                <a:spcPts val="0"/>
              </a:spcBef>
              <a:spcAft>
                <a:spcPts val="0"/>
              </a:spcAft>
              <a:buClr>
                <a:schemeClr val="dk1"/>
              </a:buClr>
              <a:buSzPts val="1560"/>
              <a:buFont typeface="Calibri"/>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Virtualization refers to the partitioning the resources of a physical computing hardware (such as computing, storage, network and memory) into multiple virtual resources or virtual machines (VMs).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Key enabling technology of cloud computing that allow pooling of resources.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 cloud computing, resources are pooled to serve multiple users using multi-tenancy.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There are two major types of Virtualization approaches of cloud hardware at physical layer</a:t>
            </a:r>
            <a:endParaRPr b="0" i="0" sz="2000" u="none" cap="none" strike="noStrike">
              <a:solidFill>
                <a:schemeClr val="dk1"/>
              </a:solidFill>
              <a:latin typeface="Times"/>
              <a:ea typeface="Times"/>
              <a:cs typeface="Times"/>
              <a:sym typeface="Times"/>
            </a:endParaRPr>
          </a:p>
          <a:p>
            <a:pPr indent="-325755" lvl="1" marL="669925" marR="0" rtl="0" algn="just">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Server Virtualization</a:t>
            </a:r>
            <a:endParaRPr b="0" i="0" sz="2000" u="none" cap="none" strike="noStrike">
              <a:solidFill>
                <a:schemeClr val="dk1"/>
              </a:solidFill>
              <a:latin typeface="Times"/>
              <a:ea typeface="Times"/>
              <a:cs typeface="Times"/>
              <a:sym typeface="Times"/>
            </a:endParaRPr>
          </a:p>
          <a:p>
            <a:pPr indent="-325755" lvl="1" marL="669925" marR="0" rtl="0" algn="just">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Network Functions Virtualization</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1408" name="Google Shape;1408;p29"/>
          <p:cNvSpPr/>
          <p:nvPr/>
        </p:nvSpPr>
        <p:spPr>
          <a:xfrm rot="5400000">
            <a:off x="8085174" y="3439886"/>
            <a:ext cx="1600198" cy="2514598"/>
          </a:xfrm>
          <a:prstGeom prst="rightBrace">
            <a:avLst>
              <a:gd fmla="val 9824" name="adj1"/>
              <a:gd fmla="val 50632" name="adj2"/>
            </a:avLst>
          </a:prstGeom>
          <a:noFill/>
          <a:ln cap="flat" cmpd="sng" w="28575">
            <a:solidFill>
              <a:schemeClr val="accen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409" name="Google Shape;1409;p29"/>
          <p:cNvSpPr/>
          <p:nvPr/>
        </p:nvSpPr>
        <p:spPr>
          <a:xfrm rot="5400000">
            <a:off x="9835820" y="4198289"/>
            <a:ext cx="1676400" cy="838200"/>
          </a:xfrm>
          <a:prstGeom prst="rightBrace">
            <a:avLst>
              <a:gd fmla="val 9204" name="adj1"/>
              <a:gd fmla="val 37379" name="adj2"/>
            </a:avLst>
          </a:prstGeom>
          <a:noFill/>
          <a:ln cap="flat" cmpd="sng" w="28575">
            <a:solidFill>
              <a:srgbClr val="00B05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410" name="Google Shape;1410;p29"/>
          <p:cNvSpPr txBox="1"/>
          <p:nvPr/>
        </p:nvSpPr>
        <p:spPr>
          <a:xfrm>
            <a:off x="7968919" y="5486401"/>
            <a:ext cx="16764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Server Virtualisation</a:t>
            </a:r>
            <a:endParaRPr b="0" i="0" sz="1800" u="none" cap="none" strike="noStrike">
              <a:solidFill>
                <a:schemeClr val="dk1"/>
              </a:solidFill>
              <a:latin typeface="Calibri"/>
              <a:ea typeface="Calibri"/>
              <a:cs typeface="Calibri"/>
              <a:sym typeface="Calibri"/>
            </a:endParaRPr>
          </a:p>
        </p:txBody>
      </p:sp>
      <p:sp>
        <p:nvSpPr>
          <p:cNvPr id="1411" name="Google Shape;1411;p29"/>
          <p:cNvSpPr txBox="1"/>
          <p:nvPr/>
        </p:nvSpPr>
        <p:spPr>
          <a:xfrm>
            <a:off x="9386984" y="5486401"/>
            <a:ext cx="228600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Network Functions Virtualisation</a:t>
            </a:r>
            <a:endParaRPr b="0" i="0" sz="1800" u="none" cap="none" strike="noStrike">
              <a:solidFill>
                <a:schemeClr val="dk1"/>
              </a:solidFill>
              <a:latin typeface="Calibri"/>
              <a:ea typeface="Calibri"/>
              <a:cs typeface="Calibri"/>
              <a:sym typeface="Calibri"/>
            </a:endParaRPr>
          </a:p>
        </p:txBody>
      </p:sp>
      <p:pic>
        <p:nvPicPr>
          <p:cNvPr id="1412" name="Google Shape;1412;p29"/>
          <p:cNvPicPr preferRelativeResize="0"/>
          <p:nvPr/>
        </p:nvPicPr>
        <p:blipFill rotWithShape="1">
          <a:blip r:embed="rId3">
            <a:alphaModFix/>
          </a:blip>
          <a:srcRect b="0" l="0" r="0" t="0"/>
          <a:stretch/>
        </p:blipFill>
        <p:spPr>
          <a:xfrm>
            <a:off x="7612445" y="1281152"/>
            <a:ext cx="3750528" cy="3405149"/>
          </a:xfrm>
          <a:prstGeom prst="rect">
            <a:avLst/>
          </a:prstGeom>
          <a:noFill/>
          <a:ln>
            <a:noFill/>
          </a:ln>
        </p:spPr>
      </p:pic>
      <p:sp>
        <p:nvSpPr>
          <p:cNvPr id="1413" name="Google Shape;1413;p2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500"/>
                                        <p:tgtEl>
                                          <p:spTgt spid="1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
          <p:cNvSpPr txBox="1"/>
          <p:nvPr>
            <p:ph idx="1" type="body"/>
          </p:nvPr>
        </p:nvSpPr>
        <p:spPr>
          <a:xfrm>
            <a:off x="1986720" y="3060827"/>
            <a:ext cx="8312980" cy="769275"/>
          </a:xfrm>
          <a:prstGeom prst="rect">
            <a:avLst/>
          </a:prstGeom>
          <a:noFill/>
          <a:ln>
            <a:noFill/>
          </a:ln>
        </p:spPr>
        <p:txBody>
          <a:bodyPr anchorCtr="0" anchor="ctr" bIns="45700" lIns="0" spcFirstLastPara="1" rIns="91425" wrap="square" tIns="45700">
            <a:noAutofit/>
          </a:bodyPr>
          <a:lstStyle/>
          <a:p>
            <a:pPr indent="0" lvl="0" marL="0" rtl="0" algn="ctr">
              <a:lnSpc>
                <a:spcPct val="90000"/>
              </a:lnSpc>
              <a:spcBef>
                <a:spcPts val="0"/>
              </a:spcBef>
              <a:spcAft>
                <a:spcPts val="0"/>
              </a:spcAft>
              <a:buClr>
                <a:schemeClr val="dk1"/>
              </a:buClr>
              <a:buSzPts val="5300"/>
              <a:buNone/>
            </a:pPr>
            <a:r>
              <a:rPr b="1" lang="en-GB">
                <a:solidFill>
                  <a:schemeClr val="dk1"/>
                </a:solidFill>
              </a:rPr>
              <a:t>Virtualization</a:t>
            </a:r>
            <a:endParaRPr b="1">
              <a:solidFill>
                <a:schemeClr val="dk1"/>
              </a:solidFill>
            </a:endParaRPr>
          </a:p>
        </p:txBody>
      </p:sp>
      <p:sp>
        <p:nvSpPr>
          <p:cNvPr id="500" name="Google Shape;500;p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3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 Machine (VM)</a:t>
            </a:r>
            <a:endParaRPr i="0" sz="3200" u="none" cap="none" strike="noStrike">
              <a:solidFill>
                <a:schemeClr val="accent2"/>
              </a:solidFill>
              <a:latin typeface="Raleway"/>
              <a:ea typeface="Raleway"/>
              <a:cs typeface="Raleway"/>
              <a:sym typeface="Raleway"/>
            </a:endParaRPr>
          </a:p>
        </p:txBody>
      </p:sp>
      <p:sp>
        <p:nvSpPr>
          <p:cNvPr id="1420" name="Google Shape;1420;p30"/>
          <p:cNvSpPr/>
          <p:nvPr/>
        </p:nvSpPr>
        <p:spPr>
          <a:xfrm>
            <a:off x="719070" y="1402080"/>
            <a:ext cx="10753860" cy="369243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VM can be implemented by adding a software layer to a real machine to support desired architecture, can be applied to entire machine, lie at architected interfaces.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Architecture: </a:t>
            </a:r>
            <a:r>
              <a:rPr b="0" i="0" lang="en-GB" sz="2000" u="none" cap="none" strike="noStrike">
                <a:solidFill>
                  <a:schemeClr val="dk1"/>
                </a:solidFill>
                <a:latin typeface="Times"/>
                <a:ea typeface="Times"/>
                <a:cs typeface="Times"/>
                <a:sym typeface="Times"/>
              </a:rPr>
              <a:t>a formal specification to an interface in the system, including the logical behavior of the resources managed via the interface.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Implementation describes the actual embodiment of an architecture.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Abstraction levels correspond to implementation layers, having its own interface or architecture.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Guest </a:t>
            </a:r>
            <a:r>
              <a:rPr b="0" i="0" lang="en-GB" sz="2000" u="none" cap="none" strike="noStrike">
                <a:solidFill>
                  <a:schemeClr val="dk1"/>
                </a:solidFill>
                <a:latin typeface="Times"/>
                <a:ea typeface="Times"/>
                <a:cs typeface="Times"/>
                <a:sym typeface="Times"/>
              </a:rPr>
              <a:t>– system component interacts with Virtualization Layer.</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Host </a:t>
            </a:r>
            <a:r>
              <a:rPr b="0" i="0" lang="en-GB" sz="2000" u="none" cap="none" strike="noStrike">
                <a:solidFill>
                  <a:schemeClr val="dk1"/>
                </a:solidFill>
                <a:latin typeface="Times"/>
                <a:ea typeface="Times"/>
                <a:cs typeface="Times"/>
                <a:sym typeface="Times"/>
              </a:rPr>
              <a:t>– original environment where guest runs.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Virtualization Layer </a:t>
            </a:r>
            <a:r>
              <a:rPr b="0" i="0" lang="en-GB" sz="2000" u="none" cap="none" strike="noStrike">
                <a:solidFill>
                  <a:schemeClr val="dk1"/>
                </a:solidFill>
                <a:latin typeface="Times"/>
                <a:ea typeface="Times"/>
                <a:cs typeface="Times"/>
                <a:sym typeface="Times"/>
              </a:rPr>
              <a:t>– recreate the same or different environment where guest will run.</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1421" name="Google Shape;1421;p3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3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428" name="Google Shape;1428;p31"/>
          <p:cNvGrpSpPr/>
          <p:nvPr/>
        </p:nvGrpSpPr>
        <p:grpSpPr>
          <a:xfrm>
            <a:off x="741590" y="1326607"/>
            <a:ext cx="10708819" cy="4825602"/>
            <a:chOff x="312607" y="398234"/>
            <a:chExt cx="8831393" cy="6220278"/>
          </a:xfrm>
        </p:grpSpPr>
        <p:sp>
          <p:nvSpPr>
            <p:cNvPr id="1429" name="Google Shape;1429;p31"/>
            <p:cNvSpPr/>
            <p:nvPr/>
          </p:nvSpPr>
          <p:spPr>
            <a:xfrm>
              <a:off x="851128" y="1189752"/>
              <a:ext cx="8292872" cy="542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30" name="Google Shape;1430;p31"/>
            <p:cNvSpPr txBox="1"/>
            <p:nvPr/>
          </p:nvSpPr>
          <p:spPr>
            <a:xfrm>
              <a:off x="312607" y="3327889"/>
              <a:ext cx="1005831" cy="448559"/>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Virtualization</a:t>
              </a:r>
              <a:endParaRPr b="0" i="0" sz="1400" u="none" cap="none" strike="noStrike">
                <a:solidFill>
                  <a:srgbClr val="000000"/>
                </a:solidFill>
                <a:latin typeface="Arial"/>
                <a:ea typeface="Arial"/>
                <a:cs typeface="Arial"/>
                <a:sym typeface="Arial"/>
              </a:endParaRPr>
            </a:p>
          </p:txBody>
        </p:sp>
        <p:sp>
          <p:nvSpPr>
            <p:cNvPr id="1431" name="Google Shape;1431;p31"/>
            <p:cNvSpPr txBox="1"/>
            <p:nvPr/>
          </p:nvSpPr>
          <p:spPr>
            <a:xfrm>
              <a:off x="2101921" y="2139975"/>
              <a:ext cx="1287512"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365750"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Execution Environment</a:t>
              </a:r>
              <a:endParaRPr b="0" i="0" sz="1800" u="none" cap="none" strike="noStrike">
                <a:solidFill>
                  <a:schemeClr val="dk1"/>
                </a:solidFill>
                <a:latin typeface="Calibri"/>
                <a:ea typeface="Calibri"/>
                <a:cs typeface="Calibri"/>
                <a:sym typeface="Calibri"/>
              </a:endParaRPr>
            </a:p>
          </p:txBody>
        </p:sp>
        <p:sp>
          <p:nvSpPr>
            <p:cNvPr id="1432" name="Google Shape;1432;p31"/>
            <p:cNvSpPr txBox="1"/>
            <p:nvPr/>
          </p:nvSpPr>
          <p:spPr>
            <a:xfrm>
              <a:off x="2101921" y="2968054"/>
              <a:ext cx="1287512"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200"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Storage</a:t>
              </a:r>
              <a:endParaRPr b="0" i="0" sz="1800" u="none" cap="none" strike="noStrike">
                <a:solidFill>
                  <a:schemeClr val="dk1"/>
                </a:solidFill>
                <a:latin typeface="Calibri"/>
                <a:ea typeface="Calibri"/>
                <a:cs typeface="Calibri"/>
                <a:sym typeface="Calibri"/>
              </a:endParaRPr>
            </a:p>
          </p:txBody>
        </p:sp>
        <p:sp>
          <p:nvSpPr>
            <p:cNvPr id="1433" name="Google Shape;1433;p31"/>
            <p:cNvSpPr txBox="1"/>
            <p:nvPr/>
          </p:nvSpPr>
          <p:spPr>
            <a:xfrm>
              <a:off x="2101921" y="3795375"/>
              <a:ext cx="1279246"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457200"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Network</a:t>
              </a:r>
              <a:endParaRPr b="0" i="0" sz="1800" u="none" cap="none" strike="noStrike">
                <a:solidFill>
                  <a:schemeClr val="dk1"/>
                </a:solidFill>
                <a:latin typeface="Calibri"/>
                <a:ea typeface="Calibri"/>
                <a:cs typeface="Calibri"/>
                <a:sym typeface="Calibri"/>
              </a:endParaRPr>
            </a:p>
          </p:txBody>
        </p:sp>
        <p:sp>
          <p:nvSpPr>
            <p:cNvPr id="1434" name="Google Shape;1434;p31"/>
            <p:cNvSpPr txBox="1"/>
            <p:nvPr/>
          </p:nvSpPr>
          <p:spPr>
            <a:xfrm>
              <a:off x="2101921" y="5355924"/>
              <a:ext cx="1279246"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840"/>
                <a:buFont typeface="Noto Sans Symbols"/>
                <a:buNone/>
              </a:pPr>
              <a:r>
                <a:rPr b="0" i="0" lang="en-GB" sz="1400" u="none" cap="none" strike="noStrike">
                  <a:solidFill>
                    <a:srgbClr val="000000"/>
                  </a:solidFill>
                  <a:latin typeface="Arial"/>
                  <a:ea typeface="Arial"/>
                  <a:cs typeface="Arial"/>
                  <a:sym typeface="Arial"/>
                </a:rPr>
                <a:t>….</a:t>
              </a:r>
              <a:endParaRPr b="0" i="0" sz="1800" u="none" cap="none" strike="noStrike">
                <a:solidFill>
                  <a:schemeClr val="dk1"/>
                </a:solidFill>
                <a:latin typeface="Calibri"/>
                <a:ea typeface="Calibri"/>
                <a:cs typeface="Calibri"/>
                <a:sym typeface="Calibri"/>
              </a:endParaRPr>
            </a:p>
          </p:txBody>
        </p:sp>
        <p:cxnSp>
          <p:nvCxnSpPr>
            <p:cNvPr id="1435" name="Google Shape;1435;p31"/>
            <p:cNvCxnSpPr/>
            <p:nvPr/>
          </p:nvCxnSpPr>
          <p:spPr>
            <a:xfrm>
              <a:off x="5272632" y="1470386"/>
              <a:ext cx="0" cy="1910163"/>
            </a:xfrm>
            <a:prstGeom prst="straightConnector1">
              <a:avLst/>
            </a:prstGeom>
            <a:noFill/>
            <a:ln cap="flat" cmpd="sng" w="9525">
              <a:solidFill>
                <a:srgbClr val="000000"/>
              </a:solidFill>
              <a:prstDash val="solid"/>
              <a:miter lim="800000"/>
              <a:headEnd len="sm" w="sm" type="none"/>
              <a:tailEnd len="sm" w="sm" type="none"/>
            </a:ln>
          </p:spPr>
        </p:cxnSp>
        <p:cxnSp>
          <p:nvCxnSpPr>
            <p:cNvPr id="1436" name="Google Shape;1436;p31"/>
            <p:cNvCxnSpPr/>
            <p:nvPr/>
          </p:nvCxnSpPr>
          <p:spPr>
            <a:xfrm>
              <a:off x="1713816" y="2400480"/>
              <a:ext cx="0" cy="3215949"/>
            </a:xfrm>
            <a:prstGeom prst="straightConnector1">
              <a:avLst/>
            </a:prstGeom>
            <a:noFill/>
            <a:ln cap="flat" cmpd="sng" w="9525">
              <a:solidFill>
                <a:srgbClr val="000000"/>
              </a:solidFill>
              <a:prstDash val="solid"/>
              <a:miter lim="800000"/>
              <a:headEnd len="sm" w="sm" type="none"/>
              <a:tailEnd len="sm" w="sm" type="none"/>
            </a:ln>
          </p:spPr>
        </p:cxnSp>
        <p:sp>
          <p:nvSpPr>
            <p:cNvPr id="1437" name="Google Shape;1437;p31"/>
            <p:cNvSpPr txBox="1"/>
            <p:nvPr/>
          </p:nvSpPr>
          <p:spPr>
            <a:xfrm>
              <a:off x="5582200" y="1244765"/>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Emulation</a:t>
              </a:r>
              <a:endParaRPr b="0" i="0" sz="1400" u="none" cap="none" strike="noStrike">
                <a:solidFill>
                  <a:srgbClr val="000000"/>
                </a:solidFill>
                <a:latin typeface="Arial"/>
                <a:ea typeface="Arial"/>
                <a:cs typeface="Arial"/>
                <a:sym typeface="Arial"/>
              </a:endParaRPr>
            </a:p>
          </p:txBody>
        </p:sp>
        <p:sp>
          <p:nvSpPr>
            <p:cNvPr id="1438" name="Google Shape;1438;p31"/>
            <p:cNvSpPr txBox="1"/>
            <p:nvPr/>
          </p:nvSpPr>
          <p:spPr>
            <a:xfrm>
              <a:off x="5568213" y="2193325"/>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High-Level VM</a:t>
              </a:r>
              <a:endParaRPr b="0" i="0" sz="1800" u="none" cap="none" strike="noStrike">
                <a:solidFill>
                  <a:schemeClr val="dk1"/>
                </a:solidFill>
                <a:latin typeface="Calibri"/>
                <a:ea typeface="Calibri"/>
                <a:cs typeface="Calibri"/>
                <a:sym typeface="Calibri"/>
              </a:endParaRPr>
            </a:p>
          </p:txBody>
        </p:sp>
        <p:sp>
          <p:nvSpPr>
            <p:cNvPr id="1439" name="Google Shape;1439;p31"/>
            <p:cNvSpPr txBox="1"/>
            <p:nvPr/>
          </p:nvSpPr>
          <p:spPr>
            <a:xfrm>
              <a:off x="5580484" y="3154928"/>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Multiprogramming</a:t>
              </a:r>
              <a:endParaRPr b="0" i="0" sz="1800" u="none" cap="none" strike="noStrike">
                <a:solidFill>
                  <a:schemeClr val="dk1"/>
                </a:solidFill>
                <a:latin typeface="Calibri"/>
                <a:ea typeface="Calibri"/>
                <a:cs typeface="Calibri"/>
                <a:sym typeface="Calibri"/>
              </a:endParaRPr>
            </a:p>
          </p:txBody>
        </p:sp>
        <p:sp>
          <p:nvSpPr>
            <p:cNvPr id="1440" name="Google Shape;1440;p31"/>
            <p:cNvSpPr txBox="1"/>
            <p:nvPr/>
          </p:nvSpPr>
          <p:spPr>
            <a:xfrm>
              <a:off x="5596560" y="3918860"/>
              <a:ext cx="1513070" cy="572584"/>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Hardware-assisted</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24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Virtualization</a:t>
              </a:r>
              <a:endParaRPr b="0" i="0" sz="1400" u="none" cap="none" strike="noStrike">
                <a:solidFill>
                  <a:srgbClr val="000000"/>
                </a:solidFill>
                <a:latin typeface="Arial"/>
                <a:ea typeface="Arial"/>
                <a:cs typeface="Arial"/>
                <a:sym typeface="Arial"/>
              </a:endParaRPr>
            </a:p>
          </p:txBody>
        </p:sp>
        <p:cxnSp>
          <p:nvCxnSpPr>
            <p:cNvPr id="1441" name="Google Shape;1441;p31"/>
            <p:cNvCxnSpPr/>
            <p:nvPr/>
          </p:nvCxnSpPr>
          <p:spPr>
            <a:xfrm>
              <a:off x="1713816" y="2400480"/>
              <a:ext cx="384355" cy="0"/>
            </a:xfrm>
            <a:prstGeom prst="straightConnector1">
              <a:avLst/>
            </a:prstGeom>
            <a:noFill/>
            <a:ln cap="flat" cmpd="sng" w="9525">
              <a:solidFill>
                <a:srgbClr val="000000"/>
              </a:solidFill>
              <a:prstDash val="solid"/>
              <a:miter lim="800000"/>
              <a:headEnd len="sm" w="sm" type="none"/>
              <a:tailEnd len="sm" w="sm" type="none"/>
            </a:ln>
          </p:spPr>
        </p:cxnSp>
        <p:cxnSp>
          <p:nvCxnSpPr>
            <p:cNvPr id="1442" name="Google Shape;1442;p31"/>
            <p:cNvCxnSpPr/>
            <p:nvPr/>
          </p:nvCxnSpPr>
          <p:spPr>
            <a:xfrm>
              <a:off x="1717566" y="3229625"/>
              <a:ext cx="384355" cy="0"/>
            </a:xfrm>
            <a:prstGeom prst="straightConnector1">
              <a:avLst/>
            </a:prstGeom>
            <a:noFill/>
            <a:ln cap="flat" cmpd="sng" w="9525">
              <a:solidFill>
                <a:srgbClr val="000000"/>
              </a:solidFill>
              <a:prstDash val="solid"/>
              <a:miter lim="800000"/>
              <a:headEnd len="sm" w="sm" type="none"/>
              <a:tailEnd len="sm" w="sm" type="none"/>
            </a:ln>
          </p:spPr>
        </p:cxnSp>
        <p:cxnSp>
          <p:nvCxnSpPr>
            <p:cNvPr id="1443" name="Google Shape;1443;p31"/>
            <p:cNvCxnSpPr/>
            <p:nvPr/>
          </p:nvCxnSpPr>
          <p:spPr>
            <a:xfrm>
              <a:off x="1719746" y="4062490"/>
              <a:ext cx="384355" cy="0"/>
            </a:xfrm>
            <a:prstGeom prst="straightConnector1">
              <a:avLst/>
            </a:prstGeom>
            <a:noFill/>
            <a:ln cap="flat" cmpd="sng" w="9525">
              <a:solidFill>
                <a:srgbClr val="000000"/>
              </a:solidFill>
              <a:prstDash val="solid"/>
              <a:miter lim="800000"/>
              <a:headEnd len="sm" w="sm" type="none"/>
              <a:tailEnd len="sm" w="sm" type="none"/>
            </a:ln>
          </p:spPr>
        </p:cxnSp>
        <p:cxnSp>
          <p:nvCxnSpPr>
            <p:cNvPr id="1444" name="Google Shape;1444;p31"/>
            <p:cNvCxnSpPr/>
            <p:nvPr/>
          </p:nvCxnSpPr>
          <p:spPr>
            <a:xfrm>
              <a:off x="1719746" y="5616429"/>
              <a:ext cx="384355" cy="0"/>
            </a:xfrm>
            <a:prstGeom prst="straightConnector1">
              <a:avLst/>
            </a:prstGeom>
            <a:noFill/>
            <a:ln cap="flat" cmpd="sng" w="9525">
              <a:solidFill>
                <a:srgbClr val="000000"/>
              </a:solidFill>
              <a:prstDash val="solid"/>
              <a:miter lim="800000"/>
              <a:headEnd len="sm" w="sm" type="none"/>
              <a:tailEnd len="sm" w="sm" type="none"/>
            </a:ln>
          </p:spPr>
        </p:cxnSp>
        <p:cxnSp>
          <p:nvCxnSpPr>
            <p:cNvPr id="1445" name="Google Shape;1445;p31"/>
            <p:cNvCxnSpPr/>
            <p:nvPr/>
          </p:nvCxnSpPr>
          <p:spPr>
            <a:xfrm>
              <a:off x="1318438" y="3562801"/>
              <a:ext cx="384355" cy="0"/>
            </a:xfrm>
            <a:prstGeom prst="straightConnector1">
              <a:avLst/>
            </a:prstGeom>
            <a:noFill/>
            <a:ln cap="flat" cmpd="sng" w="9525">
              <a:solidFill>
                <a:srgbClr val="000000"/>
              </a:solidFill>
              <a:prstDash val="solid"/>
              <a:miter lim="800000"/>
              <a:headEnd len="sm" w="sm" type="none"/>
              <a:tailEnd len="sm" w="sm" type="none"/>
            </a:ln>
          </p:spPr>
        </p:cxnSp>
        <p:sp>
          <p:nvSpPr>
            <p:cNvPr id="1446" name="Google Shape;1446;p31"/>
            <p:cNvSpPr txBox="1"/>
            <p:nvPr/>
          </p:nvSpPr>
          <p:spPr>
            <a:xfrm>
              <a:off x="3779928" y="2150607"/>
              <a:ext cx="1217366"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Process Level</a:t>
              </a:r>
              <a:endParaRPr b="0" i="0" sz="1400" u="none" cap="none" strike="noStrike">
                <a:solidFill>
                  <a:srgbClr val="000000"/>
                </a:solidFill>
                <a:latin typeface="Arial"/>
                <a:ea typeface="Arial"/>
                <a:cs typeface="Arial"/>
                <a:sym typeface="Arial"/>
              </a:endParaRPr>
            </a:p>
          </p:txBody>
        </p:sp>
        <p:sp>
          <p:nvSpPr>
            <p:cNvPr id="1447" name="Google Shape;1447;p31"/>
            <p:cNvSpPr txBox="1"/>
            <p:nvPr/>
          </p:nvSpPr>
          <p:spPr>
            <a:xfrm>
              <a:off x="3779928" y="4917604"/>
              <a:ext cx="1217366" cy="54227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System Level</a:t>
              </a:r>
              <a:endParaRPr b="0" i="0" sz="1400" u="none" cap="none" strike="noStrike">
                <a:solidFill>
                  <a:srgbClr val="000000"/>
                </a:solidFill>
                <a:latin typeface="Arial"/>
                <a:ea typeface="Arial"/>
                <a:cs typeface="Arial"/>
                <a:sym typeface="Arial"/>
              </a:endParaRPr>
            </a:p>
          </p:txBody>
        </p:sp>
        <p:cxnSp>
          <p:nvCxnSpPr>
            <p:cNvPr id="1448" name="Google Shape;1448;p31"/>
            <p:cNvCxnSpPr>
              <a:stCxn id="1446" idx="3"/>
            </p:cNvCxnSpPr>
            <p:nvPr/>
          </p:nvCxnSpPr>
          <p:spPr>
            <a:xfrm>
              <a:off x="4997294" y="2421746"/>
              <a:ext cx="561900" cy="0"/>
            </a:xfrm>
            <a:prstGeom prst="straightConnector1">
              <a:avLst/>
            </a:prstGeom>
            <a:noFill/>
            <a:ln cap="flat" cmpd="sng" w="9525">
              <a:solidFill>
                <a:srgbClr val="000000"/>
              </a:solidFill>
              <a:prstDash val="solid"/>
              <a:miter lim="800000"/>
              <a:headEnd len="sm" w="sm" type="none"/>
              <a:tailEnd len="sm" w="sm" type="none"/>
            </a:ln>
          </p:spPr>
        </p:cxnSp>
        <p:cxnSp>
          <p:nvCxnSpPr>
            <p:cNvPr id="1449" name="Google Shape;1449;p31"/>
            <p:cNvCxnSpPr>
              <a:endCxn id="1437" idx="1"/>
            </p:cNvCxnSpPr>
            <p:nvPr/>
          </p:nvCxnSpPr>
          <p:spPr>
            <a:xfrm>
              <a:off x="5272600" y="1470386"/>
              <a:ext cx="309600" cy="0"/>
            </a:xfrm>
            <a:prstGeom prst="straightConnector1">
              <a:avLst/>
            </a:prstGeom>
            <a:noFill/>
            <a:ln cap="flat" cmpd="sng" w="9525">
              <a:solidFill>
                <a:srgbClr val="000000"/>
              </a:solidFill>
              <a:prstDash val="solid"/>
              <a:miter lim="800000"/>
              <a:headEnd len="sm" w="sm" type="none"/>
              <a:tailEnd len="sm" w="sm" type="none"/>
            </a:ln>
          </p:spPr>
        </p:cxnSp>
        <p:cxnSp>
          <p:nvCxnSpPr>
            <p:cNvPr id="1450" name="Google Shape;1450;p31"/>
            <p:cNvCxnSpPr/>
            <p:nvPr/>
          </p:nvCxnSpPr>
          <p:spPr>
            <a:xfrm>
              <a:off x="5278256" y="3380549"/>
              <a:ext cx="309568" cy="0"/>
            </a:xfrm>
            <a:prstGeom prst="straightConnector1">
              <a:avLst/>
            </a:prstGeom>
            <a:noFill/>
            <a:ln cap="flat" cmpd="sng" w="9525">
              <a:solidFill>
                <a:srgbClr val="000000"/>
              </a:solidFill>
              <a:prstDash val="solid"/>
              <a:miter lim="800000"/>
              <a:headEnd len="sm" w="sm" type="none"/>
              <a:tailEnd len="sm" w="sm" type="none"/>
            </a:ln>
          </p:spPr>
        </p:cxnSp>
        <p:cxnSp>
          <p:nvCxnSpPr>
            <p:cNvPr id="1451" name="Google Shape;1451;p31"/>
            <p:cNvCxnSpPr/>
            <p:nvPr/>
          </p:nvCxnSpPr>
          <p:spPr>
            <a:xfrm>
              <a:off x="3407734" y="2414833"/>
              <a:ext cx="372139" cy="0"/>
            </a:xfrm>
            <a:prstGeom prst="straightConnector1">
              <a:avLst/>
            </a:prstGeom>
            <a:noFill/>
            <a:ln cap="flat" cmpd="sng" w="9525">
              <a:solidFill>
                <a:srgbClr val="000000"/>
              </a:solidFill>
              <a:prstDash val="solid"/>
              <a:miter lim="800000"/>
              <a:headEnd len="sm" w="sm" type="none"/>
              <a:tailEnd len="sm" w="sm" type="none"/>
            </a:ln>
          </p:spPr>
        </p:cxnSp>
        <p:sp>
          <p:nvSpPr>
            <p:cNvPr id="1452" name="Google Shape;1452;p31"/>
            <p:cNvSpPr txBox="1"/>
            <p:nvPr/>
          </p:nvSpPr>
          <p:spPr>
            <a:xfrm>
              <a:off x="5596561" y="5355018"/>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Para virtualization</a:t>
              </a:r>
              <a:endParaRPr b="0" i="0" sz="1800" u="none" cap="none" strike="noStrike">
                <a:solidFill>
                  <a:schemeClr val="dk1"/>
                </a:solidFill>
                <a:latin typeface="Calibri"/>
                <a:ea typeface="Calibri"/>
                <a:cs typeface="Calibri"/>
                <a:sym typeface="Calibri"/>
              </a:endParaRPr>
            </a:p>
          </p:txBody>
        </p:sp>
        <p:sp>
          <p:nvSpPr>
            <p:cNvPr id="1453" name="Google Shape;1453;p31"/>
            <p:cNvSpPr txBox="1"/>
            <p:nvPr/>
          </p:nvSpPr>
          <p:spPr>
            <a:xfrm>
              <a:off x="5596560" y="4701445"/>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Full Virtualization</a:t>
              </a:r>
              <a:endParaRPr b="0" i="0" sz="1800" u="none" cap="none" strike="noStrike">
                <a:solidFill>
                  <a:schemeClr val="dk1"/>
                </a:solidFill>
                <a:latin typeface="Calibri"/>
                <a:ea typeface="Calibri"/>
                <a:cs typeface="Calibri"/>
                <a:sym typeface="Calibri"/>
              </a:endParaRPr>
            </a:p>
          </p:txBody>
        </p:sp>
        <p:cxnSp>
          <p:nvCxnSpPr>
            <p:cNvPr id="1454" name="Google Shape;1454;p31"/>
            <p:cNvCxnSpPr>
              <a:stCxn id="1447" idx="3"/>
            </p:cNvCxnSpPr>
            <p:nvPr/>
          </p:nvCxnSpPr>
          <p:spPr>
            <a:xfrm>
              <a:off x="4997294" y="5188743"/>
              <a:ext cx="249300" cy="0"/>
            </a:xfrm>
            <a:prstGeom prst="straightConnector1">
              <a:avLst/>
            </a:prstGeom>
            <a:noFill/>
            <a:ln cap="flat" cmpd="sng" w="9525">
              <a:solidFill>
                <a:srgbClr val="000000"/>
              </a:solidFill>
              <a:prstDash val="solid"/>
              <a:miter lim="800000"/>
              <a:headEnd len="sm" w="sm" type="none"/>
              <a:tailEnd len="sm" w="sm" type="none"/>
            </a:ln>
          </p:spPr>
        </p:cxnSp>
        <p:cxnSp>
          <p:nvCxnSpPr>
            <p:cNvPr id="1455" name="Google Shape;1455;p31"/>
            <p:cNvCxnSpPr/>
            <p:nvPr/>
          </p:nvCxnSpPr>
          <p:spPr>
            <a:xfrm>
              <a:off x="3593803" y="2411113"/>
              <a:ext cx="0" cy="2788263"/>
            </a:xfrm>
            <a:prstGeom prst="straightConnector1">
              <a:avLst/>
            </a:prstGeom>
            <a:noFill/>
            <a:ln cap="flat" cmpd="sng" w="9525">
              <a:solidFill>
                <a:srgbClr val="000000"/>
              </a:solidFill>
              <a:prstDash val="solid"/>
              <a:miter lim="800000"/>
              <a:headEnd len="sm" w="sm" type="none"/>
              <a:tailEnd len="sm" w="sm" type="none"/>
            </a:ln>
          </p:spPr>
        </p:cxnSp>
        <p:cxnSp>
          <p:nvCxnSpPr>
            <p:cNvPr id="1456" name="Google Shape;1456;p31"/>
            <p:cNvCxnSpPr/>
            <p:nvPr/>
          </p:nvCxnSpPr>
          <p:spPr>
            <a:xfrm>
              <a:off x="3593803" y="5199376"/>
              <a:ext cx="186070" cy="0"/>
            </a:xfrm>
            <a:prstGeom prst="straightConnector1">
              <a:avLst/>
            </a:prstGeom>
            <a:noFill/>
            <a:ln cap="flat" cmpd="sng" w="9525">
              <a:solidFill>
                <a:srgbClr val="000000"/>
              </a:solidFill>
              <a:prstDash val="solid"/>
              <a:miter lim="800000"/>
              <a:headEnd len="sm" w="sm" type="none"/>
              <a:tailEnd len="sm" w="sm" type="none"/>
            </a:ln>
          </p:spPr>
        </p:cxnSp>
        <p:cxnSp>
          <p:nvCxnSpPr>
            <p:cNvPr id="1457" name="Google Shape;1457;p31"/>
            <p:cNvCxnSpPr>
              <a:endCxn id="1440" idx="1"/>
            </p:cNvCxnSpPr>
            <p:nvPr/>
          </p:nvCxnSpPr>
          <p:spPr>
            <a:xfrm>
              <a:off x="5244060" y="4205152"/>
              <a:ext cx="352500" cy="0"/>
            </a:xfrm>
            <a:prstGeom prst="straightConnector1">
              <a:avLst/>
            </a:prstGeom>
            <a:noFill/>
            <a:ln cap="flat" cmpd="sng" w="9525">
              <a:solidFill>
                <a:srgbClr val="000000"/>
              </a:solidFill>
              <a:prstDash val="solid"/>
              <a:miter lim="800000"/>
              <a:headEnd len="sm" w="sm" type="none"/>
              <a:tailEnd len="sm" w="sm" type="none"/>
            </a:ln>
          </p:spPr>
        </p:cxnSp>
        <p:cxnSp>
          <p:nvCxnSpPr>
            <p:cNvPr id="1458" name="Google Shape;1458;p31"/>
            <p:cNvCxnSpPr/>
            <p:nvPr/>
          </p:nvCxnSpPr>
          <p:spPr>
            <a:xfrm>
              <a:off x="5246454" y="4205152"/>
              <a:ext cx="0" cy="2014361"/>
            </a:xfrm>
            <a:prstGeom prst="straightConnector1">
              <a:avLst/>
            </a:prstGeom>
            <a:noFill/>
            <a:ln cap="flat" cmpd="sng" w="9525">
              <a:solidFill>
                <a:srgbClr val="000000"/>
              </a:solidFill>
              <a:prstDash val="solid"/>
              <a:miter lim="800000"/>
              <a:headEnd len="sm" w="sm" type="none"/>
              <a:tailEnd len="sm" w="sm" type="none"/>
            </a:ln>
          </p:spPr>
        </p:cxnSp>
        <p:grpSp>
          <p:nvGrpSpPr>
            <p:cNvPr id="1459" name="Google Shape;1459;p31"/>
            <p:cNvGrpSpPr/>
            <p:nvPr/>
          </p:nvGrpSpPr>
          <p:grpSpPr>
            <a:xfrm>
              <a:off x="3772777" y="829340"/>
              <a:ext cx="1224517" cy="131134"/>
              <a:chOff x="3772777" y="829340"/>
              <a:chExt cx="1224517" cy="131134"/>
            </a:xfrm>
          </p:grpSpPr>
          <p:cxnSp>
            <p:nvCxnSpPr>
              <p:cNvPr id="1460" name="Google Shape;1460;p31"/>
              <p:cNvCxnSpPr/>
              <p:nvPr/>
            </p:nvCxnSpPr>
            <p:spPr>
              <a:xfrm>
                <a:off x="3779873" y="829340"/>
                <a:ext cx="1217421" cy="0"/>
              </a:xfrm>
              <a:prstGeom prst="straightConnector1">
                <a:avLst/>
              </a:prstGeom>
              <a:noFill/>
              <a:ln cap="flat" cmpd="sng" w="9525">
                <a:solidFill>
                  <a:srgbClr val="000000"/>
                </a:solidFill>
                <a:prstDash val="solid"/>
                <a:miter lim="800000"/>
                <a:headEnd len="sm" w="sm" type="none"/>
                <a:tailEnd len="sm" w="sm" type="none"/>
              </a:ln>
            </p:spPr>
          </p:cxnSp>
          <p:cxnSp>
            <p:nvCxnSpPr>
              <p:cNvPr id="1461" name="Google Shape;1461;p31"/>
              <p:cNvCxnSpPr/>
              <p:nvPr/>
            </p:nvCxnSpPr>
            <p:spPr>
              <a:xfrm>
                <a:off x="4997294" y="829340"/>
                <a:ext cx="0" cy="127590"/>
              </a:xfrm>
              <a:prstGeom prst="straightConnector1">
                <a:avLst/>
              </a:prstGeom>
              <a:noFill/>
              <a:ln cap="flat" cmpd="sng" w="9525">
                <a:solidFill>
                  <a:srgbClr val="000000"/>
                </a:solidFill>
                <a:prstDash val="solid"/>
                <a:miter lim="800000"/>
                <a:headEnd len="sm" w="sm" type="none"/>
                <a:tailEnd len="sm" w="sm" type="none"/>
              </a:ln>
            </p:spPr>
          </p:cxnSp>
          <p:cxnSp>
            <p:nvCxnSpPr>
              <p:cNvPr id="1462" name="Google Shape;1462;p31"/>
              <p:cNvCxnSpPr/>
              <p:nvPr/>
            </p:nvCxnSpPr>
            <p:spPr>
              <a:xfrm>
                <a:off x="3772777" y="832884"/>
                <a:ext cx="0" cy="127590"/>
              </a:xfrm>
              <a:prstGeom prst="straightConnector1">
                <a:avLst/>
              </a:prstGeom>
              <a:noFill/>
              <a:ln cap="flat" cmpd="sng" w="9525">
                <a:solidFill>
                  <a:srgbClr val="000000"/>
                </a:solidFill>
                <a:prstDash val="solid"/>
                <a:miter lim="800000"/>
                <a:headEnd len="sm" w="sm" type="none"/>
                <a:tailEnd len="sm" w="sm" type="none"/>
              </a:ln>
            </p:spPr>
          </p:cxnSp>
        </p:grpSp>
        <p:grpSp>
          <p:nvGrpSpPr>
            <p:cNvPr id="1463" name="Google Shape;1463;p31"/>
            <p:cNvGrpSpPr/>
            <p:nvPr/>
          </p:nvGrpSpPr>
          <p:grpSpPr>
            <a:xfrm>
              <a:off x="5587824" y="825796"/>
              <a:ext cx="1507447" cy="131134"/>
              <a:chOff x="3772777" y="829340"/>
              <a:chExt cx="1224517" cy="131134"/>
            </a:xfrm>
          </p:grpSpPr>
          <p:cxnSp>
            <p:nvCxnSpPr>
              <p:cNvPr id="1464" name="Google Shape;1464;p31"/>
              <p:cNvCxnSpPr/>
              <p:nvPr/>
            </p:nvCxnSpPr>
            <p:spPr>
              <a:xfrm>
                <a:off x="3779873" y="829340"/>
                <a:ext cx="1217421" cy="0"/>
              </a:xfrm>
              <a:prstGeom prst="straightConnector1">
                <a:avLst/>
              </a:prstGeom>
              <a:noFill/>
              <a:ln cap="flat" cmpd="sng" w="9525">
                <a:solidFill>
                  <a:srgbClr val="000000"/>
                </a:solidFill>
                <a:prstDash val="solid"/>
                <a:miter lim="800000"/>
                <a:headEnd len="sm" w="sm" type="none"/>
                <a:tailEnd len="sm" w="sm" type="none"/>
              </a:ln>
            </p:spPr>
          </p:cxnSp>
          <p:cxnSp>
            <p:nvCxnSpPr>
              <p:cNvPr id="1465" name="Google Shape;1465;p31"/>
              <p:cNvCxnSpPr/>
              <p:nvPr/>
            </p:nvCxnSpPr>
            <p:spPr>
              <a:xfrm>
                <a:off x="4997294" y="829340"/>
                <a:ext cx="0" cy="127590"/>
              </a:xfrm>
              <a:prstGeom prst="straightConnector1">
                <a:avLst/>
              </a:prstGeom>
              <a:noFill/>
              <a:ln cap="flat" cmpd="sng" w="9525">
                <a:solidFill>
                  <a:srgbClr val="000000"/>
                </a:solidFill>
                <a:prstDash val="solid"/>
                <a:miter lim="800000"/>
                <a:headEnd len="sm" w="sm" type="none"/>
                <a:tailEnd len="sm" w="sm" type="none"/>
              </a:ln>
            </p:spPr>
          </p:cxnSp>
          <p:cxnSp>
            <p:nvCxnSpPr>
              <p:cNvPr id="1466" name="Google Shape;1466;p31"/>
              <p:cNvCxnSpPr/>
              <p:nvPr/>
            </p:nvCxnSpPr>
            <p:spPr>
              <a:xfrm>
                <a:off x="3772777" y="832884"/>
                <a:ext cx="0" cy="127590"/>
              </a:xfrm>
              <a:prstGeom prst="straightConnector1">
                <a:avLst/>
              </a:prstGeom>
              <a:noFill/>
              <a:ln cap="flat" cmpd="sng" w="9525">
                <a:solidFill>
                  <a:srgbClr val="000000"/>
                </a:solidFill>
                <a:prstDash val="solid"/>
                <a:miter lim="800000"/>
                <a:headEnd len="sm" w="sm" type="none"/>
                <a:tailEnd len="sm" w="sm" type="none"/>
              </a:ln>
            </p:spPr>
          </p:cxnSp>
        </p:grpSp>
        <p:grpSp>
          <p:nvGrpSpPr>
            <p:cNvPr id="1467" name="Google Shape;1467;p31"/>
            <p:cNvGrpSpPr/>
            <p:nvPr/>
          </p:nvGrpSpPr>
          <p:grpSpPr>
            <a:xfrm>
              <a:off x="7559749" y="825796"/>
              <a:ext cx="1293438" cy="138224"/>
              <a:chOff x="3772777" y="829340"/>
              <a:chExt cx="1224517" cy="131134"/>
            </a:xfrm>
          </p:grpSpPr>
          <p:cxnSp>
            <p:nvCxnSpPr>
              <p:cNvPr id="1468" name="Google Shape;1468;p31"/>
              <p:cNvCxnSpPr/>
              <p:nvPr/>
            </p:nvCxnSpPr>
            <p:spPr>
              <a:xfrm>
                <a:off x="3779873" y="829340"/>
                <a:ext cx="1217421" cy="0"/>
              </a:xfrm>
              <a:prstGeom prst="straightConnector1">
                <a:avLst/>
              </a:prstGeom>
              <a:noFill/>
              <a:ln cap="flat" cmpd="sng" w="9525">
                <a:solidFill>
                  <a:srgbClr val="000000"/>
                </a:solidFill>
                <a:prstDash val="solid"/>
                <a:miter lim="800000"/>
                <a:headEnd len="sm" w="sm" type="none"/>
                <a:tailEnd len="sm" w="sm" type="none"/>
              </a:ln>
            </p:spPr>
          </p:cxnSp>
          <p:cxnSp>
            <p:nvCxnSpPr>
              <p:cNvPr id="1469" name="Google Shape;1469;p31"/>
              <p:cNvCxnSpPr/>
              <p:nvPr/>
            </p:nvCxnSpPr>
            <p:spPr>
              <a:xfrm>
                <a:off x="4997294" y="829340"/>
                <a:ext cx="0" cy="127590"/>
              </a:xfrm>
              <a:prstGeom prst="straightConnector1">
                <a:avLst/>
              </a:prstGeom>
              <a:noFill/>
              <a:ln cap="flat" cmpd="sng" w="9525">
                <a:solidFill>
                  <a:srgbClr val="000000"/>
                </a:solidFill>
                <a:prstDash val="solid"/>
                <a:miter lim="800000"/>
                <a:headEnd len="sm" w="sm" type="none"/>
                <a:tailEnd len="sm" w="sm" type="none"/>
              </a:ln>
            </p:spPr>
          </p:cxnSp>
          <p:cxnSp>
            <p:nvCxnSpPr>
              <p:cNvPr id="1470" name="Google Shape;1470;p31"/>
              <p:cNvCxnSpPr/>
              <p:nvPr/>
            </p:nvCxnSpPr>
            <p:spPr>
              <a:xfrm>
                <a:off x="3772777" y="832884"/>
                <a:ext cx="0" cy="127590"/>
              </a:xfrm>
              <a:prstGeom prst="straightConnector1">
                <a:avLst/>
              </a:prstGeom>
              <a:noFill/>
              <a:ln cap="flat" cmpd="sng" w="9525">
                <a:solidFill>
                  <a:srgbClr val="000000"/>
                </a:solidFill>
                <a:prstDash val="solid"/>
                <a:miter lim="800000"/>
                <a:headEnd len="sm" w="sm" type="none"/>
                <a:tailEnd len="sm" w="sm" type="none"/>
              </a:ln>
            </p:spPr>
          </p:cxnSp>
        </p:grpSp>
        <p:grpSp>
          <p:nvGrpSpPr>
            <p:cNvPr id="1471" name="Google Shape;1471;p31"/>
            <p:cNvGrpSpPr/>
            <p:nvPr/>
          </p:nvGrpSpPr>
          <p:grpSpPr>
            <a:xfrm>
              <a:off x="7300952" y="3871172"/>
              <a:ext cx="63771" cy="2640719"/>
              <a:chOff x="7300952" y="3871172"/>
              <a:chExt cx="63771" cy="2640719"/>
            </a:xfrm>
          </p:grpSpPr>
          <p:cxnSp>
            <p:nvCxnSpPr>
              <p:cNvPr id="1472" name="Google Shape;1472;p31"/>
              <p:cNvCxnSpPr/>
              <p:nvPr/>
            </p:nvCxnSpPr>
            <p:spPr>
              <a:xfrm>
                <a:off x="7364723" y="3929746"/>
                <a:ext cx="0" cy="2514380"/>
              </a:xfrm>
              <a:prstGeom prst="straightConnector1">
                <a:avLst/>
              </a:prstGeom>
              <a:noFill/>
              <a:ln cap="flat" cmpd="sng" w="9525">
                <a:solidFill>
                  <a:srgbClr val="000000"/>
                </a:solidFill>
                <a:prstDash val="solid"/>
                <a:miter lim="800000"/>
                <a:headEnd len="sm" w="sm" type="none"/>
                <a:tailEnd len="sm" w="sm" type="none"/>
              </a:ln>
            </p:spPr>
          </p:cxnSp>
          <p:cxnSp>
            <p:nvCxnSpPr>
              <p:cNvPr id="1473" name="Google Shape;1473;p31"/>
              <p:cNvCxnSpPr/>
              <p:nvPr/>
            </p:nvCxnSpPr>
            <p:spPr>
              <a:xfrm>
                <a:off x="7300952" y="6384349"/>
                <a:ext cx="0" cy="127542"/>
              </a:xfrm>
              <a:prstGeom prst="straightConnector1">
                <a:avLst/>
              </a:prstGeom>
              <a:noFill/>
              <a:ln cap="flat" cmpd="sng" w="9525">
                <a:solidFill>
                  <a:srgbClr val="000000"/>
                </a:solidFill>
                <a:prstDash val="solid"/>
                <a:miter lim="800000"/>
                <a:headEnd len="sm" w="sm" type="none"/>
                <a:tailEnd len="sm" w="sm" type="none"/>
              </a:ln>
            </p:spPr>
          </p:cxnSp>
          <p:cxnSp>
            <p:nvCxnSpPr>
              <p:cNvPr id="1474" name="Google Shape;1474;p31"/>
              <p:cNvCxnSpPr/>
              <p:nvPr/>
            </p:nvCxnSpPr>
            <p:spPr>
              <a:xfrm>
                <a:off x="7308042" y="3871172"/>
                <a:ext cx="0" cy="127542"/>
              </a:xfrm>
              <a:prstGeom prst="straightConnector1">
                <a:avLst/>
              </a:prstGeom>
              <a:noFill/>
              <a:ln cap="flat" cmpd="sng" w="9525">
                <a:solidFill>
                  <a:srgbClr val="000000"/>
                </a:solidFill>
                <a:prstDash val="solid"/>
                <a:miter lim="800000"/>
                <a:headEnd len="sm" w="sm" type="none"/>
                <a:tailEnd len="sm" w="sm" type="none"/>
              </a:ln>
            </p:spPr>
          </p:cxnSp>
        </p:grpSp>
        <p:grpSp>
          <p:nvGrpSpPr>
            <p:cNvPr id="1475" name="Google Shape;1475;p31"/>
            <p:cNvGrpSpPr/>
            <p:nvPr/>
          </p:nvGrpSpPr>
          <p:grpSpPr>
            <a:xfrm>
              <a:off x="7301108" y="3099219"/>
              <a:ext cx="67314" cy="558176"/>
              <a:chOff x="7290222" y="3099219"/>
              <a:chExt cx="67314" cy="558176"/>
            </a:xfrm>
          </p:grpSpPr>
          <p:cxnSp>
            <p:nvCxnSpPr>
              <p:cNvPr id="1476" name="Google Shape;1476;p31"/>
              <p:cNvCxnSpPr/>
              <p:nvPr/>
            </p:nvCxnSpPr>
            <p:spPr>
              <a:xfrm>
                <a:off x="7357536" y="3154930"/>
                <a:ext cx="0" cy="438693"/>
              </a:xfrm>
              <a:prstGeom prst="straightConnector1">
                <a:avLst/>
              </a:prstGeom>
              <a:noFill/>
              <a:ln cap="flat" cmpd="sng" w="9525">
                <a:solidFill>
                  <a:srgbClr val="000000"/>
                </a:solidFill>
                <a:prstDash val="solid"/>
                <a:miter lim="800000"/>
                <a:headEnd len="sm" w="sm" type="none"/>
                <a:tailEnd len="sm" w="sm" type="none"/>
              </a:ln>
            </p:spPr>
          </p:cxnSp>
          <p:cxnSp>
            <p:nvCxnSpPr>
              <p:cNvPr id="1477" name="Google Shape;1477;p31"/>
              <p:cNvCxnSpPr/>
              <p:nvPr/>
            </p:nvCxnSpPr>
            <p:spPr>
              <a:xfrm>
                <a:off x="7293765" y="3529853"/>
                <a:ext cx="0" cy="127542"/>
              </a:xfrm>
              <a:prstGeom prst="straightConnector1">
                <a:avLst/>
              </a:prstGeom>
              <a:noFill/>
              <a:ln cap="flat" cmpd="sng" w="9525">
                <a:solidFill>
                  <a:srgbClr val="000000"/>
                </a:solidFill>
                <a:prstDash val="solid"/>
                <a:miter lim="800000"/>
                <a:headEnd len="sm" w="sm" type="none"/>
                <a:tailEnd len="sm" w="sm" type="none"/>
              </a:ln>
            </p:spPr>
          </p:cxnSp>
          <p:cxnSp>
            <p:nvCxnSpPr>
              <p:cNvPr id="1478" name="Google Shape;1478;p31"/>
              <p:cNvCxnSpPr/>
              <p:nvPr/>
            </p:nvCxnSpPr>
            <p:spPr>
              <a:xfrm>
                <a:off x="7290222" y="3099219"/>
                <a:ext cx="0" cy="127542"/>
              </a:xfrm>
              <a:prstGeom prst="straightConnector1">
                <a:avLst/>
              </a:prstGeom>
              <a:noFill/>
              <a:ln cap="flat" cmpd="sng" w="9525">
                <a:solidFill>
                  <a:srgbClr val="000000"/>
                </a:solidFill>
                <a:prstDash val="solid"/>
                <a:miter lim="800000"/>
                <a:headEnd len="sm" w="sm" type="none"/>
                <a:tailEnd len="sm" w="sm" type="none"/>
              </a:ln>
            </p:spPr>
          </p:cxnSp>
        </p:grpSp>
        <p:grpSp>
          <p:nvGrpSpPr>
            <p:cNvPr id="1479" name="Google Shape;1479;p31"/>
            <p:cNvGrpSpPr/>
            <p:nvPr/>
          </p:nvGrpSpPr>
          <p:grpSpPr>
            <a:xfrm>
              <a:off x="7301621" y="2144556"/>
              <a:ext cx="63771" cy="568809"/>
              <a:chOff x="7293765" y="3088586"/>
              <a:chExt cx="63771" cy="568809"/>
            </a:xfrm>
          </p:grpSpPr>
          <p:cxnSp>
            <p:nvCxnSpPr>
              <p:cNvPr id="1480" name="Google Shape;1480;p31"/>
              <p:cNvCxnSpPr/>
              <p:nvPr/>
            </p:nvCxnSpPr>
            <p:spPr>
              <a:xfrm>
                <a:off x="7357536" y="3154930"/>
                <a:ext cx="0" cy="438693"/>
              </a:xfrm>
              <a:prstGeom prst="straightConnector1">
                <a:avLst/>
              </a:prstGeom>
              <a:noFill/>
              <a:ln cap="flat" cmpd="sng" w="9525">
                <a:solidFill>
                  <a:srgbClr val="000000"/>
                </a:solidFill>
                <a:prstDash val="solid"/>
                <a:miter lim="800000"/>
                <a:headEnd len="sm" w="sm" type="none"/>
                <a:tailEnd len="sm" w="sm" type="none"/>
              </a:ln>
            </p:spPr>
          </p:cxnSp>
          <p:cxnSp>
            <p:nvCxnSpPr>
              <p:cNvPr id="1481" name="Google Shape;1481;p31"/>
              <p:cNvCxnSpPr/>
              <p:nvPr/>
            </p:nvCxnSpPr>
            <p:spPr>
              <a:xfrm>
                <a:off x="7293765" y="3529853"/>
                <a:ext cx="0" cy="127542"/>
              </a:xfrm>
              <a:prstGeom prst="straightConnector1">
                <a:avLst/>
              </a:prstGeom>
              <a:noFill/>
              <a:ln cap="flat" cmpd="sng" w="9525">
                <a:solidFill>
                  <a:srgbClr val="000000"/>
                </a:solidFill>
                <a:prstDash val="solid"/>
                <a:miter lim="800000"/>
                <a:headEnd len="sm" w="sm" type="none"/>
                <a:tailEnd len="sm" w="sm" type="none"/>
              </a:ln>
            </p:spPr>
          </p:cxnSp>
          <p:cxnSp>
            <p:nvCxnSpPr>
              <p:cNvPr id="1482" name="Google Shape;1482;p31"/>
              <p:cNvCxnSpPr/>
              <p:nvPr/>
            </p:nvCxnSpPr>
            <p:spPr>
              <a:xfrm>
                <a:off x="7300855" y="3088586"/>
                <a:ext cx="0" cy="127542"/>
              </a:xfrm>
              <a:prstGeom prst="straightConnector1">
                <a:avLst/>
              </a:prstGeom>
              <a:noFill/>
              <a:ln cap="flat" cmpd="sng" w="9525">
                <a:solidFill>
                  <a:srgbClr val="000000"/>
                </a:solidFill>
                <a:prstDash val="solid"/>
                <a:miter lim="800000"/>
                <a:headEnd len="sm" w="sm" type="none"/>
                <a:tailEnd len="sm" w="sm" type="none"/>
              </a:ln>
            </p:spPr>
          </p:cxnSp>
        </p:grpSp>
        <p:grpSp>
          <p:nvGrpSpPr>
            <p:cNvPr id="1483" name="Google Shape;1483;p31"/>
            <p:cNvGrpSpPr/>
            <p:nvPr/>
          </p:nvGrpSpPr>
          <p:grpSpPr>
            <a:xfrm>
              <a:off x="7306747" y="1189751"/>
              <a:ext cx="63771" cy="568809"/>
              <a:chOff x="7293765" y="3088586"/>
              <a:chExt cx="63771" cy="568809"/>
            </a:xfrm>
          </p:grpSpPr>
          <p:cxnSp>
            <p:nvCxnSpPr>
              <p:cNvPr id="1484" name="Google Shape;1484;p31"/>
              <p:cNvCxnSpPr/>
              <p:nvPr/>
            </p:nvCxnSpPr>
            <p:spPr>
              <a:xfrm>
                <a:off x="7357536" y="3154930"/>
                <a:ext cx="0" cy="438693"/>
              </a:xfrm>
              <a:prstGeom prst="straightConnector1">
                <a:avLst/>
              </a:prstGeom>
              <a:noFill/>
              <a:ln cap="flat" cmpd="sng" w="9525">
                <a:solidFill>
                  <a:srgbClr val="000000"/>
                </a:solidFill>
                <a:prstDash val="solid"/>
                <a:miter lim="800000"/>
                <a:headEnd len="sm" w="sm" type="none"/>
                <a:tailEnd len="sm" w="sm" type="none"/>
              </a:ln>
            </p:spPr>
          </p:cxnSp>
          <p:cxnSp>
            <p:nvCxnSpPr>
              <p:cNvPr id="1485" name="Google Shape;1485;p31"/>
              <p:cNvCxnSpPr/>
              <p:nvPr/>
            </p:nvCxnSpPr>
            <p:spPr>
              <a:xfrm>
                <a:off x="7293765" y="3529853"/>
                <a:ext cx="0" cy="127542"/>
              </a:xfrm>
              <a:prstGeom prst="straightConnector1">
                <a:avLst/>
              </a:prstGeom>
              <a:noFill/>
              <a:ln cap="flat" cmpd="sng" w="9525">
                <a:solidFill>
                  <a:srgbClr val="000000"/>
                </a:solidFill>
                <a:prstDash val="solid"/>
                <a:miter lim="800000"/>
                <a:headEnd len="sm" w="sm" type="none"/>
                <a:tailEnd len="sm" w="sm" type="none"/>
              </a:ln>
            </p:spPr>
          </p:cxnSp>
          <p:cxnSp>
            <p:nvCxnSpPr>
              <p:cNvPr id="1486" name="Google Shape;1486;p31"/>
              <p:cNvCxnSpPr/>
              <p:nvPr/>
            </p:nvCxnSpPr>
            <p:spPr>
              <a:xfrm>
                <a:off x="7300855" y="3088586"/>
                <a:ext cx="0" cy="127542"/>
              </a:xfrm>
              <a:prstGeom prst="straightConnector1">
                <a:avLst/>
              </a:prstGeom>
              <a:noFill/>
              <a:ln cap="flat" cmpd="sng" w="9525">
                <a:solidFill>
                  <a:srgbClr val="000000"/>
                </a:solidFill>
                <a:prstDash val="solid"/>
                <a:miter lim="800000"/>
                <a:headEnd len="sm" w="sm" type="none"/>
                <a:tailEnd len="sm" w="sm" type="none"/>
              </a:ln>
            </p:spPr>
          </p:cxnSp>
        </p:grpSp>
        <p:sp>
          <p:nvSpPr>
            <p:cNvPr id="1487" name="Google Shape;1487;p31"/>
            <p:cNvSpPr/>
            <p:nvPr/>
          </p:nvSpPr>
          <p:spPr>
            <a:xfrm>
              <a:off x="3730382" y="398234"/>
              <a:ext cx="1310456" cy="238835"/>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How it is done?</a:t>
              </a:r>
              <a:endParaRPr b="0" i="0" sz="1800" u="none" cap="none" strike="noStrike">
                <a:solidFill>
                  <a:schemeClr val="dk1"/>
                </a:solidFill>
                <a:latin typeface="Calibri"/>
                <a:ea typeface="Calibri"/>
                <a:cs typeface="Calibri"/>
                <a:sym typeface="Calibri"/>
              </a:endParaRPr>
            </a:p>
          </p:txBody>
        </p:sp>
        <p:sp>
          <p:nvSpPr>
            <p:cNvPr id="1488" name="Google Shape;1488;p31"/>
            <p:cNvSpPr/>
            <p:nvPr/>
          </p:nvSpPr>
          <p:spPr>
            <a:xfrm>
              <a:off x="5580484" y="398234"/>
              <a:ext cx="1500800" cy="238835"/>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Technique</a:t>
              </a:r>
              <a:endParaRPr b="0" i="0" sz="1800" u="none" cap="none" strike="noStrike">
                <a:solidFill>
                  <a:schemeClr val="dk1"/>
                </a:solidFill>
                <a:latin typeface="Calibri"/>
                <a:ea typeface="Calibri"/>
                <a:cs typeface="Calibri"/>
                <a:sym typeface="Calibri"/>
              </a:endParaRPr>
            </a:p>
          </p:txBody>
        </p:sp>
        <p:sp>
          <p:nvSpPr>
            <p:cNvPr id="1489" name="Google Shape;1489;p31"/>
            <p:cNvSpPr/>
            <p:nvPr/>
          </p:nvSpPr>
          <p:spPr>
            <a:xfrm>
              <a:off x="7459815" y="405743"/>
              <a:ext cx="1500800" cy="238835"/>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Virtualization Model</a:t>
              </a:r>
              <a:endParaRPr b="0" i="0" sz="1800" u="none" cap="none" strike="noStrike">
                <a:solidFill>
                  <a:schemeClr val="dk1"/>
                </a:solidFill>
                <a:latin typeface="Calibri"/>
                <a:ea typeface="Calibri"/>
                <a:cs typeface="Calibri"/>
                <a:sym typeface="Calibri"/>
              </a:endParaRPr>
            </a:p>
          </p:txBody>
        </p:sp>
        <p:sp>
          <p:nvSpPr>
            <p:cNvPr id="1490" name="Google Shape;1490;p31"/>
            <p:cNvSpPr/>
            <p:nvPr/>
          </p:nvSpPr>
          <p:spPr>
            <a:xfrm>
              <a:off x="7592161" y="1265163"/>
              <a:ext cx="1236107" cy="41044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sp>
          <p:nvSpPr>
            <p:cNvPr id="1491" name="Google Shape;1491;p31"/>
            <p:cNvSpPr/>
            <p:nvPr/>
          </p:nvSpPr>
          <p:spPr>
            <a:xfrm>
              <a:off x="7592160" y="2225023"/>
              <a:ext cx="1236107" cy="41044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Programming Language</a:t>
              </a:r>
              <a:endParaRPr b="0" i="0" sz="1400" u="none" cap="none" strike="noStrike">
                <a:solidFill>
                  <a:srgbClr val="000000"/>
                </a:solidFill>
                <a:latin typeface="Arial"/>
                <a:ea typeface="Arial"/>
                <a:cs typeface="Arial"/>
                <a:sym typeface="Arial"/>
              </a:endParaRPr>
            </a:p>
          </p:txBody>
        </p:sp>
        <p:sp>
          <p:nvSpPr>
            <p:cNvPr id="1492" name="Google Shape;1492;p31"/>
            <p:cNvSpPr/>
            <p:nvPr/>
          </p:nvSpPr>
          <p:spPr>
            <a:xfrm>
              <a:off x="7592160" y="3162990"/>
              <a:ext cx="1236107" cy="41044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Operating System</a:t>
              </a:r>
              <a:endParaRPr b="0" i="0" sz="1400" u="none" cap="none" strike="noStrike">
                <a:solidFill>
                  <a:srgbClr val="000000"/>
                </a:solidFill>
                <a:latin typeface="Arial"/>
                <a:ea typeface="Arial"/>
                <a:cs typeface="Arial"/>
                <a:sym typeface="Arial"/>
              </a:endParaRPr>
            </a:p>
          </p:txBody>
        </p:sp>
        <p:sp>
          <p:nvSpPr>
            <p:cNvPr id="1493" name="Google Shape;1493;p31"/>
            <p:cNvSpPr/>
            <p:nvPr/>
          </p:nvSpPr>
          <p:spPr>
            <a:xfrm>
              <a:off x="7592160" y="4963122"/>
              <a:ext cx="1236107" cy="41044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Arial"/>
                  <a:ea typeface="Arial"/>
                  <a:cs typeface="Arial"/>
                  <a:sym typeface="Arial"/>
                </a:rPr>
                <a:t>Hardware</a:t>
              </a:r>
              <a:endParaRPr b="0" i="0" sz="1400" u="none" cap="none" strike="noStrike">
                <a:solidFill>
                  <a:srgbClr val="000000"/>
                </a:solidFill>
                <a:latin typeface="Arial"/>
                <a:ea typeface="Arial"/>
                <a:cs typeface="Arial"/>
                <a:sym typeface="Arial"/>
              </a:endParaRPr>
            </a:p>
          </p:txBody>
        </p:sp>
        <p:sp>
          <p:nvSpPr>
            <p:cNvPr id="1494" name="Google Shape;1494;p31"/>
            <p:cNvSpPr txBox="1"/>
            <p:nvPr/>
          </p:nvSpPr>
          <p:spPr>
            <a:xfrm>
              <a:off x="5596561" y="6003770"/>
              <a:ext cx="1513071" cy="45124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720"/>
                <a:buFont typeface="Noto Sans Symbols"/>
                <a:buNone/>
              </a:pPr>
              <a:r>
                <a:rPr b="0" i="0" lang="en-GB" sz="1200" u="none" cap="none" strike="noStrike">
                  <a:solidFill>
                    <a:srgbClr val="000000"/>
                  </a:solidFill>
                  <a:latin typeface="Arial"/>
                  <a:ea typeface="Arial"/>
                  <a:cs typeface="Arial"/>
                  <a:sym typeface="Arial"/>
                </a:rPr>
                <a:t>Partial Virtualization</a:t>
              </a:r>
              <a:endParaRPr b="0" i="0" sz="1800" u="none" cap="none" strike="noStrike">
                <a:solidFill>
                  <a:schemeClr val="dk1"/>
                </a:solidFill>
                <a:latin typeface="Calibri"/>
                <a:ea typeface="Calibri"/>
                <a:cs typeface="Calibri"/>
                <a:sym typeface="Calibri"/>
              </a:endParaRPr>
            </a:p>
          </p:txBody>
        </p:sp>
        <p:cxnSp>
          <p:nvCxnSpPr>
            <p:cNvPr id="1495" name="Google Shape;1495;p31"/>
            <p:cNvCxnSpPr/>
            <p:nvPr/>
          </p:nvCxnSpPr>
          <p:spPr>
            <a:xfrm>
              <a:off x="5244026" y="6219513"/>
              <a:ext cx="352534" cy="0"/>
            </a:xfrm>
            <a:prstGeom prst="straightConnector1">
              <a:avLst/>
            </a:prstGeom>
            <a:noFill/>
            <a:ln cap="flat" cmpd="sng" w="9525">
              <a:solidFill>
                <a:srgbClr val="000000"/>
              </a:solidFill>
              <a:prstDash val="solid"/>
              <a:miter lim="800000"/>
              <a:headEnd len="sm" w="sm" type="none"/>
              <a:tailEnd len="sm" w="sm" type="none"/>
            </a:ln>
          </p:spPr>
        </p:cxnSp>
        <p:cxnSp>
          <p:nvCxnSpPr>
            <p:cNvPr id="1496" name="Google Shape;1496;p31"/>
            <p:cNvCxnSpPr/>
            <p:nvPr/>
          </p:nvCxnSpPr>
          <p:spPr>
            <a:xfrm>
              <a:off x="5246176" y="5558867"/>
              <a:ext cx="352534" cy="0"/>
            </a:xfrm>
            <a:prstGeom prst="straightConnector1">
              <a:avLst/>
            </a:prstGeom>
            <a:noFill/>
            <a:ln cap="flat" cmpd="sng" w="9525">
              <a:solidFill>
                <a:srgbClr val="000000"/>
              </a:solidFill>
              <a:prstDash val="solid"/>
              <a:miter lim="800000"/>
              <a:headEnd len="sm" w="sm" type="none"/>
              <a:tailEnd len="sm" w="sm" type="none"/>
            </a:ln>
          </p:spPr>
        </p:cxnSp>
        <p:cxnSp>
          <p:nvCxnSpPr>
            <p:cNvPr id="1497" name="Google Shape;1497;p31"/>
            <p:cNvCxnSpPr/>
            <p:nvPr/>
          </p:nvCxnSpPr>
          <p:spPr>
            <a:xfrm>
              <a:off x="5246176" y="4913871"/>
              <a:ext cx="352534" cy="0"/>
            </a:xfrm>
            <a:prstGeom prst="straightConnector1">
              <a:avLst/>
            </a:prstGeom>
            <a:noFill/>
            <a:ln cap="flat" cmpd="sng" w="9525">
              <a:solidFill>
                <a:srgbClr val="000000"/>
              </a:solidFill>
              <a:prstDash val="solid"/>
              <a:miter lim="800000"/>
              <a:headEnd len="sm" w="sm" type="none"/>
              <a:tailEnd len="sm" w="sm" type="none"/>
            </a:ln>
          </p:spPr>
        </p:cxnSp>
      </p:grpSp>
      <p:sp>
        <p:nvSpPr>
          <p:cNvPr id="1498" name="Google Shape;1498;p31"/>
          <p:cNvSpPr txBox="1"/>
          <p:nvPr/>
        </p:nvSpPr>
        <p:spPr>
          <a:xfrm>
            <a:off x="420452" y="191187"/>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dk1"/>
                </a:solidFill>
                <a:latin typeface="Raleway"/>
                <a:ea typeface="Raleway"/>
                <a:cs typeface="Raleway"/>
                <a:sym typeface="Raleway"/>
              </a:rPr>
              <a:t>Virtualization</a:t>
            </a:r>
            <a:endParaRPr i="0" sz="3200" u="none" cap="none" strike="noStrike">
              <a:solidFill>
                <a:srgbClr val="604878"/>
              </a:solidFill>
              <a:latin typeface="Raleway"/>
              <a:ea typeface="Raleway"/>
              <a:cs typeface="Raleway"/>
              <a:sym typeface="Raleway"/>
            </a:endParaRPr>
          </a:p>
        </p:txBody>
      </p:sp>
      <p:sp>
        <p:nvSpPr>
          <p:cNvPr id="1499" name="Google Shape;1499;p3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3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dk1"/>
                </a:solidFill>
                <a:latin typeface="Raleway"/>
                <a:ea typeface="Raleway"/>
                <a:cs typeface="Raleway"/>
                <a:sym typeface="Raleway"/>
              </a:rPr>
              <a:t>Execution Virtualization</a:t>
            </a:r>
            <a:endParaRPr i="0" sz="3200" u="none" cap="none" strike="noStrike">
              <a:solidFill>
                <a:srgbClr val="604878"/>
              </a:solidFill>
              <a:latin typeface="Raleway"/>
              <a:ea typeface="Raleway"/>
              <a:cs typeface="Raleway"/>
              <a:sym typeface="Raleway"/>
            </a:endParaRPr>
          </a:p>
        </p:txBody>
      </p:sp>
      <p:sp>
        <p:nvSpPr>
          <p:cNvPr id="1506" name="Google Shape;1506;p32"/>
          <p:cNvSpPr/>
          <p:nvPr/>
        </p:nvSpPr>
        <p:spPr>
          <a:xfrm>
            <a:off x="797448" y="1497874"/>
            <a:ext cx="10753860" cy="323088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It emulates an Execution Environment (EE), separated from host, implemented on top of H/W by OS, application (libraries) dynamically or statically.</a:t>
            </a:r>
            <a:endParaRPr b="0" i="0" sz="2000" u="none" cap="none" strike="noStrike">
              <a:solidFill>
                <a:schemeClr val="dk1"/>
              </a:solidFill>
              <a:latin typeface="Times"/>
              <a:ea typeface="Times"/>
              <a:cs typeface="Times"/>
              <a:sym typeface="Times"/>
            </a:endParaRPr>
          </a:p>
          <a:p>
            <a:pPr indent="0" lvl="0" marL="0" marR="0" rtl="0" algn="just">
              <a:lnSpc>
                <a:spcPct val="100000"/>
              </a:lnSpc>
              <a:spcBef>
                <a:spcPts val="56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Machine reference model</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Virtualizing an execution environment at different levels of </a:t>
            </a:r>
            <a:r>
              <a:rPr b="1" i="0" lang="en-GB" sz="2000" u="none" cap="none" strike="noStrike">
                <a:solidFill>
                  <a:schemeClr val="dk1"/>
                </a:solidFill>
                <a:latin typeface="Times"/>
                <a:ea typeface="Times"/>
                <a:cs typeface="Times"/>
                <a:sym typeface="Times"/>
              </a:rPr>
              <a:t>computing stack</a:t>
            </a:r>
            <a:r>
              <a:rPr b="0" i="0" lang="en-GB" sz="2000" u="none" cap="none" strike="noStrike">
                <a:solidFill>
                  <a:schemeClr val="dk1"/>
                </a:solidFill>
                <a:latin typeface="Times"/>
                <a:ea typeface="Times"/>
                <a:cs typeface="Times"/>
                <a:sym typeface="Times"/>
              </a:rPr>
              <a:t> requires a reference model that defines interfaces between levels of abstractions.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Virtualization techniques actually replace one of the layers.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 clear separation between layers simplifies their implementation.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It requires the emulation of interfaces and interaction with underlying layer. </a:t>
            </a:r>
            <a:endParaRPr b="1"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1507" name="Google Shape;1507;p3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Computing Stack</a:t>
            </a:r>
            <a:endParaRPr i="0" sz="32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514" name="Google Shape;1514;p33"/>
          <p:cNvGrpSpPr/>
          <p:nvPr/>
        </p:nvGrpSpPr>
        <p:grpSpPr>
          <a:xfrm>
            <a:off x="895767" y="1331794"/>
            <a:ext cx="9939132" cy="5412995"/>
            <a:chOff x="651834" y="2927351"/>
            <a:chExt cx="7454349" cy="4138700"/>
          </a:xfrm>
        </p:grpSpPr>
        <p:sp>
          <p:nvSpPr>
            <p:cNvPr id="1515" name="Google Shape;1515;p33"/>
            <p:cNvSpPr/>
            <p:nvPr/>
          </p:nvSpPr>
          <p:spPr>
            <a:xfrm>
              <a:off x="651834" y="3567476"/>
              <a:ext cx="7434469" cy="34985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grpSp>
          <p:nvGrpSpPr>
            <p:cNvPr id="1516" name="Google Shape;1516;p33"/>
            <p:cNvGrpSpPr/>
            <p:nvPr/>
          </p:nvGrpSpPr>
          <p:grpSpPr>
            <a:xfrm>
              <a:off x="2075543" y="4591051"/>
              <a:ext cx="3901188" cy="725713"/>
              <a:chOff x="2075543" y="4572001"/>
              <a:chExt cx="3901188" cy="725713"/>
            </a:xfrm>
          </p:grpSpPr>
          <p:sp>
            <p:nvSpPr>
              <p:cNvPr id="1517" name="Google Shape;1517;p33"/>
              <p:cNvSpPr/>
              <p:nvPr/>
            </p:nvSpPr>
            <p:spPr>
              <a:xfrm>
                <a:off x="2075543" y="4702629"/>
                <a:ext cx="3901188" cy="595085"/>
              </a:xfrm>
              <a:prstGeom prst="roundRect">
                <a:avLst>
                  <a:gd fmla="val 16667"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18" name="Google Shape;1518;p33"/>
              <p:cNvSpPr/>
              <p:nvPr/>
            </p:nvSpPr>
            <p:spPr>
              <a:xfrm>
                <a:off x="2322285" y="4572001"/>
                <a:ext cx="1891906" cy="265041"/>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Operative Systems</a:t>
                </a:r>
                <a:endParaRPr b="0" i="0" sz="1800" u="none" cap="none" strike="noStrike">
                  <a:solidFill>
                    <a:schemeClr val="dk1"/>
                  </a:solidFill>
                  <a:latin typeface="Calibri"/>
                  <a:ea typeface="Calibri"/>
                  <a:cs typeface="Calibri"/>
                  <a:sym typeface="Calibri"/>
                </a:endParaRPr>
              </a:p>
            </p:txBody>
          </p:sp>
        </p:grpSp>
        <p:sp>
          <p:nvSpPr>
            <p:cNvPr id="1519" name="Google Shape;1519;p33"/>
            <p:cNvSpPr/>
            <p:nvPr/>
          </p:nvSpPr>
          <p:spPr>
            <a:xfrm rot="-5400000">
              <a:off x="247695" y="4364124"/>
              <a:ext cx="2111192" cy="313894"/>
            </a:xfrm>
            <a:prstGeom prst="rect">
              <a:avLst/>
            </a:prstGeom>
            <a:gradFill>
              <a:gsLst>
                <a:gs pos="0">
                  <a:schemeClr val="lt1"/>
                </a:gs>
                <a:gs pos="100000">
                  <a:srgbClr val="FFFA8F"/>
                </a:gs>
              </a:gsLst>
              <a:lin ang="5400000" scaled="0"/>
            </a:gradFill>
            <a:ln cap="flat" cmpd="sng" w="12700">
              <a:solidFill>
                <a:srgbClr val="BC8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Execution Stack</a:t>
              </a:r>
              <a:endParaRPr b="0" i="0" sz="1800" u="none" cap="none" strike="noStrike">
                <a:solidFill>
                  <a:schemeClr val="dk1"/>
                </a:solidFill>
                <a:latin typeface="Calibri"/>
                <a:ea typeface="Calibri"/>
                <a:cs typeface="Calibri"/>
                <a:sym typeface="Calibri"/>
              </a:endParaRPr>
            </a:p>
          </p:txBody>
        </p:sp>
        <p:sp>
          <p:nvSpPr>
            <p:cNvPr id="1520" name="Google Shape;1520;p33"/>
            <p:cNvSpPr/>
            <p:nvPr/>
          </p:nvSpPr>
          <p:spPr>
            <a:xfrm rot="-5400000">
              <a:off x="483693" y="4432839"/>
              <a:ext cx="2365522" cy="218673"/>
            </a:xfrm>
            <a:prstGeom prst="right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grpSp>
          <p:nvGrpSpPr>
            <p:cNvPr id="1521" name="Google Shape;1521;p33"/>
            <p:cNvGrpSpPr/>
            <p:nvPr/>
          </p:nvGrpSpPr>
          <p:grpSpPr>
            <a:xfrm>
              <a:off x="6097478" y="5664043"/>
              <a:ext cx="1988825" cy="405437"/>
              <a:chOff x="6097478" y="5664043"/>
              <a:chExt cx="1988825" cy="405437"/>
            </a:xfrm>
          </p:grpSpPr>
          <p:sp>
            <p:nvSpPr>
              <p:cNvPr id="1522" name="Google Shape;1522;p33"/>
              <p:cNvSpPr/>
              <p:nvPr/>
            </p:nvSpPr>
            <p:spPr>
              <a:xfrm rot="5400000">
                <a:off x="6212014" y="5638390"/>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23" name="Google Shape;1523;p33"/>
              <p:cNvSpPr/>
              <p:nvPr/>
            </p:nvSpPr>
            <p:spPr>
              <a:xfrm>
                <a:off x="6702713" y="5664043"/>
                <a:ext cx="1383590" cy="405437"/>
              </a:xfrm>
              <a:prstGeom prst="rect">
                <a:avLst/>
              </a:prstGeom>
              <a:gradFill>
                <a:gsLst>
                  <a:gs pos="0">
                    <a:schemeClr val="lt1"/>
                  </a:gs>
                  <a:gs pos="73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Hardware -  level Virtualization</a:t>
                </a:r>
                <a:endParaRPr b="0" i="0" sz="1800" u="none" cap="none" strike="noStrike">
                  <a:solidFill>
                    <a:schemeClr val="dk1"/>
                  </a:solidFill>
                  <a:latin typeface="Calibri"/>
                  <a:ea typeface="Calibri"/>
                  <a:cs typeface="Calibri"/>
                  <a:sym typeface="Calibri"/>
                </a:endParaRPr>
              </a:p>
            </p:txBody>
          </p:sp>
        </p:grpSp>
        <p:grpSp>
          <p:nvGrpSpPr>
            <p:cNvPr id="1524" name="Google Shape;1524;p33"/>
            <p:cNvGrpSpPr/>
            <p:nvPr/>
          </p:nvGrpSpPr>
          <p:grpSpPr>
            <a:xfrm>
              <a:off x="2068917" y="5426762"/>
              <a:ext cx="3901188" cy="725713"/>
              <a:chOff x="2068917" y="5426762"/>
              <a:chExt cx="3901188" cy="725713"/>
            </a:xfrm>
          </p:grpSpPr>
          <p:sp>
            <p:nvSpPr>
              <p:cNvPr id="1525" name="Google Shape;1525;p33"/>
              <p:cNvSpPr/>
              <p:nvPr/>
            </p:nvSpPr>
            <p:spPr>
              <a:xfrm>
                <a:off x="2068917" y="5557390"/>
                <a:ext cx="3901188" cy="595085"/>
              </a:xfrm>
              <a:prstGeom prst="roundRect">
                <a:avLst>
                  <a:gd fmla="val 16667"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26" name="Google Shape;1526;p33"/>
              <p:cNvSpPr/>
              <p:nvPr/>
            </p:nvSpPr>
            <p:spPr>
              <a:xfrm>
                <a:off x="2315659" y="5426762"/>
                <a:ext cx="1315437" cy="258421"/>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grpSp>
        <p:grpSp>
          <p:nvGrpSpPr>
            <p:cNvPr id="1527" name="Google Shape;1527;p33"/>
            <p:cNvGrpSpPr/>
            <p:nvPr/>
          </p:nvGrpSpPr>
          <p:grpSpPr>
            <a:xfrm>
              <a:off x="2075543" y="3759201"/>
              <a:ext cx="3901188" cy="725713"/>
              <a:chOff x="2075543" y="3733801"/>
              <a:chExt cx="3901188" cy="725713"/>
            </a:xfrm>
          </p:grpSpPr>
          <p:sp>
            <p:nvSpPr>
              <p:cNvPr id="1528" name="Google Shape;1528;p33"/>
              <p:cNvSpPr/>
              <p:nvPr/>
            </p:nvSpPr>
            <p:spPr>
              <a:xfrm>
                <a:off x="2075543" y="3864429"/>
                <a:ext cx="3901188" cy="595085"/>
              </a:xfrm>
              <a:prstGeom prst="roundRect">
                <a:avLst>
                  <a:gd fmla="val 16667"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29" name="Google Shape;1529;p33"/>
              <p:cNvSpPr/>
              <p:nvPr/>
            </p:nvSpPr>
            <p:spPr>
              <a:xfrm>
                <a:off x="2322284" y="3733801"/>
                <a:ext cx="2465615" cy="265041"/>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Programming Languages</a:t>
                </a:r>
                <a:endParaRPr b="0" i="0" sz="1800" u="none" cap="none" strike="noStrike">
                  <a:solidFill>
                    <a:schemeClr val="dk1"/>
                  </a:solidFill>
                  <a:latin typeface="Calibri"/>
                  <a:ea typeface="Calibri"/>
                  <a:cs typeface="Calibri"/>
                  <a:sym typeface="Calibri"/>
                </a:endParaRPr>
              </a:p>
            </p:txBody>
          </p:sp>
        </p:grpSp>
        <p:grpSp>
          <p:nvGrpSpPr>
            <p:cNvPr id="1530" name="Google Shape;1530;p33"/>
            <p:cNvGrpSpPr/>
            <p:nvPr/>
          </p:nvGrpSpPr>
          <p:grpSpPr>
            <a:xfrm>
              <a:off x="2075543" y="2927351"/>
              <a:ext cx="3901188" cy="725713"/>
              <a:chOff x="2075543" y="2882901"/>
              <a:chExt cx="3901188" cy="725713"/>
            </a:xfrm>
          </p:grpSpPr>
          <p:sp>
            <p:nvSpPr>
              <p:cNvPr id="1531" name="Google Shape;1531;p33"/>
              <p:cNvSpPr/>
              <p:nvPr/>
            </p:nvSpPr>
            <p:spPr>
              <a:xfrm>
                <a:off x="2075543" y="3013529"/>
                <a:ext cx="3901188" cy="595085"/>
              </a:xfrm>
              <a:prstGeom prst="roundRect">
                <a:avLst>
                  <a:gd fmla="val 16667" name="adj"/>
                </a:avLst>
              </a:prstGeom>
              <a:solidFill>
                <a:srgbClr val="FFFFFF"/>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32" name="Google Shape;1532;p33"/>
              <p:cNvSpPr/>
              <p:nvPr/>
            </p:nvSpPr>
            <p:spPr>
              <a:xfrm>
                <a:off x="2322285" y="2882901"/>
                <a:ext cx="1487715" cy="265041"/>
              </a:xfrm>
              <a:prstGeom prst="rect">
                <a:avLst/>
              </a:prstGeom>
              <a:solidFill>
                <a:srgbClr val="FFFF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grpSp>
          <p:nvGrpSpPr>
            <p:cNvPr id="1533" name="Google Shape;1533;p33"/>
            <p:cNvGrpSpPr/>
            <p:nvPr/>
          </p:nvGrpSpPr>
          <p:grpSpPr>
            <a:xfrm>
              <a:off x="6104106" y="4809291"/>
              <a:ext cx="1988825" cy="405437"/>
              <a:chOff x="6097478" y="5664043"/>
              <a:chExt cx="1988825" cy="405437"/>
            </a:xfrm>
          </p:grpSpPr>
          <p:sp>
            <p:nvSpPr>
              <p:cNvPr id="1534" name="Google Shape;1534;p33"/>
              <p:cNvSpPr/>
              <p:nvPr/>
            </p:nvSpPr>
            <p:spPr>
              <a:xfrm rot="5400000">
                <a:off x="6212014" y="5638390"/>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35" name="Google Shape;1535;p33"/>
              <p:cNvSpPr/>
              <p:nvPr/>
            </p:nvSpPr>
            <p:spPr>
              <a:xfrm>
                <a:off x="6702713" y="5664043"/>
                <a:ext cx="1383590" cy="405437"/>
              </a:xfrm>
              <a:prstGeom prst="rect">
                <a:avLst/>
              </a:prstGeom>
              <a:gradFill>
                <a:gsLst>
                  <a:gs pos="0">
                    <a:schemeClr val="lt1"/>
                  </a:gs>
                  <a:gs pos="73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OS-  level Virtualization</a:t>
                </a:r>
                <a:endParaRPr b="0" i="0" sz="1800" u="none" cap="none" strike="noStrike">
                  <a:solidFill>
                    <a:schemeClr val="dk1"/>
                  </a:solidFill>
                  <a:latin typeface="Calibri"/>
                  <a:ea typeface="Calibri"/>
                  <a:cs typeface="Calibri"/>
                  <a:sym typeface="Calibri"/>
                </a:endParaRPr>
              </a:p>
            </p:txBody>
          </p:sp>
        </p:grpSp>
        <p:grpSp>
          <p:nvGrpSpPr>
            <p:cNvPr id="1536" name="Google Shape;1536;p33"/>
            <p:cNvGrpSpPr/>
            <p:nvPr/>
          </p:nvGrpSpPr>
          <p:grpSpPr>
            <a:xfrm>
              <a:off x="6110734" y="3914783"/>
              <a:ext cx="1988825" cy="551200"/>
              <a:chOff x="6110734" y="3914783"/>
              <a:chExt cx="1988825" cy="551200"/>
            </a:xfrm>
          </p:grpSpPr>
          <p:sp>
            <p:nvSpPr>
              <p:cNvPr id="1537" name="Google Shape;1537;p33"/>
              <p:cNvSpPr/>
              <p:nvPr/>
            </p:nvSpPr>
            <p:spPr>
              <a:xfrm rot="5400000">
                <a:off x="6225270" y="3955390"/>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38" name="Google Shape;1538;p33"/>
              <p:cNvSpPr/>
              <p:nvPr/>
            </p:nvSpPr>
            <p:spPr>
              <a:xfrm>
                <a:off x="6715969" y="3914783"/>
                <a:ext cx="1383590" cy="551200"/>
              </a:xfrm>
              <a:prstGeom prst="rect">
                <a:avLst/>
              </a:prstGeom>
              <a:gradFill>
                <a:gsLst>
                  <a:gs pos="0">
                    <a:schemeClr val="lt1"/>
                  </a:gs>
                  <a:gs pos="73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Programming Language level Virtualization</a:t>
                </a:r>
                <a:endParaRPr b="0" i="0" sz="1800" u="none" cap="none" strike="noStrike">
                  <a:solidFill>
                    <a:schemeClr val="dk1"/>
                  </a:solidFill>
                  <a:latin typeface="Calibri"/>
                  <a:ea typeface="Calibri"/>
                  <a:cs typeface="Calibri"/>
                  <a:sym typeface="Calibri"/>
                </a:endParaRPr>
              </a:p>
            </p:txBody>
          </p:sp>
        </p:grpSp>
        <p:grpSp>
          <p:nvGrpSpPr>
            <p:cNvPr id="1539" name="Google Shape;1539;p33"/>
            <p:cNvGrpSpPr/>
            <p:nvPr/>
          </p:nvGrpSpPr>
          <p:grpSpPr>
            <a:xfrm>
              <a:off x="6117358" y="3152791"/>
              <a:ext cx="1988825" cy="405437"/>
              <a:chOff x="6097478" y="5664043"/>
              <a:chExt cx="1988825" cy="405437"/>
            </a:xfrm>
          </p:grpSpPr>
          <p:sp>
            <p:nvSpPr>
              <p:cNvPr id="1540" name="Google Shape;1540;p33"/>
              <p:cNvSpPr/>
              <p:nvPr/>
            </p:nvSpPr>
            <p:spPr>
              <a:xfrm rot="5400000">
                <a:off x="6212014" y="5638390"/>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dk1"/>
                  </a:solidFill>
                  <a:latin typeface="Arial"/>
                  <a:ea typeface="Arial"/>
                  <a:cs typeface="Arial"/>
                  <a:sym typeface="Arial"/>
                </a:endParaRPr>
              </a:p>
            </p:txBody>
          </p:sp>
          <p:sp>
            <p:nvSpPr>
              <p:cNvPr id="1541" name="Google Shape;1541;p33"/>
              <p:cNvSpPr/>
              <p:nvPr/>
            </p:nvSpPr>
            <p:spPr>
              <a:xfrm>
                <a:off x="6702713" y="5664043"/>
                <a:ext cx="1383590" cy="405437"/>
              </a:xfrm>
              <a:prstGeom prst="rect">
                <a:avLst/>
              </a:prstGeom>
              <a:gradFill>
                <a:gsLst>
                  <a:gs pos="0">
                    <a:schemeClr val="lt1"/>
                  </a:gs>
                  <a:gs pos="73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Application -  level Virtualization</a:t>
                </a:r>
                <a:endParaRPr b="0" i="0" sz="1800" u="none" cap="none" strike="noStrike">
                  <a:solidFill>
                    <a:schemeClr val="dk1"/>
                  </a:solidFill>
                  <a:latin typeface="Calibri"/>
                  <a:ea typeface="Calibri"/>
                  <a:cs typeface="Calibri"/>
                  <a:sym typeface="Calibri"/>
                </a:endParaRPr>
              </a:p>
            </p:txBody>
          </p:sp>
        </p:grpSp>
      </p:grpSp>
      <p:sp>
        <p:nvSpPr>
          <p:cNvPr id="1542" name="Google Shape;1542;p3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34"/>
          <p:cNvSpPr/>
          <p:nvPr/>
        </p:nvSpPr>
        <p:spPr>
          <a:xfrm>
            <a:off x="797448" y="1288869"/>
            <a:ext cx="10753860" cy="374468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1"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Virtualization: </a:t>
            </a:r>
            <a:r>
              <a:rPr b="0" i="0" lang="en-GB" sz="2000" u="none" cap="none" strike="noStrike">
                <a:solidFill>
                  <a:schemeClr val="dk1"/>
                </a:solidFill>
                <a:latin typeface="Times"/>
                <a:ea typeface="Times"/>
                <a:cs typeface="Times"/>
                <a:sym typeface="Times"/>
              </a:rPr>
              <a:t>extend or replace an existing interface to mimic the behavior of another system.</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Instruction Set Architecture (ISA) :</a:t>
            </a:r>
            <a:r>
              <a:rPr b="0" i="0" lang="en-GB" sz="2000" u="none" cap="none" strike="noStrike">
                <a:solidFill>
                  <a:schemeClr val="dk1"/>
                </a:solidFill>
                <a:latin typeface="Times"/>
                <a:ea typeface="Times"/>
                <a:cs typeface="Times"/>
                <a:sym typeface="Times"/>
              </a:rPr>
              <a:t> processor, registers, memory and the interrupt management or H/W.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Application Binary Interface (ABI): </a:t>
            </a:r>
            <a:r>
              <a:rPr b="0" i="0" lang="en-GB" sz="2000" u="none" cap="none" strike="noStrike">
                <a:solidFill>
                  <a:schemeClr val="dk1"/>
                </a:solidFill>
                <a:latin typeface="Times"/>
                <a:ea typeface="Times"/>
                <a:cs typeface="Times"/>
                <a:sym typeface="Times"/>
              </a:rPr>
              <a:t>separates OS layer from application and libraries which are managed by the OS, System Calls defined, allows portability of applications and libraries across OS.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1" i="0" lang="en-GB" sz="2000" u="none" cap="none" strike="noStrike">
                <a:solidFill>
                  <a:schemeClr val="dk1"/>
                </a:solidFill>
                <a:latin typeface="Times"/>
                <a:ea typeface="Times"/>
                <a:cs typeface="Times"/>
                <a:sym typeface="Times"/>
              </a:rPr>
              <a:t>Application Programming Interfaces (API): </a:t>
            </a:r>
            <a:r>
              <a:rPr b="0" i="0" lang="en-GB" sz="2000" u="none" cap="none" strike="noStrike">
                <a:solidFill>
                  <a:schemeClr val="dk1"/>
                </a:solidFill>
                <a:latin typeface="Times"/>
                <a:ea typeface="Times"/>
                <a:cs typeface="Times"/>
                <a:sym typeface="Times"/>
              </a:rPr>
              <a:t>interfaces applications to libraries and/or the underlying OS.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Noto Sans Symbols"/>
              <a:buChar char="⮚"/>
            </a:pPr>
            <a:r>
              <a:rPr b="0" i="0" lang="en-GB" sz="2000" u="none" cap="none" strike="noStrike">
                <a:solidFill>
                  <a:schemeClr val="dk1"/>
                </a:solidFill>
                <a:latin typeface="Times"/>
                <a:ea typeface="Times"/>
                <a:cs typeface="Times"/>
                <a:sym typeface="Times"/>
              </a:rPr>
              <a:t>ISA has been divided into two security classes</a:t>
            </a:r>
            <a:r>
              <a:rPr b="1" i="0" lang="en-GB" sz="2000" u="none" cap="none" strike="noStrike">
                <a:solidFill>
                  <a:schemeClr val="dk1"/>
                </a:solidFill>
                <a:latin typeface="Times"/>
                <a:ea typeface="Times"/>
                <a:cs typeface="Times"/>
                <a:sym typeface="Times"/>
              </a:rPr>
              <a:t>: Privileged </a:t>
            </a:r>
            <a:r>
              <a:rPr b="0" i="0" lang="en-GB" sz="2000" u="none" cap="none" strike="noStrike">
                <a:solidFill>
                  <a:schemeClr val="dk1"/>
                </a:solidFill>
                <a:latin typeface="Times"/>
                <a:ea typeface="Times"/>
                <a:cs typeface="Times"/>
                <a:sym typeface="Times"/>
              </a:rPr>
              <a:t>Instructions and </a:t>
            </a:r>
            <a:r>
              <a:rPr b="1" i="0" lang="en-GB" sz="2000" u="none" cap="none" strike="noStrike">
                <a:solidFill>
                  <a:schemeClr val="dk1"/>
                </a:solidFill>
                <a:latin typeface="Times"/>
                <a:ea typeface="Times"/>
                <a:cs typeface="Times"/>
                <a:sym typeface="Times"/>
              </a:rPr>
              <a:t>Non-privileged</a:t>
            </a:r>
            <a:r>
              <a:rPr b="0" i="0" lang="en-GB" sz="2000" u="none" cap="none" strike="noStrike">
                <a:solidFill>
                  <a:schemeClr val="dk1"/>
                </a:solidFill>
                <a:latin typeface="Times"/>
                <a:ea typeface="Times"/>
                <a:cs typeface="Times"/>
                <a:sym typeface="Times"/>
              </a:rPr>
              <a:t> Instructions.</a:t>
            </a:r>
            <a:endParaRPr b="1"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1549" name="Google Shape;1549;p34"/>
          <p:cNvSpPr txBox="1"/>
          <p:nvPr/>
        </p:nvSpPr>
        <p:spPr>
          <a:xfrm>
            <a:off x="420452" y="204144"/>
            <a:ext cx="6841585"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i="0" lang="en-GB" sz="3200" u="none" cap="none" strike="noStrike">
                <a:solidFill>
                  <a:schemeClr val="dk1"/>
                </a:solidFill>
                <a:latin typeface="Raleway"/>
                <a:ea typeface="Raleway"/>
                <a:cs typeface="Raleway"/>
                <a:sym typeface="Raleway"/>
              </a:rPr>
              <a:t>Execution virtualization: Interfaces </a:t>
            </a:r>
            <a:endParaRPr i="0" sz="3200" u="none" cap="none" strike="noStrike">
              <a:solidFill>
                <a:srgbClr val="604878"/>
              </a:solidFill>
              <a:latin typeface="Raleway"/>
              <a:ea typeface="Raleway"/>
              <a:cs typeface="Raleway"/>
              <a:sym typeface="Raleway"/>
            </a:endParaRPr>
          </a:p>
        </p:txBody>
      </p:sp>
      <p:sp>
        <p:nvSpPr>
          <p:cNvPr id="1550" name="Google Shape;1550;p3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3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Machine Reference Model</a:t>
            </a:r>
            <a:endParaRPr i="0" sz="32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557" name="Google Shape;1557;p35"/>
          <p:cNvGrpSpPr/>
          <p:nvPr/>
        </p:nvGrpSpPr>
        <p:grpSpPr>
          <a:xfrm>
            <a:off x="247244" y="1235732"/>
            <a:ext cx="7045312" cy="4912978"/>
            <a:chOff x="707021" y="1557196"/>
            <a:chExt cx="5911913" cy="2543496"/>
          </a:xfrm>
        </p:grpSpPr>
        <p:sp>
          <p:nvSpPr>
            <p:cNvPr id="1558" name="Google Shape;1558;p35"/>
            <p:cNvSpPr/>
            <p:nvPr/>
          </p:nvSpPr>
          <p:spPr>
            <a:xfrm>
              <a:off x="707021" y="1610989"/>
              <a:ext cx="5911913" cy="248970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grpSp>
          <p:nvGrpSpPr>
            <p:cNvPr id="1559" name="Google Shape;1559;p35"/>
            <p:cNvGrpSpPr/>
            <p:nvPr/>
          </p:nvGrpSpPr>
          <p:grpSpPr>
            <a:xfrm>
              <a:off x="845510" y="1557196"/>
              <a:ext cx="2766882" cy="2256376"/>
              <a:chOff x="845510" y="1557196"/>
              <a:chExt cx="2766882" cy="2256376"/>
            </a:xfrm>
          </p:grpSpPr>
          <p:sp>
            <p:nvSpPr>
              <p:cNvPr id="1560" name="Google Shape;1560;p35"/>
              <p:cNvSpPr/>
              <p:nvPr/>
            </p:nvSpPr>
            <p:spPr>
              <a:xfrm rot="10800000">
                <a:off x="1665895" y="1557196"/>
                <a:ext cx="1711105" cy="841972"/>
              </a:xfrm>
              <a:prstGeom prst="corner">
                <a:avLst>
                  <a:gd fmla="val 49702" name="adj1"/>
                  <a:gd fmla="val 44286" name="adj2"/>
                </a:avLst>
              </a:prstGeom>
              <a:solidFill>
                <a:srgbClr val="FFFFFF"/>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61" name="Google Shape;1561;p35"/>
              <p:cNvSpPr/>
              <p:nvPr/>
            </p:nvSpPr>
            <p:spPr>
              <a:xfrm>
                <a:off x="1665895" y="2109458"/>
                <a:ext cx="1186006" cy="28065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Libraries</a:t>
                </a:r>
                <a:endParaRPr b="0" i="0" sz="1800" u="none" cap="none" strike="noStrike">
                  <a:solidFill>
                    <a:schemeClr val="dk1"/>
                  </a:solidFill>
                  <a:latin typeface="Calibri"/>
                  <a:ea typeface="Calibri"/>
                  <a:cs typeface="Calibri"/>
                  <a:sym typeface="Calibri"/>
                </a:endParaRPr>
              </a:p>
            </p:txBody>
          </p:sp>
          <p:cxnSp>
            <p:nvCxnSpPr>
              <p:cNvPr id="1562" name="Google Shape;1562;p35"/>
              <p:cNvCxnSpPr/>
              <p:nvPr/>
            </p:nvCxnSpPr>
            <p:spPr>
              <a:xfrm>
                <a:off x="1448614" y="2046083"/>
                <a:ext cx="2163778" cy="425513"/>
              </a:xfrm>
              <a:prstGeom prst="bentConnector3">
                <a:avLst>
                  <a:gd fmla="val 68410" name="adj1"/>
                </a:avLst>
              </a:prstGeom>
              <a:noFill/>
              <a:ln cap="flat" cmpd="sng" w="9525">
                <a:solidFill>
                  <a:srgbClr val="000000"/>
                </a:solidFill>
                <a:prstDash val="dash"/>
                <a:miter lim="800000"/>
                <a:headEnd len="sm" w="sm" type="none"/>
                <a:tailEnd len="sm" w="sm" type="none"/>
              </a:ln>
            </p:spPr>
          </p:cxnSp>
          <p:sp>
            <p:nvSpPr>
              <p:cNvPr id="1563" name="Google Shape;1563;p35"/>
              <p:cNvSpPr/>
              <p:nvPr/>
            </p:nvSpPr>
            <p:spPr>
              <a:xfrm>
                <a:off x="845511" y="1931869"/>
                <a:ext cx="530679" cy="228428"/>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API</a:t>
                </a:r>
                <a:endParaRPr b="0" i="0" sz="1800" u="none" cap="none" strike="noStrike">
                  <a:solidFill>
                    <a:schemeClr val="dk1"/>
                  </a:solidFill>
                  <a:latin typeface="Calibri"/>
                  <a:ea typeface="Calibri"/>
                  <a:cs typeface="Calibri"/>
                  <a:sym typeface="Calibri"/>
                </a:endParaRPr>
              </a:p>
            </p:txBody>
          </p:sp>
          <p:cxnSp>
            <p:nvCxnSpPr>
              <p:cNvPr id="1564" name="Google Shape;1564;p35"/>
              <p:cNvCxnSpPr/>
              <p:nvPr/>
            </p:nvCxnSpPr>
            <p:spPr>
              <a:xfrm rot="10800000">
                <a:off x="1439561" y="2544025"/>
                <a:ext cx="2163778" cy="0"/>
              </a:xfrm>
              <a:prstGeom prst="straightConnector1">
                <a:avLst/>
              </a:prstGeom>
              <a:noFill/>
              <a:ln cap="flat" cmpd="sng" w="9525">
                <a:solidFill>
                  <a:srgbClr val="000000"/>
                </a:solidFill>
                <a:prstDash val="dash"/>
                <a:miter lim="800000"/>
                <a:headEnd len="sm" w="sm" type="none"/>
                <a:tailEnd len="sm" w="sm" type="none"/>
              </a:ln>
            </p:spPr>
          </p:cxnSp>
          <p:sp>
            <p:nvSpPr>
              <p:cNvPr id="1565" name="Google Shape;1565;p35"/>
              <p:cNvSpPr/>
              <p:nvPr/>
            </p:nvSpPr>
            <p:spPr>
              <a:xfrm>
                <a:off x="845510" y="2429811"/>
                <a:ext cx="530679" cy="228428"/>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ABI</a:t>
                </a:r>
                <a:endParaRPr b="0" i="0" sz="1800" u="none" cap="none" strike="noStrike">
                  <a:solidFill>
                    <a:schemeClr val="dk1"/>
                  </a:solidFill>
                  <a:latin typeface="Calibri"/>
                  <a:ea typeface="Calibri"/>
                  <a:cs typeface="Calibri"/>
                  <a:sym typeface="Calibri"/>
                </a:endParaRPr>
              </a:p>
            </p:txBody>
          </p:sp>
          <p:sp>
            <p:nvSpPr>
              <p:cNvPr id="1566" name="Google Shape;1566;p35"/>
              <p:cNvSpPr/>
              <p:nvPr/>
            </p:nvSpPr>
            <p:spPr>
              <a:xfrm>
                <a:off x="1665894" y="3341655"/>
                <a:ext cx="1711106" cy="47191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chemeClr val="dk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567" name="Google Shape;1567;p35"/>
              <p:cNvSpPr/>
              <p:nvPr/>
            </p:nvSpPr>
            <p:spPr>
              <a:xfrm>
                <a:off x="1665894" y="2658239"/>
                <a:ext cx="1711106" cy="47191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Operative System</a:t>
                </a:r>
                <a:endParaRPr b="0" i="0" sz="1800" u="none" cap="none" strike="noStrike">
                  <a:solidFill>
                    <a:schemeClr val="dk1"/>
                  </a:solidFill>
                  <a:latin typeface="Calibri"/>
                  <a:ea typeface="Calibri"/>
                  <a:cs typeface="Calibri"/>
                  <a:sym typeface="Calibri"/>
                </a:endParaRPr>
              </a:p>
            </p:txBody>
          </p:sp>
          <p:cxnSp>
            <p:nvCxnSpPr>
              <p:cNvPr id="1568" name="Google Shape;1568;p35"/>
              <p:cNvCxnSpPr/>
              <p:nvPr/>
            </p:nvCxnSpPr>
            <p:spPr>
              <a:xfrm rot="10800000">
                <a:off x="1448614" y="3242861"/>
                <a:ext cx="2163778" cy="0"/>
              </a:xfrm>
              <a:prstGeom prst="straightConnector1">
                <a:avLst/>
              </a:prstGeom>
              <a:noFill/>
              <a:ln cap="flat" cmpd="sng" w="9525">
                <a:solidFill>
                  <a:srgbClr val="000000"/>
                </a:solidFill>
                <a:prstDash val="dash"/>
                <a:miter lim="800000"/>
                <a:headEnd len="sm" w="sm" type="none"/>
                <a:tailEnd len="sm" w="sm" type="none"/>
              </a:ln>
            </p:spPr>
          </p:cxnSp>
          <p:sp>
            <p:nvSpPr>
              <p:cNvPr id="1569" name="Google Shape;1569;p35"/>
              <p:cNvSpPr/>
              <p:nvPr/>
            </p:nvSpPr>
            <p:spPr>
              <a:xfrm>
                <a:off x="854563" y="3128647"/>
                <a:ext cx="530679" cy="228428"/>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ISA</a:t>
                </a:r>
                <a:endParaRPr b="0" i="0" sz="1800" u="none" cap="none" strike="noStrike">
                  <a:solidFill>
                    <a:schemeClr val="dk1"/>
                  </a:solidFill>
                  <a:latin typeface="Calibri"/>
                  <a:ea typeface="Calibri"/>
                  <a:cs typeface="Calibri"/>
                  <a:sym typeface="Calibri"/>
                </a:endParaRPr>
              </a:p>
            </p:txBody>
          </p:sp>
          <p:sp>
            <p:nvSpPr>
              <p:cNvPr id="1570" name="Google Shape;1570;p35"/>
              <p:cNvSpPr txBox="1"/>
              <p:nvPr/>
            </p:nvSpPr>
            <p:spPr>
              <a:xfrm>
                <a:off x="2093284" y="1632688"/>
                <a:ext cx="981237" cy="1649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grpSp>
        <p:grpSp>
          <p:nvGrpSpPr>
            <p:cNvPr id="1571" name="Google Shape;1571;p35"/>
            <p:cNvGrpSpPr/>
            <p:nvPr/>
          </p:nvGrpSpPr>
          <p:grpSpPr>
            <a:xfrm>
              <a:off x="4036393" y="1557196"/>
              <a:ext cx="2472509" cy="2160745"/>
              <a:chOff x="4036393" y="1557196"/>
              <a:chExt cx="2472509" cy="2160745"/>
            </a:xfrm>
          </p:grpSpPr>
          <p:sp>
            <p:nvSpPr>
              <p:cNvPr id="1572" name="Google Shape;1572;p35"/>
              <p:cNvSpPr/>
              <p:nvPr/>
            </p:nvSpPr>
            <p:spPr>
              <a:xfrm>
                <a:off x="4036393" y="2734147"/>
                <a:ext cx="1277991" cy="28065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Operative System</a:t>
                </a:r>
                <a:endParaRPr b="0" i="0" sz="1800" u="none" cap="none" strike="noStrike">
                  <a:solidFill>
                    <a:schemeClr val="dk1"/>
                  </a:solidFill>
                  <a:latin typeface="Calibri"/>
                  <a:ea typeface="Calibri"/>
                  <a:cs typeface="Calibri"/>
                  <a:sym typeface="Calibri"/>
                </a:endParaRPr>
              </a:p>
            </p:txBody>
          </p:sp>
          <p:sp>
            <p:nvSpPr>
              <p:cNvPr id="1573" name="Google Shape;1573;p35"/>
              <p:cNvSpPr/>
              <p:nvPr/>
            </p:nvSpPr>
            <p:spPr>
              <a:xfrm>
                <a:off x="4036393" y="3437284"/>
                <a:ext cx="2355354" cy="28065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chemeClr val="dk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574" name="Google Shape;1574;p35"/>
              <p:cNvSpPr/>
              <p:nvPr/>
            </p:nvSpPr>
            <p:spPr>
              <a:xfrm>
                <a:off x="4036393" y="2109457"/>
                <a:ext cx="1721611" cy="280657"/>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Libraries</a:t>
                </a:r>
                <a:endParaRPr b="0" i="0" sz="1800" u="none" cap="none" strike="noStrike">
                  <a:solidFill>
                    <a:schemeClr val="dk1"/>
                  </a:solidFill>
                  <a:latin typeface="Calibri"/>
                  <a:ea typeface="Calibri"/>
                  <a:cs typeface="Calibri"/>
                  <a:sym typeface="Calibri"/>
                </a:endParaRPr>
              </a:p>
            </p:txBody>
          </p:sp>
          <p:sp>
            <p:nvSpPr>
              <p:cNvPr id="1575" name="Google Shape;1575;p35"/>
              <p:cNvSpPr/>
              <p:nvPr/>
            </p:nvSpPr>
            <p:spPr>
              <a:xfrm>
                <a:off x="4036393" y="1557196"/>
                <a:ext cx="2355354" cy="280657"/>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Applications</a:t>
                </a:r>
                <a:endParaRPr b="0" i="0" sz="1800" u="none" cap="none" strike="noStrike">
                  <a:solidFill>
                    <a:schemeClr val="dk1"/>
                  </a:solidFill>
                  <a:latin typeface="Calibri"/>
                  <a:ea typeface="Calibri"/>
                  <a:cs typeface="Calibri"/>
                  <a:sym typeface="Calibri"/>
                </a:endParaRPr>
              </a:p>
            </p:txBody>
          </p:sp>
          <p:sp>
            <p:nvSpPr>
              <p:cNvPr id="1576" name="Google Shape;1576;p35"/>
              <p:cNvSpPr/>
              <p:nvPr/>
            </p:nvSpPr>
            <p:spPr>
              <a:xfrm>
                <a:off x="4491139" y="3051016"/>
                <a:ext cx="142875" cy="34227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77" name="Google Shape;1577;p35"/>
              <p:cNvSpPr/>
              <p:nvPr/>
            </p:nvSpPr>
            <p:spPr>
              <a:xfrm>
                <a:off x="4480206" y="2435382"/>
                <a:ext cx="142875" cy="259070"/>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78" name="Google Shape;1578;p35"/>
              <p:cNvSpPr/>
              <p:nvPr/>
            </p:nvSpPr>
            <p:spPr>
              <a:xfrm>
                <a:off x="4480205" y="1877547"/>
                <a:ext cx="142876" cy="195695"/>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79" name="Google Shape;1579;p35"/>
              <p:cNvSpPr/>
              <p:nvPr/>
            </p:nvSpPr>
            <p:spPr>
              <a:xfrm>
                <a:off x="5494565" y="2435382"/>
                <a:ext cx="142875" cy="957905"/>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80" name="Google Shape;1580;p35"/>
              <p:cNvSpPr/>
              <p:nvPr/>
            </p:nvSpPr>
            <p:spPr>
              <a:xfrm>
                <a:off x="5945735" y="1886604"/>
                <a:ext cx="142875" cy="1506683"/>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581" name="Google Shape;1581;p35"/>
              <p:cNvSpPr txBox="1"/>
              <p:nvPr/>
            </p:nvSpPr>
            <p:spPr>
              <a:xfrm>
                <a:off x="4597802" y="1846906"/>
                <a:ext cx="749669" cy="1649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API calls</a:t>
                </a:r>
                <a:endParaRPr b="0" i="0" sz="1800" u="none" cap="none" strike="noStrike">
                  <a:solidFill>
                    <a:schemeClr val="dk1"/>
                  </a:solidFill>
                  <a:latin typeface="Calibri"/>
                  <a:ea typeface="Calibri"/>
                  <a:cs typeface="Calibri"/>
                  <a:sym typeface="Calibri"/>
                </a:endParaRPr>
              </a:p>
            </p:txBody>
          </p:sp>
          <p:sp>
            <p:nvSpPr>
              <p:cNvPr id="1582" name="Google Shape;1582;p35"/>
              <p:cNvSpPr txBox="1"/>
              <p:nvPr/>
            </p:nvSpPr>
            <p:spPr>
              <a:xfrm>
                <a:off x="4569757" y="2435382"/>
                <a:ext cx="968514" cy="1649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System calls</a:t>
                </a:r>
                <a:endParaRPr b="0" i="0" sz="1800" u="none" cap="none" strike="noStrike">
                  <a:solidFill>
                    <a:schemeClr val="dk1"/>
                  </a:solidFill>
                  <a:latin typeface="Calibri"/>
                  <a:ea typeface="Calibri"/>
                  <a:cs typeface="Calibri"/>
                  <a:sym typeface="Calibri"/>
                </a:endParaRPr>
              </a:p>
            </p:txBody>
          </p:sp>
          <p:sp>
            <p:nvSpPr>
              <p:cNvPr id="1583" name="Google Shape;1583;p35"/>
              <p:cNvSpPr txBox="1"/>
              <p:nvPr/>
            </p:nvSpPr>
            <p:spPr>
              <a:xfrm>
                <a:off x="4588749" y="3067613"/>
                <a:ext cx="408679" cy="1649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ISA</a:t>
                </a:r>
                <a:endParaRPr b="0" i="0" sz="1800" u="none" cap="none" strike="noStrike">
                  <a:solidFill>
                    <a:schemeClr val="dk1"/>
                  </a:solidFill>
                  <a:latin typeface="Calibri"/>
                  <a:ea typeface="Calibri"/>
                  <a:cs typeface="Calibri"/>
                  <a:sym typeface="Calibri"/>
                </a:endParaRPr>
              </a:p>
            </p:txBody>
          </p:sp>
          <p:sp>
            <p:nvSpPr>
              <p:cNvPr id="1584" name="Google Shape;1584;p35"/>
              <p:cNvSpPr txBox="1"/>
              <p:nvPr/>
            </p:nvSpPr>
            <p:spPr>
              <a:xfrm>
                <a:off x="5543548" y="2570950"/>
                <a:ext cx="495199" cy="2848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User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ISA</a:t>
                </a:r>
                <a:endParaRPr b="0" i="0" sz="1800" u="none" cap="none" strike="noStrike">
                  <a:solidFill>
                    <a:schemeClr val="dk1"/>
                  </a:solidFill>
                  <a:latin typeface="Calibri"/>
                  <a:ea typeface="Calibri"/>
                  <a:cs typeface="Calibri"/>
                  <a:sym typeface="Calibri"/>
                </a:endParaRPr>
              </a:p>
            </p:txBody>
          </p:sp>
          <p:sp>
            <p:nvSpPr>
              <p:cNvPr id="1585" name="Google Shape;1585;p35"/>
              <p:cNvSpPr txBox="1"/>
              <p:nvPr/>
            </p:nvSpPr>
            <p:spPr>
              <a:xfrm>
                <a:off x="6013703" y="2382019"/>
                <a:ext cx="495199" cy="2848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User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ISA</a:t>
                </a:r>
                <a:endParaRPr b="0" i="0" sz="1800" u="none" cap="none" strike="noStrike">
                  <a:solidFill>
                    <a:schemeClr val="dk1"/>
                  </a:solidFill>
                  <a:latin typeface="Calibri"/>
                  <a:ea typeface="Calibri"/>
                  <a:cs typeface="Calibri"/>
                  <a:sym typeface="Calibri"/>
                </a:endParaRPr>
              </a:p>
            </p:txBody>
          </p:sp>
        </p:grpSp>
      </p:grpSp>
      <p:pic>
        <p:nvPicPr>
          <p:cNvPr id="1586" name="Google Shape;1586;p35"/>
          <p:cNvPicPr preferRelativeResize="0"/>
          <p:nvPr/>
        </p:nvPicPr>
        <p:blipFill rotWithShape="1">
          <a:blip r:embed="rId3">
            <a:alphaModFix/>
          </a:blip>
          <a:srcRect b="0" l="0" r="0" t="0"/>
          <a:stretch/>
        </p:blipFill>
        <p:spPr>
          <a:xfrm>
            <a:off x="7507281" y="1235732"/>
            <a:ext cx="4373000" cy="3968515"/>
          </a:xfrm>
          <a:prstGeom prst="rect">
            <a:avLst/>
          </a:prstGeom>
          <a:noFill/>
          <a:ln>
            <a:noFill/>
          </a:ln>
        </p:spPr>
      </p:pic>
      <p:sp>
        <p:nvSpPr>
          <p:cNvPr id="1587" name="Google Shape;1587;p35"/>
          <p:cNvSpPr/>
          <p:nvPr/>
        </p:nvSpPr>
        <p:spPr>
          <a:xfrm>
            <a:off x="2570360" y="5765322"/>
            <a:ext cx="6096000" cy="646331"/>
          </a:xfrm>
          <a:prstGeom prst="rect">
            <a:avLst/>
          </a:prstGeom>
          <a:noFill/>
          <a:ln>
            <a:noFill/>
          </a:ln>
        </p:spPr>
        <p:txBody>
          <a:bodyPr anchorCtr="0" anchor="t" bIns="45700" lIns="91425" spcFirstLastPara="1" rIns="91425" wrap="square" tIns="45700">
            <a:spAutoFit/>
          </a:bodyPr>
          <a:lstStyle/>
          <a:p>
            <a:pPr indent="-207645" lvl="0" marL="401320" marR="636270" rtl="0" algn="l">
              <a:lnSpc>
                <a:spcPct val="100000"/>
              </a:lnSpc>
              <a:spcBef>
                <a:spcPts val="0"/>
              </a:spcBef>
              <a:spcAft>
                <a:spcPts val="0"/>
              </a:spcAft>
              <a:buClr>
                <a:srgbClr val="434DD6"/>
              </a:buClr>
              <a:buSzPts val="2800"/>
              <a:buFont typeface="Times New Roman"/>
              <a:buChar char="•"/>
            </a:pPr>
            <a:r>
              <a:rPr b="0" i="0" lang="en-GB" sz="1800" u="none" cap="none" strike="noStrike">
                <a:solidFill>
                  <a:schemeClr val="dk1"/>
                </a:solidFill>
                <a:latin typeface="Arial"/>
                <a:ea typeface="Arial"/>
                <a:cs typeface="Arial"/>
                <a:sym typeface="Arial"/>
              </a:rPr>
              <a:t>Depending on what is  replaced /mimicked, we obtain different techniques of virtualization.</a:t>
            </a:r>
            <a:endParaRPr b="0" i="0" sz="1800" u="none" cap="none" strike="noStrike">
              <a:solidFill>
                <a:schemeClr val="dk1"/>
              </a:solidFill>
              <a:latin typeface="Arial"/>
              <a:ea typeface="Arial"/>
              <a:cs typeface="Arial"/>
              <a:sym typeface="Arial"/>
            </a:endParaRPr>
          </a:p>
        </p:txBody>
      </p:sp>
      <p:sp>
        <p:nvSpPr>
          <p:cNvPr id="1588" name="Google Shape;1588;p3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3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Execution virtualization</a:t>
            </a:r>
            <a:endParaRPr i="0" sz="3200" u="none" cap="none" strike="noStrike">
              <a:solidFill>
                <a:schemeClr val="accent2"/>
              </a:solidFill>
              <a:latin typeface="Raleway"/>
              <a:ea typeface="Raleway"/>
              <a:cs typeface="Raleway"/>
              <a:sym typeface="Raleway"/>
            </a:endParaRPr>
          </a:p>
        </p:txBody>
      </p:sp>
      <p:sp>
        <p:nvSpPr>
          <p:cNvPr id="1595" name="Google Shape;1595;p36"/>
          <p:cNvSpPr/>
          <p:nvPr/>
        </p:nvSpPr>
        <p:spPr>
          <a:xfrm>
            <a:off x="710361" y="1332411"/>
            <a:ext cx="10753860" cy="303929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Non-privileged</a:t>
            </a:r>
            <a:r>
              <a:rPr b="0" i="0" lang="en-GB" sz="2000" u="none" cap="none" strike="noStrike">
                <a:solidFill>
                  <a:schemeClr val="dk1"/>
                </a:solidFill>
                <a:latin typeface="Times"/>
                <a:ea typeface="Times"/>
                <a:cs typeface="Times"/>
                <a:sym typeface="Times"/>
              </a:rPr>
              <a:t> instructions can be used without interfering with other tasks because they do not access shared resources (floating, fixed-point, and arithmetic instructions).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Privileged instructions </a:t>
            </a:r>
            <a:r>
              <a:rPr b="0" i="0" lang="en-GB" sz="2000" u="none" cap="none" strike="noStrike">
                <a:solidFill>
                  <a:schemeClr val="dk1"/>
                </a:solidFill>
                <a:latin typeface="Times"/>
                <a:ea typeface="Times"/>
                <a:cs typeface="Times"/>
                <a:sym typeface="Times"/>
              </a:rPr>
              <a:t>are executed under specific restrictions and mostly used for sensitive operations: behavior-sensitive: operate on the I/O) or control-sensitive: alter the state of the CPU.</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Some architectures feature more than one class of privileged instructions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For instance, a hierarchy of privileges see (</a:t>
            </a:r>
            <a:r>
              <a:rPr b="0" i="1" lang="en-GB" sz="2000" u="none" cap="none" strike="noStrike">
                <a:solidFill>
                  <a:schemeClr val="dk1"/>
                </a:solidFill>
                <a:latin typeface="Times"/>
                <a:ea typeface="Times"/>
                <a:cs typeface="Times"/>
                <a:sym typeface="Times"/>
              </a:rPr>
              <a:t>Fig. Next Slide</a:t>
            </a:r>
            <a:r>
              <a:rPr b="0" i="0" lang="en-GB" sz="2000" u="none" cap="none" strike="noStrike">
                <a:solidFill>
                  <a:schemeClr val="dk1"/>
                </a:solidFill>
                <a:latin typeface="Times"/>
                <a:ea typeface="Times"/>
                <a:cs typeface="Times"/>
                <a:sym typeface="Times"/>
              </a:rPr>
              <a:t>), in the form of ring-based security: Ring 0, Ring 1, Ring 2, and Ring 3. </a:t>
            </a:r>
            <a:endParaRPr b="0" i="0" sz="2000" u="none" cap="none" strike="noStrike">
              <a:solidFill>
                <a:schemeClr val="dk1"/>
              </a:solidFill>
              <a:latin typeface="Times"/>
              <a:ea typeface="Times"/>
              <a:cs typeface="Times"/>
              <a:sym typeface="Times"/>
            </a:endParaRPr>
          </a:p>
        </p:txBody>
      </p:sp>
      <p:sp>
        <p:nvSpPr>
          <p:cNvPr id="1596" name="Google Shape;1596;p3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37"/>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rgbClr val="000000"/>
              </a:solidFill>
              <a:latin typeface="Times"/>
              <a:ea typeface="Times"/>
              <a:cs typeface="Times"/>
              <a:sym typeface="Times"/>
            </a:endParaRPr>
          </a:p>
          <a:p>
            <a:pPr indent="0" lvl="0" marL="0" marR="0" rtl="0" algn="l">
              <a:lnSpc>
                <a:spcPct val="100000"/>
              </a:lnSpc>
              <a:spcBef>
                <a:spcPts val="100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Security Rings and Privilege Modes</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Times"/>
              <a:ea typeface="Times"/>
              <a:cs typeface="Times"/>
              <a:sym typeface="Times"/>
            </a:endParaRPr>
          </a:p>
        </p:txBody>
      </p:sp>
      <p:grpSp>
        <p:nvGrpSpPr>
          <p:cNvPr id="1603" name="Google Shape;1603;p37"/>
          <p:cNvGrpSpPr/>
          <p:nvPr/>
        </p:nvGrpSpPr>
        <p:grpSpPr>
          <a:xfrm>
            <a:off x="2629986" y="994024"/>
            <a:ext cx="7175865" cy="4850676"/>
            <a:chOff x="2073244" y="1457608"/>
            <a:chExt cx="4363770" cy="3005750"/>
          </a:xfrm>
        </p:grpSpPr>
        <p:sp>
          <p:nvSpPr>
            <p:cNvPr id="1604" name="Google Shape;1604;p37"/>
            <p:cNvSpPr/>
            <p:nvPr/>
          </p:nvSpPr>
          <p:spPr>
            <a:xfrm>
              <a:off x="2073244" y="1457608"/>
              <a:ext cx="4363770" cy="3005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605" name="Google Shape;1605;p37"/>
            <p:cNvSpPr/>
            <p:nvPr/>
          </p:nvSpPr>
          <p:spPr>
            <a:xfrm>
              <a:off x="2317686" y="1910282"/>
              <a:ext cx="2516864" cy="2390114"/>
            </a:xfrm>
            <a:prstGeom prst="ellipse">
              <a:avLst/>
            </a:prstGeom>
            <a:solidFill>
              <a:srgbClr val="F2F2F2"/>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1080"/>
                <a:buFont typeface="Noto Sans Symbols"/>
                <a:buNone/>
              </a:pPr>
              <a:r>
                <a:t/>
              </a:r>
              <a:endParaRPr b="0" i="0" sz="1800" u="none" cap="none" strike="noStrike">
                <a:solidFill>
                  <a:srgbClr val="0C0C0C"/>
                </a:solidFill>
                <a:latin typeface="Arial"/>
                <a:ea typeface="Arial"/>
                <a:cs typeface="Arial"/>
                <a:sym typeface="Arial"/>
              </a:endParaRPr>
            </a:p>
          </p:txBody>
        </p:sp>
        <p:sp>
          <p:nvSpPr>
            <p:cNvPr id="1606" name="Google Shape;1606;p37"/>
            <p:cNvSpPr/>
            <p:nvPr/>
          </p:nvSpPr>
          <p:spPr>
            <a:xfrm>
              <a:off x="2569372" y="2149293"/>
              <a:ext cx="2013491" cy="1912091"/>
            </a:xfrm>
            <a:prstGeom prst="ellipse">
              <a:avLst/>
            </a:prstGeom>
            <a:solidFill>
              <a:schemeClr val="lt1"/>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2060"/>
                </a:solidFill>
                <a:latin typeface="Arial"/>
                <a:ea typeface="Arial"/>
                <a:cs typeface="Arial"/>
                <a:sym typeface="Arial"/>
              </a:endParaRPr>
            </a:p>
          </p:txBody>
        </p:sp>
        <p:sp>
          <p:nvSpPr>
            <p:cNvPr id="1607" name="Google Shape;1607;p37"/>
            <p:cNvSpPr/>
            <p:nvPr/>
          </p:nvSpPr>
          <p:spPr>
            <a:xfrm>
              <a:off x="2821058" y="2388305"/>
              <a:ext cx="1510118" cy="1434068"/>
            </a:xfrm>
            <a:prstGeom prst="ellipse">
              <a:avLst/>
            </a:prstGeom>
            <a:solidFill>
              <a:schemeClr val="lt1"/>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2060"/>
                </a:solidFill>
                <a:latin typeface="Arial"/>
                <a:ea typeface="Arial"/>
                <a:cs typeface="Arial"/>
                <a:sym typeface="Arial"/>
              </a:endParaRPr>
            </a:p>
          </p:txBody>
        </p:sp>
        <p:sp>
          <p:nvSpPr>
            <p:cNvPr id="1608" name="Google Shape;1608;p37"/>
            <p:cNvSpPr/>
            <p:nvPr/>
          </p:nvSpPr>
          <p:spPr>
            <a:xfrm>
              <a:off x="3072745" y="2627316"/>
              <a:ext cx="1006746" cy="956046"/>
            </a:xfrm>
            <a:prstGeom prst="ellipse">
              <a:avLst/>
            </a:prstGeom>
            <a:solidFill>
              <a:schemeClr val="lt1"/>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2060"/>
                </a:solidFill>
                <a:latin typeface="Arial"/>
                <a:ea typeface="Arial"/>
                <a:cs typeface="Arial"/>
                <a:sym typeface="Arial"/>
              </a:endParaRPr>
            </a:p>
          </p:txBody>
        </p:sp>
        <p:sp>
          <p:nvSpPr>
            <p:cNvPr id="1609" name="Google Shape;1609;p37"/>
            <p:cNvSpPr txBox="1"/>
            <p:nvPr/>
          </p:nvSpPr>
          <p:spPr>
            <a:xfrm>
              <a:off x="3314675" y="1892172"/>
              <a:ext cx="1002900" cy="22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Ring 3</a:t>
              </a:r>
              <a:endParaRPr b="0" i="0" sz="1800" u="none" cap="none" strike="noStrike">
                <a:solidFill>
                  <a:schemeClr val="dk1"/>
                </a:solidFill>
                <a:latin typeface="Calibri"/>
                <a:ea typeface="Calibri"/>
                <a:cs typeface="Calibri"/>
                <a:sym typeface="Calibri"/>
              </a:endParaRPr>
            </a:p>
          </p:txBody>
        </p:sp>
        <p:sp>
          <p:nvSpPr>
            <p:cNvPr id="1610" name="Google Shape;1610;p37"/>
            <p:cNvSpPr txBox="1"/>
            <p:nvPr/>
          </p:nvSpPr>
          <p:spPr>
            <a:xfrm>
              <a:off x="3314674" y="2162698"/>
              <a:ext cx="924600" cy="22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Ring 2</a:t>
              </a:r>
              <a:endParaRPr b="0" i="0" sz="1800" u="none" cap="none" strike="noStrike">
                <a:solidFill>
                  <a:schemeClr val="dk1"/>
                </a:solidFill>
                <a:latin typeface="Calibri"/>
                <a:ea typeface="Calibri"/>
                <a:cs typeface="Calibri"/>
                <a:sym typeface="Calibri"/>
              </a:endParaRPr>
            </a:p>
          </p:txBody>
        </p:sp>
        <p:sp>
          <p:nvSpPr>
            <p:cNvPr id="1611" name="Google Shape;1611;p37"/>
            <p:cNvSpPr txBox="1"/>
            <p:nvPr/>
          </p:nvSpPr>
          <p:spPr>
            <a:xfrm>
              <a:off x="3314673" y="2406672"/>
              <a:ext cx="643800" cy="22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Ring 1</a:t>
              </a:r>
              <a:endParaRPr b="0" i="0" sz="1800" u="none" cap="none" strike="noStrike">
                <a:solidFill>
                  <a:schemeClr val="dk1"/>
                </a:solidFill>
                <a:latin typeface="Calibri"/>
                <a:ea typeface="Calibri"/>
                <a:cs typeface="Calibri"/>
                <a:sym typeface="Calibri"/>
              </a:endParaRPr>
            </a:p>
          </p:txBody>
        </p:sp>
        <p:sp>
          <p:nvSpPr>
            <p:cNvPr id="1612" name="Google Shape;1612;p37"/>
            <p:cNvSpPr txBox="1"/>
            <p:nvPr/>
          </p:nvSpPr>
          <p:spPr>
            <a:xfrm>
              <a:off x="3314673" y="2686044"/>
              <a:ext cx="643800" cy="22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Ring </a:t>
              </a:r>
              <a:r>
                <a:rPr lang="en-GB" sz="1800">
                  <a:solidFill>
                    <a:schemeClr val="dk1"/>
                  </a:solidFill>
                </a:rPr>
                <a:t>0</a:t>
              </a:r>
              <a:endParaRPr b="0" i="0" sz="1800" u="none" cap="none" strike="noStrike">
                <a:solidFill>
                  <a:schemeClr val="dk1"/>
                </a:solidFill>
                <a:latin typeface="Calibri"/>
                <a:ea typeface="Calibri"/>
                <a:cs typeface="Calibri"/>
                <a:sym typeface="Calibri"/>
              </a:endParaRPr>
            </a:p>
          </p:txBody>
        </p:sp>
        <p:cxnSp>
          <p:nvCxnSpPr>
            <p:cNvPr id="1613" name="Google Shape;1613;p37"/>
            <p:cNvCxnSpPr/>
            <p:nvPr/>
          </p:nvCxnSpPr>
          <p:spPr>
            <a:xfrm flipH="1" rot="10800000">
              <a:off x="3879567" y="1801646"/>
              <a:ext cx="643897" cy="253916"/>
            </a:xfrm>
            <a:prstGeom prst="straightConnector1">
              <a:avLst/>
            </a:prstGeom>
            <a:noFill/>
            <a:ln cap="flat" cmpd="sng" w="9525">
              <a:solidFill>
                <a:srgbClr val="595959"/>
              </a:solidFill>
              <a:prstDash val="solid"/>
              <a:miter lim="800000"/>
              <a:headEnd len="med" w="med" type="diamond"/>
              <a:tailEnd len="med" w="med" type="diamond"/>
            </a:ln>
          </p:spPr>
        </p:cxnSp>
        <p:sp>
          <p:nvSpPr>
            <p:cNvPr id="1614" name="Google Shape;1614;p37"/>
            <p:cNvSpPr txBox="1"/>
            <p:nvPr/>
          </p:nvSpPr>
          <p:spPr>
            <a:xfrm>
              <a:off x="4523464" y="1540063"/>
              <a:ext cx="1257211" cy="3729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Least privileged mode</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(user mode)</a:t>
              </a:r>
              <a:endParaRPr b="0" i="0" sz="1800" u="none" cap="none" strike="noStrike">
                <a:solidFill>
                  <a:schemeClr val="dk1"/>
                </a:solidFill>
                <a:latin typeface="Calibri"/>
                <a:ea typeface="Calibri"/>
                <a:cs typeface="Calibri"/>
                <a:sym typeface="Calibri"/>
              </a:endParaRPr>
            </a:p>
          </p:txBody>
        </p:sp>
        <p:cxnSp>
          <p:nvCxnSpPr>
            <p:cNvPr id="1615" name="Google Shape;1615;p37"/>
            <p:cNvCxnSpPr/>
            <p:nvPr/>
          </p:nvCxnSpPr>
          <p:spPr>
            <a:xfrm flipH="1" rot="10800000">
              <a:off x="4031967" y="2171175"/>
              <a:ext cx="1065134" cy="217131"/>
            </a:xfrm>
            <a:prstGeom prst="straightConnector1">
              <a:avLst/>
            </a:prstGeom>
            <a:noFill/>
            <a:ln cap="flat" cmpd="sng" w="9525">
              <a:solidFill>
                <a:srgbClr val="595959"/>
              </a:solidFill>
              <a:prstDash val="solid"/>
              <a:miter lim="800000"/>
              <a:headEnd len="med" w="med" type="diamond"/>
              <a:tailEnd len="med" w="med" type="diamond"/>
            </a:ln>
          </p:spPr>
        </p:cxnSp>
        <p:cxnSp>
          <p:nvCxnSpPr>
            <p:cNvPr id="1616" name="Google Shape;1616;p37"/>
            <p:cNvCxnSpPr/>
            <p:nvPr/>
          </p:nvCxnSpPr>
          <p:spPr>
            <a:xfrm flipH="1" rot="10800000">
              <a:off x="4031967" y="2171175"/>
              <a:ext cx="1065134" cy="514861"/>
            </a:xfrm>
            <a:prstGeom prst="straightConnector1">
              <a:avLst/>
            </a:prstGeom>
            <a:noFill/>
            <a:ln cap="flat" cmpd="sng" w="9525">
              <a:solidFill>
                <a:srgbClr val="595959"/>
              </a:solidFill>
              <a:prstDash val="solid"/>
              <a:miter lim="800000"/>
              <a:headEnd len="med" w="med" type="diamond"/>
              <a:tailEnd len="med" w="med" type="diamond"/>
            </a:ln>
          </p:spPr>
        </p:cxnSp>
        <p:cxnSp>
          <p:nvCxnSpPr>
            <p:cNvPr id="1617" name="Google Shape;1617;p37"/>
            <p:cNvCxnSpPr/>
            <p:nvPr/>
          </p:nvCxnSpPr>
          <p:spPr>
            <a:xfrm flipH="1" rot="10800000">
              <a:off x="3837568" y="2171175"/>
              <a:ext cx="1259533" cy="852682"/>
            </a:xfrm>
            <a:prstGeom prst="straightConnector1">
              <a:avLst/>
            </a:prstGeom>
            <a:noFill/>
            <a:ln cap="flat" cmpd="sng" w="9525">
              <a:solidFill>
                <a:srgbClr val="595959"/>
              </a:solidFill>
              <a:prstDash val="solid"/>
              <a:miter lim="800000"/>
              <a:headEnd len="med" w="med" type="diamond"/>
              <a:tailEnd len="med" w="med" type="diamond"/>
            </a:ln>
          </p:spPr>
        </p:cxnSp>
        <p:sp>
          <p:nvSpPr>
            <p:cNvPr id="1618" name="Google Shape;1618;p37"/>
            <p:cNvSpPr txBox="1"/>
            <p:nvPr/>
          </p:nvSpPr>
          <p:spPr>
            <a:xfrm>
              <a:off x="5056107" y="2046177"/>
              <a:ext cx="1002758" cy="2131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Privileged modes</a:t>
              </a:r>
              <a:endParaRPr b="0" i="0" sz="1800" u="none" cap="none" strike="noStrike">
                <a:solidFill>
                  <a:schemeClr val="dk1"/>
                </a:solidFill>
                <a:latin typeface="Calibri"/>
                <a:ea typeface="Calibri"/>
                <a:cs typeface="Calibri"/>
                <a:sym typeface="Calibri"/>
              </a:endParaRPr>
            </a:p>
          </p:txBody>
        </p:sp>
        <p:cxnSp>
          <p:nvCxnSpPr>
            <p:cNvPr id="1619" name="Google Shape;1619;p37"/>
            <p:cNvCxnSpPr/>
            <p:nvPr/>
          </p:nvCxnSpPr>
          <p:spPr>
            <a:xfrm>
              <a:off x="3837567" y="3023857"/>
              <a:ext cx="1218540" cy="496980"/>
            </a:xfrm>
            <a:prstGeom prst="straightConnector1">
              <a:avLst/>
            </a:prstGeom>
            <a:noFill/>
            <a:ln cap="flat" cmpd="sng" w="9525">
              <a:solidFill>
                <a:srgbClr val="595959"/>
              </a:solidFill>
              <a:prstDash val="solid"/>
              <a:miter lim="800000"/>
              <a:headEnd len="med" w="med" type="diamond"/>
              <a:tailEnd len="med" w="med" type="diamond"/>
            </a:ln>
          </p:spPr>
        </p:cxnSp>
        <p:sp>
          <p:nvSpPr>
            <p:cNvPr id="1620" name="Google Shape;1620;p37"/>
            <p:cNvSpPr txBox="1"/>
            <p:nvPr/>
          </p:nvSpPr>
          <p:spPr>
            <a:xfrm>
              <a:off x="4951820" y="3272347"/>
              <a:ext cx="1332901" cy="3729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Most privileged mode</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Arial"/>
                <a:buNone/>
              </a:pPr>
              <a:r>
                <a:rPr b="0" i="0" lang="en-GB" sz="1800" u="none" cap="none" strike="noStrike">
                  <a:solidFill>
                    <a:schemeClr val="dk1"/>
                  </a:solidFill>
                  <a:latin typeface="Arial"/>
                  <a:ea typeface="Arial"/>
                  <a:cs typeface="Arial"/>
                  <a:sym typeface="Arial"/>
                </a:rPr>
                <a:t>(supervisor mode)</a:t>
              </a:r>
              <a:endParaRPr b="0" i="0" sz="1800" u="none" cap="none" strike="noStrike">
                <a:solidFill>
                  <a:schemeClr val="dk1"/>
                </a:solidFill>
                <a:latin typeface="Calibri"/>
                <a:ea typeface="Calibri"/>
                <a:cs typeface="Calibri"/>
                <a:sym typeface="Calibri"/>
              </a:endParaRPr>
            </a:p>
          </p:txBody>
        </p:sp>
      </p:grpSp>
      <p:sp>
        <p:nvSpPr>
          <p:cNvPr id="1621" name="Google Shape;1621;p37"/>
          <p:cNvSpPr/>
          <p:nvPr/>
        </p:nvSpPr>
        <p:spPr>
          <a:xfrm>
            <a:off x="618309" y="5486542"/>
            <a:ext cx="918754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GB" sz="1800" u="none" cap="none" strike="noStrike">
                <a:solidFill>
                  <a:schemeClr val="dk1"/>
                </a:solidFill>
                <a:latin typeface="Arial"/>
                <a:ea typeface="Arial"/>
                <a:cs typeface="Arial"/>
                <a:sym typeface="Arial"/>
              </a:rPr>
              <a:t>Ring 0 is in the most privileged level and Ring 3 in the least privileged level. Ring 0 is used by the kernel of the OS, rings 1 and 2 are used by the OS-level services, and Ring 3 is used by the user.</a:t>
            </a:r>
            <a:endParaRPr b="0" i="0" sz="1800" u="none" cap="none" strike="noStrike">
              <a:solidFill>
                <a:schemeClr val="dk1"/>
              </a:solidFill>
              <a:latin typeface="Calibri"/>
              <a:ea typeface="Calibri"/>
              <a:cs typeface="Calibri"/>
              <a:sym typeface="Calibri"/>
            </a:endParaRPr>
          </a:p>
        </p:txBody>
      </p:sp>
      <p:sp>
        <p:nvSpPr>
          <p:cNvPr id="1622" name="Google Shape;1622;p3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grpSp>
        <p:nvGrpSpPr>
          <p:cNvPr id="1628" name="Google Shape;1628;p38"/>
          <p:cNvGrpSpPr/>
          <p:nvPr/>
        </p:nvGrpSpPr>
        <p:grpSpPr>
          <a:xfrm>
            <a:off x="1036320" y="1297577"/>
            <a:ext cx="6584203" cy="4921693"/>
            <a:chOff x="0" y="921435"/>
            <a:chExt cx="6862417" cy="5250765"/>
          </a:xfrm>
        </p:grpSpPr>
        <p:sp>
          <p:nvSpPr>
            <p:cNvPr id="1629" name="Google Shape;1629;p38"/>
            <p:cNvSpPr/>
            <p:nvPr/>
          </p:nvSpPr>
          <p:spPr>
            <a:xfrm>
              <a:off x="69850" y="1975363"/>
              <a:ext cx="35560" cy="0"/>
            </a:xfrm>
            <a:custGeom>
              <a:rect b="b" l="l" r="r" t="t"/>
              <a:pathLst>
                <a:path extrusionOk="0" h="120000" w="35560">
                  <a:moveTo>
                    <a:pt x="0" y="0"/>
                  </a:moveTo>
                  <a:lnTo>
                    <a:pt x="35559" y="0"/>
                  </a:lnTo>
                </a:path>
              </a:pathLst>
            </a:custGeom>
            <a:noFill/>
            <a:ln cap="flat" cmpd="sng" w="35550">
              <a:solidFill>
                <a:srgbClr val="FEC3A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0" name="Google Shape;1630;p38"/>
            <p:cNvSpPr/>
            <p:nvPr/>
          </p:nvSpPr>
          <p:spPr>
            <a:xfrm>
              <a:off x="46989" y="1975363"/>
              <a:ext cx="12700" cy="0"/>
            </a:xfrm>
            <a:custGeom>
              <a:rect b="b" l="l" r="r" t="t"/>
              <a:pathLst>
                <a:path extrusionOk="0" h="120000" w="12700">
                  <a:moveTo>
                    <a:pt x="0" y="0"/>
                  </a:moveTo>
                  <a:lnTo>
                    <a:pt x="12699" y="0"/>
                  </a:lnTo>
                </a:path>
              </a:pathLst>
            </a:custGeom>
            <a:noFill/>
            <a:ln cap="flat" cmpd="sng" w="12675">
              <a:solidFill>
                <a:srgbClr val="FEC3A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1" name="Google Shape;1631;p38"/>
            <p:cNvSpPr/>
            <p:nvPr/>
          </p:nvSpPr>
          <p:spPr>
            <a:xfrm>
              <a:off x="1219200" y="2286000"/>
              <a:ext cx="3657600" cy="3886200"/>
            </a:xfrm>
            <a:custGeom>
              <a:rect b="b" l="l" r="r" t="t"/>
              <a:pathLst>
                <a:path extrusionOk="0" h="3886200" w="3657600">
                  <a:moveTo>
                    <a:pt x="1828799" y="0"/>
                  </a:moveTo>
                  <a:lnTo>
                    <a:pt x="1678808" y="6441"/>
                  </a:lnTo>
                  <a:lnTo>
                    <a:pt x="1532156" y="25432"/>
                  </a:lnTo>
                  <a:lnTo>
                    <a:pt x="1389314" y="56471"/>
                  </a:lnTo>
                  <a:lnTo>
                    <a:pt x="1250752" y="99060"/>
                  </a:lnTo>
                  <a:lnTo>
                    <a:pt x="1116943" y="152699"/>
                  </a:lnTo>
                  <a:lnTo>
                    <a:pt x="988355" y="216886"/>
                  </a:lnTo>
                  <a:lnTo>
                    <a:pt x="865460" y="291122"/>
                  </a:lnTo>
                  <a:lnTo>
                    <a:pt x="748728" y="374906"/>
                  </a:lnTo>
                  <a:lnTo>
                    <a:pt x="638631" y="467740"/>
                  </a:lnTo>
                  <a:lnTo>
                    <a:pt x="535638" y="569122"/>
                  </a:lnTo>
                  <a:lnTo>
                    <a:pt x="440220" y="678553"/>
                  </a:lnTo>
                  <a:lnTo>
                    <a:pt x="352848" y="795532"/>
                  </a:lnTo>
                  <a:lnTo>
                    <a:pt x="273993" y="919559"/>
                  </a:lnTo>
                  <a:lnTo>
                    <a:pt x="204124" y="1050135"/>
                  </a:lnTo>
                  <a:lnTo>
                    <a:pt x="143714" y="1186759"/>
                  </a:lnTo>
                  <a:lnTo>
                    <a:pt x="93232" y="1328931"/>
                  </a:lnTo>
                  <a:lnTo>
                    <a:pt x="53149" y="1476152"/>
                  </a:lnTo>
                  <a:lnTo>
                    <a:pt x="23935" y="1627920"/>
                  </a:lnTo>
                  <a:lnTo>
                    <a:pt x="6062" y="1783736"/>
                  </a:lnTo>
                  <a:lnTo>
                    <a:pt x="0" y="1943099"/>
                  </a:lnTo>
                  <a:lnTo>
                    <a:pt x="6062" y="2102464"/>
                  </a:lnTo>
                  <a:lnTo>
                    <a:pt x="23935" y="2258281"/>
                  </a:lnTo>
                  <a:lnTo>
                    <a:pt x="53149" y="2410049"/>
                  </a:lnTo>
                  <a:lnTo>
                    <a:pt x="93232" y="2557270"/>
                  </a:lnTo>
                  <a:lnTo>
                    <a:pt x="143714" y="2699442"/>
                  </a:lnTo>
                  <a:lnTo>
                    <a:pt x="204124" y="2836066"/>
                  </a:lnTo>
                  <a:lnTo>
                    <a:pt x="273993" y="2966642"/>
                  </a:lnTo>
                  <a:lnTo>
                    <a:pt x="352848" y="3090670"/>
                  </a:lnTo>
                  <a:lnTo>
                    <a:pt x="440220" y="3207649"/>
                  </a:lnTo>
                  <a:lnTo>
                    <a:pt x="535638" y="3317079"/>
                  </a:lnTo>
                  <a:lnTo>
                    <a:pt x="638631" y="3418461"/>
                  </a:lnTo>
                  <a:lnTo>
                    <a:pt x="748728" y="3511294"/>
                  </a:lnTo>
                  <a:lnTo>
                    <a:pt x="865460" y="3595079"/>
                  </a:lnTo>
                  <a:lnTo>
                    <a:pt x="988355" y="3669314"/>
                  </a:lnTo>
                  <a:lnTo>
                    <a:pt x="1116943" y="3733501"/>
                  </a:lnTo>
                  <a:lnTo>
                    <a:pt x="1250752" y="3787139"/>
                  </a:lnTo>
                  <a:lnTo>
                    <a:pt x="1389314" y="3829728"/>
                  </a:lnTo>
                  <a:lnTo>
                    <a:pt x="1532156" y="3860768"/>
                  </a:lnTo>
                  <a:lnTo>
                    <a:pt x="1678808" y="3879758"/>
                  </a:lnTo>
                  <a:lnTo>
                    <a:pt x="1828799" y="3886199"/>
                  </a:lnTo>
                  <a:lnTo>
                    <a:pt x="1978793" y="3879758"/>
                  </a:lnTo>
                  <a:lnTo>
                    <a:pt x="2125447" y="3860768"/>
                  </a:lnTo>
                  <a:lnTo>
                    <a:pt x="2268290" y="3829728"/>
                  </a:lnTo>
                  <a:lnTo>
                    <a:pt x="2406852" y="3787139"/>
                  </a:lnTo>
                  <a:lnTo>
                    <a:pt x="2540663" y="3733501"/>
                  </a:lnTo>
                  <a:lnTo>
                    <a:pt x="2669251" y="3669314"/>
                  </a:lnTo>
                  <a:lnTo>
                    <a:pt x="2792146" y="3595079"/>
                  </a:lnTo>
                  <a:lnTo>
                    <a:pt x="2908877" y="3511294"/>
                  </a:lnTo>
                  <a:lnTo>
                    <a:pt x="3018974" y="3418461"/>
                  </a:lnTo>
                  <a:lnTo>
                    <a:pt x="3121967" y="3317079"/>
                  </a:lnTo>
                  <a:lnTo>
                    <a:pt x="3217384" y="3207649"/>
                  </a:lnTo>
                  <a:lnTo>
                    <a:pt x="3304755" y="3090670"/>
                  </a:lnTo>
                  <a:lnTo>
                    <a:pt x="3380331" y="2971799"/>
                  </a:lnTo>
                  <a:lnTo>
                    <a:pt x="1828799" y="2971799"/>
                  </a:lnTo>
                  <a:lnTo>
                    <a:pt x="1753812" y="2968390"/>
                  </a:lnTo>
                  <a:lnTo>
                    <a:pt x="1680492" y="2958337"/>
                  </a:lnTo>
                  <a:lnTo>
                    <a:pt x="1609076" y="2941907"/>
                  </a:lnTo>
                  <a:lnTo>
                    <a:pt x="1539799" y="2919362"/>
                  </a:lnTo>
                  <a:lnTo>
                    <a:pt x="1472896" y="2890968"/>
                  </a:lnTo>
                  <a:lnTo>
                    <a:pt x="1408603" y="2856990"/>
                  </a:lnTo>
                  <a:lnTo>
                    <a:pt x="1347156" y="2817692"/>
                  </a:lnTo>
                  <a:lnTo>
                    <a:pt x="1288790" y="2773339"/>
                  </a:lnTo>
                  <a:lnTo>
                    <a:pt x="1233739" y="2724195"/>
                  </a:lnTo>
                  <a:lnTo>
                    <a:pt x="1182241" y="2670525"/>
                  </a:lnTo>
                  <a:lnTo>
                    <a:pt x="1134530" y="2612594"/>
                  </a:lnTo>
                  <a:lnTo>
                    <a:pt x="1090841" y="2550665"/>
                  </a:lnTo>
                  <a:lnTo>
                    <a:pt x="1051410" y="2485004"/>
                  </a:lnTo>
                  <a:lnTo>
                    <a:pt x="1016473" y="2415876"/>
                  </a:lnTo>
                  <a:lnTo>
                    <a:pt x="986265" y="2343544"/>
                  </a:lnTo>
                  <a:lnTo>
                    <a:pt x="961021" y="2268274"/>
                  </a:lnTo>
                  <a:lnTo>
                    <a:pt x="940977" y="2190330"/>
                  </a:lnTo>
                  <a:lnTo>
                    <a:pt x="926369" y="2109976"/>
                  </a:lnTo>
                  <a:lnTo>
                    <a:pt x="917431" y="2027478"/>
                  </a:lnTo>
                  <a:lnTo>
                    <a:pt x="914399" y="1943099"/>
                  </a:lnTo>
                  <a:lnTo>
                    <a:pt x="917431" y="1858720"/>
                  </a:lnTo>
                  <a:lnTo>
                    <a:pt x="926369" y="1776221"/>
                  </a:lnTo>
                  <a:lnTo>
                    <a:pt x="940977" y="1695867"/>
                  </a:lnTo>
                  <a:lnTo>
                    <a:pt x="961021" y="1617923"/>
                  </a:lnTo>
                  <a:lnTo>
                    <a:pt x="986265" y="1542652"/>
                  </a:lnTo>
                  <a:lnTo>
                    <a:pt x="1016473" y="1470320"/>
                  </a:lnTo>
                  <a:lnTo>
                    <a:pt x="1051410" y="1401192"/>
                  </a:lnTo>
                  <a:lnTo>
                    <a:pt x="1090841" y="1335531"/>
                  </a:lnTo>
                  <a:lnTo>
                    <a:pt x="1134530" y="1273603"/>
                  </a:lnTo>
                  <a:lnTo>
                    <a:pt x="1182241" y="1215671"/>
                  </a:lnTo>
                  <a:lnTo>
                    <a:pt x="1233739" y="1162002"/>
                  </a:lnTo>
                  <a:lnTo>
                    <a:pt x="1288790" y="1112858"/>
                  </a:lnTo>
                  <a:lnTo>
                    <a:pt x="1347156" y="1068505"/>
                  </a:lnTo>
                  <a:lnTo>
                    <a:pt x="1408603" y="1029207"/>
                  </a:lnTo>
                  <a:lnTo>
                    <a:pt x="1472896" y="995230"/>
                  </a:lnTo>
                  <a:lnTo>
                    <a:pt x="1539799" y="966836"/>
                  </a:lnTo>
                  <a:lnTo>
                    <a:pt x="1609076" y="944292"/>
                  </a:lnTo>
                  <a:lnTo>
                    <a:pt x="1680492" y="927861"/>
                  </a:lnTo>
                  <a:lnTo>
                    <a:pt x="1753812" y="917809"/>
                  </a:lnTo>
                  <a:lnTo>
                    <a:pt x="1828799" y="914399"/>
                  </a:lnTo>
                  <a:lnTo>
                    <a:pt x="3380329" y="914399"/>
                  </a:lnTo>
                  <a:lnTo>
                    <a:pt x="3304755" y="795532"/>
                  </a:lnTo>
                  <a:lnTo>
                    <a:pt x="3217384" y="678553"/>
                  </a:lnTo>
                  <a:lnTo>
                    <a:pt x="3121967" y="569122"/>
                  </a:lnTo>
                  <a:lnTo>
                    <a:pt x="3018974" y="467740"/>
                  </a:lnTo>
                  <a:lnTo>
                    <a:pt x="2908877" y="374906"/>
                  </a:lnTo>
                  <a:lnTo>
                    <a:pt x="2792146" y="291122"/>
                  </a:lnTo>
                  <a:lnTo>
                    <a:pt x="2669251" y="216886"/>
                  </a:lnTo>
                  <a:lnTo>
                    <a:pt x="2540663" y="152699"/>
                  </a:lnTo>
                  <a:lnTo>
                    <a:pt x="2406852" y="99060"/>
                  </a:lnTo>
                  <a:lnTo>
                    <a:pt x="2268290" y="56471"/>
                  </a:lnTo>
                  <a:lnTo>
                    <a:pt x="2125447" y="25432"/>
                  </a:lnTo>
                  <a:lnTo>
                    <a:pt x="1978793" y="6441"/>
                  </a:lnTo>
                  <a:lnTo>
                    <a:pt x="1828799" y="0"/>
                  </a:lnTo>
                  <a:close/>
                </a:path>
                <a:path extrusionOk="0" h="3886200" w="3657600">
                  <a:moveTo>
                    <a:pt x="3380329" y="914399"/>
                  </a:moveTo>
                  <a:lnTo>
                    <a:pt x="1828799" y="914399"/>
                  </a:lnTo>
                  <a:lnTo>
                    <a:pt x="1903788" y="917810"/>
                  </a:lnTo>
                  <a:lnTo>
                    <a:pt x="1977108" y="927865"/>
                  </a:lnTo>
                  <a:lnTo>
                    <a:pt x="2048525" y="944299"/>
                  </a:lnTo>
                  <a:lnTo>
                    <a:pt x="2117803" y="966848"/>
                  </a:lnTo>
                  <a:lnTo>
                    <a:pt x="2184705" y="995247"/>
                  </a:lnTo>
                  <a:lnTo>
                    <a:pt x="2248998" y="1029230"/>
                  </a:lnTo>
                  <a:lnTo>
                    <a:pt x="2310445" y="1068534"/>
                  </a:lnTo>
                  <a:lnTo>
                    <a:pt x="2368812" y="1112893"/>
                  </a:lnTo>
                  <a:lnTo>
                    <a:pt x="2423862" y="1162042"/>
                  </a:lnTo>
                  <a:lnTo>
                    <a:pt x="2475360" y="1215717"/>
                  </a:lnTo>
                  <a:lnTo>
                    <a:pt x="2523071" y="1273653"/>
                  </a:lnTo>
                  <a:lnTo>
                    <a:pt x="2566760" y="1335584"/>
                  </a:lnTo>
                  <a:lnTo>
                    <a:pt x="2606190" y="1401246"/>
                  </a:lnTo>
                  <a:lnTo>
                    <a:pt x="2641127" y="1470374"/>
                  </a:lnTo>
                  <a:lnTo>
                    <a:pt x="2671335" y="1542704"/>
                  </a:lnTo>
                  <a:lnTo>
                    <a:pt x="2696578" y="1617970"/>
                  </a:lnTo>
                  <a:lnTo>
                    <a:pt x="2716622" y="1695907"/>
                  </a:lnTo>
                  <a:lnTo>
                    <a:pt x="2731230" y="1776251"/>
                  </a:lnTo>
                  <a:lnTo>
                    <a:pt x="2740168" y="1858737"/>
                  </a:lnTo>
                  <a:lnTo>
                    <a:pt x="2743199" y="1943099"/>
                  </a:lnTo>
                  <a:lnTo>
                    <a:pt x="2740168" y="2027478"/>
                  </a:lnTo>
                  <a:lnTo>
                    <a:pt x="2731230" y="2109976"/>
                  </a:lnTo>
                  <a:lnTo>
                    <a:pt x="2716622" y="2190330"/>
                  </a:lnTo>
                  <a:lnTo>
                    <a:pt x="2696578" y="2268274"/>
                  </a:lnTo>
                  <a:lnTo>
                    <a:pt x="2671335" y="2343544"/>
                  </a:lnTo>
                  <a:lnTo>
                    <a:pt x="2641127" y="2415876"/>
                  </a:lnTo>
                  <a:lnTo>
                    <a:pt x="2606190" y="2485004"/>
                  </a:lnTo>
                  <a:lnTo>
                    <a:pt x="2566760" y="2550665"/>
                  </a:lnTo>
                  <a:lnTo>
                    <a:pt x="2523071" y="2612594"/>
                  </a:lnTo>
                  <a:lnTo>
                    <a:pt x="2475360" y="2670525"/>
                  </a:lnTo>
                  <a:lnTo>
                    <a:pt x="2423862" y="2724195"/>
                  </a:lnTo>
                  <a:lnTo>
                    <a:pt x="2368812" y="2773339"/>
                  </a:lnTo>
                  <a:lnTo>
                    <a:pt x="2310445" y="2817692"/>
                  </a:lnTo>
                  <a:lnTo>
                    <a:pt x="2248998" y="2856990"/>
                  </a:lnTo>
                  <a:lnTo>
                    <a:pt x="2184705" y="2890968"/>
                  </a:lnTo>
                  <a:lnTo>
                    <a:pt x="2117803" y="2919362"/>
                  </a:lnTo>
                  <a:lnTo>
                    <a:pt x="2048525" y="2941907"/>
                  </a:lnTo>
                  <a:lnTo>
                    <a:pt x="1977108" y="2958337"/>
                  </a:lnTo>
                  <a:lnTo>
                    <a:pt x="1903788" y="2968390"/>
                  </a:lnTo>
                  <a:lnTo>
                    <a:pt x="1828799" y="2971799"/>
                  </a:lnTo>
                  <a:lnTo>
                    <a:pt x="3380331" y="2971799"/>
                  </a:lnTo>
                  <a:lnTo>
                    <a:pt x="3453477" y="2836066"/>
                  </a:lnTo>
                  <a:lnTo>
                    <a:pt x="3513887" y="2699442"/>
                  </a:lnTo>
                  <a:lnTo>
                    <a:pt x="3564369" y="2557270"/>
                  </a:lnTo>
                  <a:lnTo>
                    <a:pt x="3604451" y="2410049"/>
                  </a:lnTo>
                  <a:lnTo>
                    <a:pt x="3633664" y="2258281"/>
                  </a:lnTo>
                  <a:lnTo>
                    <a:pt x="3651537" y="2102464"/>
                  </a:lnTo>
                  <a:lnTo>
                    <a:pt x="3657599" y="1943099"/>
                  </a:lnTo>
                  <a:lnTo>
                    <a:pt x="3651537" y="1783736"/>
                  </a:lnTo>
                  <a:lnTo>
                    <a:pt x="3633664" y="1627920"/>
                  </a:lnTo>
                  <a:lnTo>
                    <a:pt x="3604451" y="1476152"/>
                  </a:lnTo>
                  <a:lnTo>
                    <a:pt x="3564369" y="1328931"/>
                  </a:lnTo>
                  <a:lnTo>
                    <a:pt x="3513887" y="1186759"/>
                  </a:lnTo>
                  <a:lnTo>
                    <a:pt x="3453477" y="1050135"/>
                  </a:lnTo>
                  <a:lnTo>
                    <a:pt x="3383610" y="919559"/>
                  </a:lnTo>
                  <a:lnTo>
                    <a:pt x="3380329" y="914399"/>
                  </a:lnTo>
                  <a:close/>
                </a:path>
              </a:pathLst>
            </a:custGeom>
            <a:solidFill>
              <a:srgbClr val="F8CFC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2" name="Google Shape;1632;p38"/>
            <p:cNvSpPr/>
            <p:nvPr/>
          </p:nvSpPr>
          <p:spPr>
            <a:xfrm>
              <a:off x="1219200" y="2286000"/>
              <a:ext cx="3657600" cy="3886200"/>
            </a:xfrm>
            <a:custGeom>
              <a:rect b="b" l="l" r="r" t="t"/>
              <a:pathLst>
                <a:path extrusionOk="0" h="3886200" w="3657600">
                  <a:moveTo>
                    <a:pt x="0" y="1943099"/>
                  </a:moveTo>
                  <a:lnTo>
                    <a:pt x="6062" y="1783736"/>
                  </a:lnTo>
                  <a:lnTo>
                    <a:pt x="23935" y="1627920"/>
                  </a:lnTo>
                  <a:lnTo>
                    <a:pt x="53149" y="1476152"/>
                  </a:lnTo>
                  <a:lnTo>
                    <a:pt x="93232" y="1328931"/>
                  </a:lnTo>
                  <a:lnTo>
                    <a:pt x="143714" y="1186759"/>
                  </a:lnTo>
                  <a:lnTo>
                    <a:pt x="204124" y="1050135"/>
                  </a:lnTo>
                  <a:lnTo>
                    <a:pt x="273993" y="919559"/>
                  </a:lnTo>
                  <a:lnTo>
                    <a:pt x="352848" y="795532"/>
                  </a:lnTo>
                  <a:lnTo>
                    <a:pt x="440220" y="678553"/>
                  </a:lnTo>
                  <a:lnTo>
                    <a:pt x="535638" y="569122"/>
                  </a:lnTo>
                  <a:lnTo>
                    <a:pt x="638631" y="467740"/>
                  </a:lnTo>
                  <a:lnTo>
                    <a:pt x="748728" y="374906"/>
                  </a:lnTo>
                  <a:lnTo>
                    <a:pt x="865460" y="291122"/>
                  </a:lnTo>
                  <a:lnTo>
                    <a:pt x="988355" y="216886"/>
                  </a:lnTo>
                  <a:lnTo>
                    <a:pt x="1116943" y="152699"/>
                  </a:lnTo>
                  <a:lnTo>
                    <a:pt x="1250752" y="99060"/>
                  </a:lnTo>
                  <a:lnTo>
                    <a:pt x="1389314" y="56471"/>
                  </a:lnTo>
                  <a:lnTo>
                    <a:pt x="1532156" y="25432"/>
                  </a:lnTo>
                  <a:lnTo>
                    <a:pt x="1678808" y="6441"/>
                  </a:lnTo>
                  <a:lnTo>
                    <a:pt x="1828799" y="0"/>
                  </a:lnTo>
                  <a:lnTo>
                    <a:pt x="1978793" y="6441"/>
                  </a:lnTo>
                  <a:lnTo>
                    <a:pt x="2125447" y="25432"/>
                  </a:lnTo>
                  <a:lnTo>
                    <a:pt x="2268290" y="56471"/>
                  </a:lnTo>
                  <a:lnTo>
                    <a:pt x="2406852" y="99060"/>
                  </a:lnTo>
                  <a:lnTo>
                    <a:pt x="2540663" y="152699"/>
                  </a:lnTo>
                  <a:lnTo>
                    <a:pt x="2669251" y="216886"/>
                  </a:lnTo>
                  <a:lnTo>
                    <a:pt x="2792146" y="291122"/>
                  </a:lnTo>
                  <a:lnTo>
                    <a:pt x="2908877" y="374906"/>
                  </a:lnTo>
                  <a:lnTo>
                    <a:pt x="3018974" y="467740"/>
                  </a:lnTo>
                  <a:lnTo>
                    <a:pt x="3121967" y="569122"/>
                  </a:lnTo>
                  <a:lnTo>
                    <a:pt x="3217384" y="678553"/>
                  </a:lnTo>
                  <a:lnTo>
                    <a:pt x="3304755" y="795532"/>
                  </a:lnTo>
                  <a:lnTo>
                    <a:pt x="3383610" y="919559"/>
                  </a:lnTo>
                  <a:lnTo>
                    <a:pt x="3453477" y="1050135"/>
                  </a:lnTo>
                  <a:lnTo>
                    <a:pt x="3513887" y="1186759"/>
                  </a:lnTo>
                  <a:lnTo>
                    <a:pt x="3564369" y="1328931"/>
                  </a:lnTo>
                  <a:lnTo>
                    <a:pt x="3604451" y="1476152"/>
                  </a:lnTo>
                  <a:lnTo>
                    <a:pt x="3633664" y="1627920"/>
                  </a:lnTo>
                  <a:lnTo>
                    <a:pt x="3651537" y="1783736"/>
                  </a:lnTo>
                  <a:lnTo>
                    <a:pt x="3657599" y="1943099"/>
                  </a:lnTo>
                  <a:lnTo>
                    <a:pt x="3651537" y="2102464"/>
                  </a:lnTo>
                  <a:lnTo>
                    <a:pt x="3633664" y="2258281"/>
                  </a:lnTo>
                  <a:lnTo>
                    <a:pt x="3604451" y="2410049"/>
                  </a:lnTo>
                  <a:lnTo>
                    <a:pt x="3564369" y="2557270"/>
                  </a:lnTo>
                  <a:lnTo>
                    <a:pt x="3513887" y="2699442"/>
                  </a:lnTo>
                  <a:lnTo>
                    <a:pt x="3453477" y="2836066"/>
                  </a:lnTo>
                  <a:lnTo>
                    <a:pt x="3383610" y="2966642"/>
                  </a:lnTo>
                  <a:lnTo>
                    <a:pt x="3304755" y="3090670"/>
                  </a:lnTo>
                  <a:lnTo>
                    <a:pt x="3217384" y="3207649"/>
                  </a:lnTo>
                  <a:lnTo>
                    <a:pt x="3121967" y="3317079"/>
                  </a:lnTo>
                  <a:lnTo>
                    <a:pt x="3018974" y="3418461"/>
                  </a:lnTo>
                  <a:lnTo>
                    <a:pt x="2908877" y="3511294"/>
                  </a:lnTo>
                  <a:lnTo>
                    <a:pt x="2792146" y="3595079"/>
                  </a:lnTo>
                  <a:lnTo>
                    <a:pt x="2669251" y="3669314"/>
                  </a:lnTo>
                  <a:lnTo>
                    <a:pt x="2540663" y="3733501"/>
                  </a:lnTo>
                  <a:lnTo>
                    <a:pt x="2406852" y="3787139"/>
                  </a:lnTo>
                  <a:lnTo>
                    <a:pt x="2268290" y="3829728"/>
                  </a:lnTo>
                  <a:lnTo>
                    <a:pt x="2125447" y="3860768"/>
                  </a:lnTo>
                  <a:lnTo>
                    <a:pt x="1978793" y="3879758"/>
                  </a:lnTo>
                  <a:lnTo>
                    <a:pt x="1828799" y="3886199"/>
                  </a:lnTo>
                  <a:lnTo>
                    <a:pt x="1678808" y="3879758"/>
                  </a:lnTo>
                  <a:lnTo>
                    <a:pt x="1532156" y="3860768"/>
                  </a:lnTo>
                  <a:lnTo>
                    <a:pt x="1389314" y="3829728"/>
                  </a:lnTo>
                  <a:lnTo>
                    <a:pt x="1250752" y="3787139"/>
                  </a:lnTo>
                  <a:lnTo>
                    <a:pt x="1116943" y="3733501"/>
                  </a:lnTo>
                  <a:lnTo>
                    <a:pt x="988355" y="3669314"/>
                  </a:lnTo>
                  <a:lnTo>
                    <a:pt x="865460" y="3595079"/>
                  </a:lnTo>
                  <a:lnTo>
                    <a:pt x="748728" y="3511294"/>
                  </a:lnTo>
                  <a:lnTo>
                    <a:pt x="638631" y="3418461"/>
                  </a:lnTo>
                  <a:lnTo>
                    <a:pt x="535638" y="3317079"/>
                  </a:lnTo>
                  <a:lnTo>
                    <a:pt x="440220" y="3207649"/>
                  </a:lnTo>
                  <a:lnTo>
                    <a:pt x="352848" y="3090670"/>
                  </a:lnTo>
                  <a:lnTo>
                    <a:pt x="273993" y="2966642"/>
                  </a:lnTo>
                  <a:lnTo>
                    <a:pt x="204124" y="2836066"/>
                  </a:lnTo>
                  <a:lnTo>
                    <a:pt x="143714" y="2699442"/>
                  </a:lnTo>
                  <a:lnTo>
                    <a:pt x="93232" y="2557270"/>
                  </a:lnTo>
                  <a:lnTo>
                    <a:pt x="53149" y="2410049"/>
                  </a:lnTo>
                  <a:lnTo>
                    <a:pt x="23935" y="2258281"/>
                  </a:lnTo>
                  <a:lnTo>
                    <a:pt x="6062" y="2102464"/>
                  </a:lnTo>
                  <a:lnTo>
                    <a:pt x="0" y="1943099"/>
                  </a:lnTo>
                  <a:close/>
                </a:path>
              </a:pathLst>
            </a:custGeom>
            <a:noFill/>
            <a:ln cap="flat" cmpd="sng" w="25375">
              <a:solidFill>
                <a:srgbClr val="F8CFC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3" name="Google Shape;1633;p38"/>
            <p:cNvSpPr/>
            <p:nvPr/>
          </p:nvSpPr>
          <p:spPr>
            <a:xfrm>
              <a:off x="2133600" y="3200400"/>
              <a:ext cx="1828800" cy="2057400"/>
            </a:xfrm>
            <a:custGeom>
              <a:rect b="b" l="l" r="r" t="t"/>
              <a:pathLst>
                <a:path extrusionOk="0" h="2057400" w="1828800">
                  <a:moveTo>
                    <a:pt x="0" y="1028699"/>
                  </a:moveTo>
                  <a:lnTo>
                    <a:pt x="3031" y="1113078"/>
                  </a:lnTo>
                  <a:lnTo>
                    <a:pt x="11969" y="1195576"/>
                  </a:lnTo>
                  <a:lnTo>
                    <a:pt x="26577" y="1275930"/>
                  </a:lnTo>
                  <a:lnTo>
                    <a:pt x="46621" y="1353874"/>
                  </a:lnTo>
                  <a:lnTo>
                    <a:pt x="71865" y="1429144"/>
                  </a:lnTo>
                  <a:lnTo>
                    <a:pt x="102073" y="1501476"/>
                  </a:lnTo>
                  <a:lnTo>
                    <a:pt x="137010" y="1570604"/>
                  </a:lnTo>
                  <a:lnTo>
                    <a:pt x="176441" y="1636265"/>
                  </a:lnTo>
                  <a:lnTo>
                    <a:pt x="220130" y="1698194"/>
                  </a:lnTo>
                  <a:lnTo>
                    <a:pt x="267841" y="1756125"/>
                  </a:lnTo>
                  <a:lnTo>
                    <a:pt x="319339" y="1809795"/>
                  </a:lnTo>
                  <a:lnTo>
                    <a:pt x="374390" y="1858939"/>
                  </a:lnTo>
                  <a:lnTo>
                    <a:pt x="432756" y="1903293"/>
                  </a:lnTo>
                  <a:lnTo>
                    <a:pt x="494203" y="1942590"/>
                  </a:lnTo>
                  <a:lnTo>
                    <a:pt x="558496" y="1976568"/>
                  </a:lnTo>
                  <a:lnTo>
                    <a:pt x="625399" y="2004962"/>
                  </a:lnTo>
                  <a:lnTo>
                    <a:pt x="694676" y="2027507"/>
                  </a:lnTo>
                  <a:lnTo>
                    <a:pt x="766092" y="2043937"/>
                  </a:lnTo>
                  <a:lnTo>
                    <a:pt x="839412" y="2053990"/>
                  </a:lnTo>
                  <a:lnTo>
                    <a:pt x="914399" y="2057399"/>
                  </a:lnTo>
                  <a:lnTo>
                    <a:pt x="989388" y="2053990"/>
                  </a:lnTo>
                  <a:lnTo>
                    <a:pt x="1062708" y="2043937"/>
                  </a:lnTo>
                  <a:lnTo>
                    <a:pt x="1134125" y="2027507"/>
                  </a:lnTo>
                  <a:lnTo>
                    <a:pt x="1203403" y="2004962"/>
                  </a:lnTo>
                  <a:lnTo>
                    <a:pt x="1270305" y="1976568"/>
                  </a:lnTo>
                  <a:lnTo>
                    <a:pt x="1334598" y="1942590"/>
                  </a:lnTo>
                  <a:lnTo>
                    <a:pt x="1396046" y="1903293"/>
                  </a:lnTo>
                  <a:lnTo>
                    <a:pt x="1454412" y="1858939"/>
                  </a:lnTo>
                  <a:lnTo>
                    <a:pt x="1509462" y="1809795"/>
                  </a:lnTo>
                  <a:lnTo>
                    <a:pt x="1560960" y="1756125"/>
                  </a:lnTo>
                  <a:lnTo>
                    <a:pt x="1608671" y="1698194"/>
                  </a:lnTo>
                  <a:lnTo>
                    <a:pt x="1652360" y="1636265"/>
                  </a:lnTo>
                  <a:lnTo>
                    <a:pt x="1691790" y="1570604"/>
                  </a:lnTo>
                  <a:lnTo>
                    <a:pt x="1726727" y="1501476"/>
                  </a:lnTo>
                  <a:lnTo>
                    <a:pt x="1756935" y="1429144"/>
                  </a:lnTo>
                  <a:lnTo>
                    <a:pt x="1782178" y="1353874"/>
                  </a:lnTo>
                  <a:lnTo>
                    <a:pt x="1802222" y="1275930"/>
                  </a:lnTo>
                  <a:lnTo>
                    <a:pt x="1816830" y="1195576"/>
                  </a:lnTo>
                  <a:lnTo>
                    <a:pt x="1825768" y="1113078"/>
                  </a:lnTo>
                  <a:lnTo>
                    <a:pt x="1828799" y="1028699"/>
                  </a:lnTo>
                  <a:lnTo>
                    <a:pt x="1825768" y="944337"/>
                  </a:lnTo>
                  <a:lnTo>
                    <a:pt x="1816830" y="861851"/>
                  </a:lnTo>
                  <a:lnTo>
                    <a:pt x="1802222" y="781507"/>
                  </a:lnTo>
                  <a:lnTo>
                    <a:pt x="1782178" y="703570"/>
                  </a:lnTo>
                  <a:lnTo>
                    <a:pt x="1756935" y="628304"/>
                  </a:lnTo>
                  <a:lnTo>
                    <a:pt x="1726727" y="555974"/>
                  </a:lnTo>
                  <a:lnTo>
                    <a:pt x="1691790" y="486846"/>
                  </a:lnTo>
                  <a:lnTo>
                    <a:pt x="1652360" y="421184"/>
                  </a:lnTo>
                  <a:lnTo>
                    <a:pt x="1608671" y="359253"/>
                  </a:lnTo>
                  <a:lnTo>
                    <a:pt x="1560960" y="301317"/>
                  </a:lnTo>
                  <a:lnTo>
                    <a:pt x="1509462" y="247642"/>
                  </a:lnTo>
                  <a:lnTo>
                    <a:pt x="1454412" y="198493"/>
                  </a:lnTo>
                  <a:lnTo>
                    <a:pt x="1396046" y="154134"/>
                  </a:lnTo>
                  <a:lnTo>
                    <a:pt x="1334598" y="114830"/>
                  </a:lnTo>
                  <a:lnTo>
                    <a:pt x="1270305" y="80847"/>
                  </a:lnTo>
                  <a:lnTo>
                    <a:pt x="1203403" y="52448"/>
                  </a:lnTo>
                  <a:lnTo>
                    <a:pt x="1134125" y="29899"/>
                  </a:lnTo>
                  <a:lnTo>
                    <a:pt x="1062708" y="13465"/>
                  </a:lnTo>
                  <a:lnTo>
                    <a:pt x="989388" y="3410"/>
                  </a:lnTo>
                  <a:lnTo>
                    <a:pt x="914399" y="0"/>
                  </a:lnTo>
                  <a:lnTo>
                    <a:pt x="839412" y="3409"/>
                  </a:lnTo>
                  <a:lnTo>
                    <a:pt x="766092" y="13461"/>
                  </a:lnTo>
                  <a:lnTo>
                    <a:pt x="694676" y="29892"/>
                  </a:lnTo>
                  <a:lnTo>
                    <a:pt x="625399" y="52436"/>
                  </a:lnTo>
                  <a:lnTo>
                    <a:pt x="558496" y="80830"/>
                  </a:lnTo>
                  <a:lnTo>
                    <a:pt x="494203" y="114807"/>
                  </a:lnTo>
                  <a:lnTo>
                    <a:pt x="432756" y="154105"/>
                  </a:lnTo>
                  <a:lnTo>
                    <a:pt x="374390" y="198458"/>
                  </a:lnTo>
                  <a:lnTo>
                    <a:pt x="319339" y="247602"/>
                  </a:lnTo>
                  <a:lnTo>
                    <a:pt x="267841" y="301271"/>
                  </a:lnTo>
                  <a:lnTo>
                    <a:pt x="220130" y="359203"/>
                  </a:lnTo>
                  <a:lnTo>
                    <a:pt x="176441" y="421131"/>
                  </a:lnTo>
                  <a:lnTo>
                    <a:pt x="137010" y="486792"/>
                  </a:lnTo>
                  <a:lnTo>
                    <a:pt x="102073" y="555920"/>
                  </a:lnTo>
                  <a:lnTo>
                    <a:pt x="71865" y="628252"/>
                  </a:lnTo>
                  <a:lnTo>
                    <a:pt x="46621" y="703523"/>
                  </a:lnTo>
                  <a:lnTo>
                    <a:pt x="26577" y="781467"/>
                  </a:lnTo>
                  <a:lnTo>
                    <a:pt x="11969" y="861821"/>
                  </a:lnTo>
                  <a:lnTo>
                    <a:pt x="3031" y="944320"/>
                  </a:lnTo>
                  <a:lnTo>
                    <a:pt x="0" y="1028699"/>
                  </a:lnTo>
                  <a:close/>
                </a:path>
              </a:pathLst>
            </a:custGeom>
            <a:noFill/>
            <a:ln cap="flat" cmpd="sng" w="25375">
              <a:solidFill>
                <a:srgbClr val="F8CFC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4" name="Google Shape;1634;p38"/>
            <p:cNvSpPr/>
            <p:nvPr/>
          </p:nvSpPr>
          <p:spPr>
            <a:xfrm>
              <a:off x="1447800" y="2438400"/>
              <a:ext cx="3124200" cy="3581400"/>
            </a:xfrm>
            <a:custGeom>
              <a:rect b="b" l="l" r="r" t="t"/>
              <a:pathLst>
                <a:path extrusionOk="0" h="3581400" w="3124200">
                  <a:moveTo>
                    <a:pt x="1562099" y="0"/>
                  </a:moveTo>
                  <a:lnTo>
                    <a:pt x="1433984" y="5936"/>
                  </a:lnTo>
                  <a:lnTo>
                    <a:pt x="1308721" y="23437"/>
                  </a:lnTo>
                  <a:lnTo>
                    <a:pt x="1186712" y="52043"/>
                  </a:lnTo>
                  <a:lnTo>
                    <a:pt x="1068358" y="91293"/>
                  </a:lnTo>
                  <a:lnTo>
                    <a:pt x="954063" y="140725"/>
                  </a:lnTo>
                  <a:lnTo>
                    <a:pt x="844229" y="199878"/>
                  </a:lnTo>
                  <a:lnTo>
                    <a:pt x="739256" y="268293"/>
                  </a:lnTo>
                  <a:lnTo>
                    <a:pt x="639547" y="345507"/>
                  </a:lnTo>
                  <a:lnTo>
                    <a:pt x="545505" y="431060"/>
                  </a:lnTo>
                  <a:lnTo>
                    <a:pt x="457531" y="524492"/>
                  </a:lnTo>
                  <a:lnTo>
                    <a:pt x="376028" y="625340"/>
                  </a:lnTo>
                  <a:lnTo>
                    <a:pt x="301397" y="733145"/>
                  </a:lnTo>
                  <a:lnTo>
                    <a:pt x="234040" y="847445"/>
                  </a:lnTo>
                  <a:lnTo>
                    <a:pt x="174360" y="967780"/>
                  </a:lnTo>
                  <a:lnTo>
                    <a:pt x="122758" y="1093688"/>
                  </a:lnTo>
                  <a:lnTo>
                    <a:pt x="79637" y="1224708"/>
                  </a:lnTo>
                  <a:lnTo>
                    <a:pt x="45399" y="1360381"/>
                  </a:lnTo>
                  <a:lnTo>
                    <a:pt x="20445" y="1500244"/>
                  </a:lnTo>
                  <a:lnTo>
                    <a:pt x="5178" y="1643837"/>
                  </a:lnTo>
                  <a:lnTo>
                    <a:pt x="0" y="1790699"/>
                  </a:lnTo>
                  <a:lnTo>
                    <a:pt x="5178" y="1937560"/>
                  </a:lnTo>
                  <a:lnTo>
                    <a:pt x="20445" y="2081153"/>
                  </a:lnTo>
                  <a:lnTo>
                    <a:pt x="45399" y="2221015"/>
                  </a:lnTo>
                  <a:lnTo>
                    <a:pt x="79637" y="2356687"/>
                  </a:lnTo>
                  <a:lnTo>
                    <a:pt x="122758" y="2487707"/>
                  </a:lnTo>
                  <a:lnTo>
                    <a:pt x="174360" y="2613615"/>
                  </a:lnTo>
                  <a:lnTo>
                    <a:pt x="234040" y="2733950"/>
                  </a:lnTo>
                  <a:lnTo>
                    <a:pt x="301397" y="2848250"/>
                  </a:lnTo>
                  <a:lnTo>
                    <a:pt x="376028" y="2956055"/>
                  </a:lnTo>
                  <a:lnTo>
                    <a:pt x="457531" y="3056904"/>
                  </a:lnTo>
                  <a:lnTo>
                    <a:pt x="545505" y="3150335"/>
                  </a:lnTo>
                  <a:lnTo>
                    <a:pt x="639547" y="3235889"/>
                  </a:lnTo>
                  <a:lnTo>
                    <a:pt x="739256" y="3313104"/>
                  </a:lnTo>
                  <a:lnTo>
                    <a:pt x="844229" y="3381519"/>
                  </a:lnTo>
                  <a:lnTo>
                    <a:pt x="954063" y="3440673"/>
                  </a:lnTo>
                  <a:lnTo>
                    <a:pt x="1068358" y="3490105"/>
                  </a:lnTo>
                  <a:lnTo>
                    <a:pt x="1186712" y="3529355"/>
                  </a:lnTo>
                  <a:lnTo>
                    <a:pt x="1308721" y="3557961"/>
                  </a:lnTo>
                  <a:lnTo>
                    <a:pt x="1433984" y="3575463"/>
                  </a:lnTo>
                  <a:lnTo>
                    <a:pt x="1562099" y="3581399"/>
                  </a:lnTo>
                  <a:lnTo>
                    <a:pt x="1690214" y="3575463"/>
                  </a:lnTo>
                  <a:lnTo>
                    <a:pt x="1815476" y="3557961"/>
                  </a:lnTo>
                  <a:lnTo>
                    <a:pt x="1937484" y="3529355"/>
                  </a:lnTo>
                  <a:lnTo>
                    <a:pt x="2055837" y="3490105"/>
                  </a:lnTo>
                  <a:lnTo>
                    <a:pt x="2170132" y="3440673"/>
                  </a:lnTo>
                  <a:lnTo>
                    <a:pt x="2279966" y="3381519"/>
                  </a:lnTo>
                  <a:lnTo>
                    <a:pt x="2384939" y="3313104"/>
                  </a:lnTo>
                  <a:lnTo>
                    <a:pt x="2484648" y="3235889"/>
                  </a:lnTo>
                  <a:lnTo>
                    <a:pt x="2578690" y="3150335"/>
                  </a:lnTo>
                  <a:lnTo>
                    <a:pt x="2666664" y="3056904"/>
                  </a:lnTo>
                  <a:lnTo>
                    <a:pt x="2748168" y="2956055"/>
                  </a:lnTo>
                  <a:lnTo>
                    <a:pt x="2822800" y="2848250"/>
                  </a:lnTo>
                  <a:lnTo>
                    <a:pt x="2851027" y="2800349"/>
                  </a:lnTo>
                  <a:lnTo>
                    <a:pt x="1562099" y="2800349"/>
                  </a:lnTo>
                  <a:lnTo>
                    <a:pt x="1498033" y="2797003"/>
                  </a:lnTo>
                  <a:lnTo>
                    <a:pt x="1435394" y="2787136"/>
                  </a:lnTo>
                  <a:lnTo>
                    <a:pt x="1374384" y="2771009"/>
                  </a:lnTo>
                  <a:lnTo>
                    <a:pt x="1315204" y="2748881"/>
                  </a:lnTo>
                  <a:lnTo>
                    <a:pt x="1258054" y="2721012"/>
                  </a:lnTo>
                  <a:lnTo>
                    <a:pt x="1203135" y="2687661"/>
                  </a:lnTo>
                  <a:lnTo>
                    <a:pt x="1150649" y="2649090"/>
                  </a:lnTo>
                  <a:lnTo>
                    <a:pt x="1100795" y="2605557"/>
                  </a:lnTo>
                  <a:lnTo>
                    <a:pt x="1053776" y="2557322"/>
                  </a:lnTo>
                  <a:lnTo>
                    <a:pt x="1009791" y="2504644"/>
                  </a:lnTo>
                  <a:lnTo>
                    <a:pt x="969042" y="2447785"/>
                  </a:lnTo>
                  <a:lnTo>
                    <a:pt x="931729" y="2387002"/>
                  </a:lnTo>
                  <a:lnTo>
                    <a:pt x="898054" y="2322557"/>
                  </a:lnTo>
                  <a:lnTo>
                    <a:pt x="868217" y="2254709"/>
                  </a:lnTo>
                  <a:lnTo>
                    <a:pt x="842420" y="2183717"/>
                  </a:lnTo>
                  <a:lnTo>
                    <a:pt x="820862" y="2109842"/>
                  </a:lnTo>
                  <a:lnTo>
                    <a:pt x="803745" y="2033343"/>
                  </a:lnTo>
                  <a:lnTo>
                    <a:pt x="791270" y="1954479"/>
                  </a:lnTo>
                  <a:lnTo>
                    <a:pt x="783638" y="1873512"/>
                  </a:lnTo>
                  <a:lnTo>
                    <a:pt x="781049" y="1790699"/>
                  </a:lnTo>
                  <a:lnTo>
                    <a:pt x="783638" y="1707886"/>
                  </a:lnTo>
                  <a:lnTo>
                    <a:pt x="791270" y="1626917"/>
                  </a:lnTo>
                  <a:lnTo>
                    <a:pt x="803745" y="1548053"/>
                  </a:lnTo>
                  <a:lnTo>
                    <a:pt x="820862" y="1471554"/>
                  </a:lnTo>
                  <a:lnTo>
                    <a:pt x="842420" y="1397678"/>
                  </a:lnTo>
                  <a:lnTo>
                    <a:pt x="868217" y="1326686"/>
                  </a:lnTo>
                  <a:lnTo>
                    <a:pt x="898054" y="1258838"/>
                  </a:lnTo>
                  <a:lnTo>
                    <a:pt x="931729" y="1194393"/>
                  </a:lnTo>
                  <a:lnTo>
                    <a:pt x="969042" y="1133611"/>
                  </a:lnTo>
                  <a:lnTo>
                    <a:pt x="1009791" y="1076751"/>
                  </a:lnTo>
                  <a:lnTo>
                    <a:pt x="1053776" y="1024074"/>
                  </a:lnTo>
                  <a:lnTo>
                    <a:pt x="1100795" y="975840"/>
                  </a:lnTo>
                  <a:lnTo>
                    <a:pt x="1150649" y="932307"/>
                  </a:lnTo>
                  <a:lnTo>
                    <a:pt x="1203135" y="893736"/>
                  </a:lnTo>
                  <a:lnTo>
                    <a:pt x="1258054" y="860386"/>
                  </a:lnTo>
                  <a:lnTo>
                    <a:pt x="1315204" y="832518"/>
                  </a:lnTo>
                  <a:lnTo>
                    <a:pt x="1374384" y="810390"/>
                  </a:lnTo>
                  <a:lnTo>
                    <a:pt x="1435394" y="794263"/>
                  </a:lnTo>
                  <a:lnTo>
                    <a:pt x="1498033" y="784396"/>
                  </a:lnTo>
                  <a:lnTo>
                    <a:pt x="1562099" y="781049"/>
                  </a:lnTo>
                  <a:lnTo>
                    <a:pt x="2851030" y="781049"/>
                  </a:lnTo>
                  <a:lnTo>
                    <a:pt x="2822800" y="733145"/>
                  </a:lnTo>
                  <a:lnTo>
                    <a:pt x="2748168" y="625340"/>
                  </a:lnTo>
                  <a:lnTo>
                    <a:pt x="2666664" y="524492"/>
                  </a:lnTo>
                  <a:lnTo>
                    <a:pt x="2578690" y="431060"/>
                  </a:lnTo>
                  <a:lnTo>
                    <a:pt x="2484648" y="345507"/>
                  </a:lnTo>
                  <a:lnTo>
                    <a:pt x="2384939" y="268293"/>
                  </a:lnTo>
                  <a:lnTo>
                    <a:pt x="2279966" y="199878"/>
                  </a:lnTo>
                  <a:lnTo>
                    <a:pt x="2170132" y="140725"/>
                  </a:lnTo>
                  <a:lnTo>
                    <a:pt x="2055837" y="91293"/>
                  </a:lnTo>
                  <a:lnTo>
                    <a:pt x="1937484" y="52043"/>
                  </a:lnTo>
                  <a:lnTo>
                    <a:pt x="1815476" y="23437"/>
                  </a:lnTo>
                  <a:lnTo>
                    <a:pt x="1690214" y="5936"/>
                  </a:lnTo>
                  <a:lnTo>
                    <a:pt x="1562099" y="0"/>
                  </a:lnTo>
                  <a:close/>
                </a:path>
                <a:path extrusionOk="0" h="3581400" w="3124200">
                  <a:moveTo>
                    <a:pt x="2851030" y="781049"/>
                  </a:moveTo>
                  <a:lnTo>
                    <a:pt x="1562099" y="781049"/>
                  </a:lnTo>
                  <a:lnTo>
                    <a:pt x="1626165" y="784396"/>
                  </a:lnTo>
                  <a:lnTo>
                    <a:pt x="1688802" y="794263"/>
                  </a:lnTo>
                  <a:lnTo>
                    <a:pt x="1749812" y="810390"/>
                  </a:lnTo>
                  <a:lnTo>
                    <a:pt x="1808992" y="832518"/>
                  </a:lnTo>
                  <a:lnTo>
                    <a:pt x="1866141" y="860386"/>
                  </a:lnTo>
                  <a:lnTo>
                    <a:pt x="1921060" y="893736"/>
                  </a:lnTo>
                  <a:lnTo>
                    <a:pt x="1973546" y="932307"/>
                  </a:lnTo>
                  <a:lnTo>
                    <a:pt x="2023400" y="975840"/>
                  </a:lnTo>
                  <a:lnTo>
                    <a:pt x="2070420" y="1024074"/>
                  </a:lnTo>
                  <a:lnTo>
                    <a:pt x="2114405" y="1076751"/>
                  </a:lnTo>
                  <a:lnTo>
                    <a:pt x="2155154" y="1133611"/>
                  </a:lnTo>
                  <a:lnTo>
                    <a:pt x="2192467" y="1194393"/>
                  </a:lnTo>
                  <a:lnTo>
                    <a:pt x="2226143" y="1258838"/>
                  </a:lnTo>
                  <a:lnTo>
                    <a:pt x="2255980" y="1326686"/>
                  </a:lnTo>
                  <a:lnTo>
                    <a:pt x="2281778" y="1397678"/>
                  </a:lnTo>
                  <a:lnTo>
                    <a:pt x="2303336" y="1471554"/>
                  </a:lnTo>
                  <a:lnTo>
                    <a:pt x="2320453" y="1548053"/>
                  </a:lnTo>
                  <a:lnTo>
                    <a:pt x="2332928" y="1626917"/>
                  </a:lnTo>
                  <a:lnTo>
                    <a:pt x="2340561" y="1707886"/>
                  </a:lnTo>
                  <a:lnTo>
                    <a:pt x="2343149" y="1790699"/>
                  </a:lnTo>
                  <a:lnTo>
                    <a:pt x="2340561" y="1873512"/>
                  </a:lnTo>
                  <a:lnTo>
                    <a:pt x="2332928" y="1954479"/>
                  </a:lnTo>
                  <a:lnTo>
                    <a:pt x="2320453" y="2033343"/>
                  </a:lnTo>
                  <a:lnTo>
                    <a:pt x="2303336" y="2109842"/>
                  </a:lnTo>
                  <a:lnTo>
                    <a:pt x="2281778" y="2183717"/>
                  </a:lnTo>
                  <a:lnTo>
                    <a:pt x="2255980" y="2254709"/>
                  </a:lnTo>
                  <a:lnTo>
                    <a:pt x="2226143" y="2322557"/>
                  </a:lnTo>
                  <a:lnTo>
                    <a:pt x="2192467" y="2387002"/>
                  </a:lnTo>
                  <a:lnTo>
                    <a:pt x="2155154" y="2447785"/>
                  </a:lnTo>
                  <a:lnTo>
                    <a:pt x="2114405" y="2504644"/>
                  </a:lnTo>
                  <a:lnTo>
                    <a:pt x="2070420" y="2557322"/>
                  </a:lnTo>
                  <a:lnTo>
                    <a:pt x="2023400" y="2605557"/>
                  </a:lnTo>
                  <a:lnTo>
                    <a:pt x="1973546" y="2649090"/>
                  </a:lnTo>
                  <a:lnTo>
                    <a:pt x="1921060" y="2687661"/>
                  </a:lnTo>
                  <a:lnTo>
                    <a:pt x="1866141" y="2721012"/>
                  </a:lnTo>
                  <a:lnTo>
                    <a:pt x="1808992" y="2748881"/>
                  </a:lnTo>
                  <a:lnTo>
                    <a:pt x="1749812" y="2771009"/>
                  </a:lnTo>
                  <a:lnTo>
                    <a:pt x="1688802" y="2787136"/>
                  </a:lnTo>
                  <a:lnTo>
                    <a:pt x="1626165" y="2797003"/>
                  </a:lnTo>
                  <a:lnTo>
                    <a:pt x="1562099" y="2800349"/>
                  </a:lnTo>
                  <a:lnTo>
                    <a:pt x="2851027" y="2800349"/>
                  </a:lnTo>
                  <a:lnTo>
                    <a:pt x="2890157" y="2733950"/>
                  </a:lnTo>
                  <a:lnTo>
                    <a:pt x="2949837" y="2613615"/>
                  </a:lnTo>
                  <a:lnTo>
                    <a:pt x="3001439" y="2487707"/>
                  </a:lnTo>
                  <a:lnTo>
                    <a:pt x="3044561" y="2356687"/>
                  </a:lnTo>
                  <a:lnTo>
                    <a:pt x="3078800" y="2221015"/>
                  </a:lnTo>
                  <a:lnTo>
                    <a:pt x="3103754" y="2081153"/>
                  </a:lnTo>
                  <a:lnTo>
                    <a:pt x="3119021" y="1937560"/>
                  </a:lnTo>
                  <a:lnTo>
                    <a:pt x="3124199" y="1790699"/>
                  </a:lnTo>
                  <a:lnTo>
                    <a:pt x="3119021" y="1643837"/>
                  </a:lnTo>
                  <a:lnTo>
                    <a:pt x="3103754" y="1500244"/>
                  </a:lnTo>
                  <a:lnTo>
                    <a:pt x="3078800" y="1360381"/>
                  </a:lnTo>
                  <a:lnTo>
                    <a:pt x="3044561" y="1224708"/>
                  </a:lnTo>
                  <a:lnTo>
                    <a:pt x="3001439" y="1093688"/>
                  </a:lnTo>
                  <a:lnTo>
                    <a:pt x="2949837" y="967780"/>
                  </a:lnTo>
                  <a:lnTo>
                    <a:pt x="2890157" y="847445"/>
                  </a:lnTo>
                  <a:lnTo>
                    <a:pt x="2851030" y="781049"/>
                  </a:lnTo>
                  <a:close/>
                </a:path>
              </a:pathLst>
            </a:custGeom>
            <a:solidFill>
              <a:srgbClr val="B1DE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5" name="Google Shape;1635;p38"/>
            <p:cNvSpPr/>
            <p:nvPr/>
          </p:nvSpPr>
          <p:spPr>
            <a:xfrm>
              <a:off x="1447800" y="2438400"/>
              <a:ext cx="3124200" cy="3581400"/>
            </a:xfrm>
            <a:custGeom>
              <a:rect b="b" l="l" r="r" t="t"/>
              <a:pathLst>
                <a:path extrusionOk="0" h="3581400" w="3124200">
                  <a:moveTo>
                    <a:pt x="0" y="1790699"/>
                  </a:moveTo>
                  <a:lnTo>
                    <a:pt x="5178" y="1643837"/>
                  </a:lnTo>
                  <a:lnTo>
                    <a:pt x="20445" y="1500244"/>
                  </a:lnTo>
                  <a:lnTo>
                    <a:pt x="45399" y="1360381"/>
                  </a:lnTo>
                  <a:lnTo>
                    <a:pt x="79637" y="1224708"/>
                  </a:lnTo>
                  <a:lnTo>
                    <a:pt x="122758" y="1093688"/>
                  </a:lnTo>
                  <a:lnTo>
                    <a:pt x="174360" y="967780"/>
                  </a:lnTo>
                  <a:lnTo>
                    <a:pt x="234040" y="847445"/>
                  </a:lnTo>
                  <a:lnTo>
                    <a:pt x="301397" y="733145"/>
                  </a:lnTo>
                  <a:lnTo>
                    <a:pt x="376028" y="625340"/>
                  </a:lnTo>
                  <a:lnTo>
                    <a:pt x="457531" y="524492"/>
                  </a:lnTo>
                  <a:lnTo>
                    <a:pt x="545505" y="431060"/>
                  </a:lnTo>
                  <a:lnTo>
                    <a:pt x="639547" y="345507"/>
                  </a:lnTo>
                  <a:lnTo>
                    <a:pt x="739256" y="268293"/>
                  </a:lnTo>
                  <a:lnTo>
                    <a:pt x="844229" y="199878"/>
                  </a:lnTo>
                  <a:lnTo>
                    <a:pt x="954063" y="140725"/>
                  </a:lnTo>
                  <a:lnTo>
                    <a:pt x="1068358" y="91293"/>
                  </a:lnTo>
                  <a:lnTo>
                    <a:pt x="1186712" y="52043"/>
                  </a:lnTo>
                  <a:lnTo>
                    <a:pt x="1308721" y="23437"/>
                  </a:lnTo>
                  <a:lnTo>
                    <a:pt x="1433984" y="5936"/>
                  </a:lnTo>
                  <a:lnTo>
                    <a:pt x="1562099" y="0"/>
                  </a:lnTo>
                  <a:lnTo>
                    <a:pt x="1690214" y="5936"/>
                  </a:lnTo>
                  <a:lnTo>
                    <a:pt x="1815476" y="23437"/>
                  </a:lnTo>
                  <a:lnTo>
                    <a:pt x="1937484" y="52043"/>
                  </a:lnTo>
                  <a:lnTo>
                    <a:pt x="2055837" y="91293"/>
                  </a:lnTo>
                  <a:lnTo>
                    <a:pt x="2170132" y="140725"/>
                  </a:lnTo>
                  <a:lnTo>
                    <a:pt x="2279966" y="199878"/>
                  </a:lnTo>
                  <a:lnTo>
                    <a:pt x="2384939" y="268293"/>
                  </a:lnTo>
                  <a:lnTo>
                    <a:pt x="2484648" y="345507"/>
                  </a:lnTo>
                  <a:lnTo>
                    <a:pt x="2578690" y="431060"/>
                  </a:lnTo>
                  <a:lnTo>
                    <a:pt x="2666664" y="524492"/>
                  </a:lnTo>
                  <a:lnTo>
                    <a:pt x="2748168" y="625340"/>
                  </a:lnTo>
                  <a:lnTo>
                    <a:pt x="2822800" y="733145"/>
                  </a:lnTo>
                  <a:lnTo>
                    <a:pt x="2890157" y="847445"/>
                  </a:lnTo>
                  <a:lnTo>
                    <a:pt x="2949837" y="967780"/>
                  </a:lnTo>
                  <a:lnTo>
                    <a:pt x="3001439" y="1093688"/>
                  </a:lnTo>
                  <a:lnTo>
                    <a:pt x="3044561" y="1224708"/>
                  </a:lnTo>
                  <a:lnTo>
                    <a:pt x="3078800" y="1360381"/>
                  </a:lnTo>
                  <a:lnTo>
                    <a:pt x="3103754" y="1500244"/>
                  </a:lnTo>
                  <a:lnTo>
                    <a:pt x="3119021" y="1643837"/>
                  </a:lnTo>
                  <a:lnTo>
                    <a:pt x="3124199" y="1790699"/>
                  </a:lnTo>
                  <a:lnTo>
                    <a:pt x="3119021" y="1937560"/>
                  </a:lnTo>
                  <a:lnTo>
                    <a:pt x="3103754" y="2081153"/>
                  </a:lnTo>
                  <a:lnTo>
                    <a:pt x="3078800" y="2221015"/>
                  </a:lnTo>
                  <a:lnTo>
                    <a:pt x="3044561" y="2356687"/>
                  </a:lnTo>
                  <a:lnTo>
                    <a:pt x="3001439" y="2487707"/>
                  </a:lnTo>
                  <a:lnTo>
                    <a:pt x="2949837" y="2613615"/>
                  </a:lnTo>
                  <a:lnTo>
                    <a:pt x="2890157" y="2733950"/>
                  </a:lnTo>
                  <a:lnTo>
                    <a:pt x="2822800" y="2848250"/>
                  </a:lnTo>
                  <a:lnTo>
                    <a:pt x="2748168" y="2956055"/>
                  </a:lnTo>
                  <a:lnTo>
                    <a:pt x="2666664" y="3056904"/>
                  </a:lnTo>
                  <a:lnTo>
                    <a:pt x="2578690" y="3150335"/>
                  </a:lnTo>
                  <a:lnTo>
                    <a:pt x="2484648" y="3235889"/>
                  </a:lnTo>
                  <a:lnTo>
                    <a:pt x="2384939" y="3313104"/>
                  </a:lnTo>
                  <a:lnTo>
                    <a:pt x="2279966" y="3381519"/>
                  </a:lnTo>
                  <a:lnTo>
                    <a:pt x="2170132" y="3440673"/>
                  </a:lnTo>
                  <a:lnTo>
                    <a:pt x="2055837" y="3490105"/>
                  </a:lnTo>
                  <a:lnTo>
                    <a:pt x="1937484" y="3529355"/>
                  </a:lnTo>
                  <a:lnTo>
                    <a:pt x="1815476" y="3557961"/>
                  </a:lnTo>
                  <a:lnTo>
                    <a:pt x="1690214" y="3575463"/>
                  </a:lnTo>
                  <a:lnTo>
                    <a:pt x="1562099" y="3581399"/>
                  </a:lnTo>
                  <a:lnTo>
                    <a:pt x="1433984" y="3575463"/>
                  </a:lnTo>
                  <a:lnTo>
                    <a:pt x="1308721" y="3557961"/>
                  </a:lnTo>
                  <a:lnTo>
                    <a:pt x="1186712" y="3529355"/>
                  </a:lnTo>
                  <a:lnTo>
                    <a:pt x="1068358" y="3490105"/>
                  </a:lnTo>
                  <a:lnTo>
                    <a:pt x="954063" y="3440673"/>
                  </a:lnTo>
                  <a:lnTo>
                    <a:pt x="844229" y="3381519"/>
                  </a:lnTo>
                  <a:lnTo>
                    <a:pt x="739256" y="3313104"/>
                  </a:lnTo>
                  <a:lnTo>
                    <a:pt x="639547" y="3235889"/>
                  </a:lnTo>
                  <a:lnTo>
                    <a:pt x="545505" y="3150335"/>
                  </a:lnTo>
                  <a:lnTo>
                    <a:pt x="457531" y="3056904"/>
                  </a:lnTo>
                  <a:lnTo>
                    <a:pt x="376028" y="2956055"/>
                  </a:lnTo>
                  <a:lnTo>
                    <a:pt x="301397" y="2848250"/>
                  </a:lnTo>
                  <a:lnTo>
                    <a:pt x="234040" y="2733950"/>
                  </a:lnTo>
                  <a:lnTo>
                    <a:pt x="174360" y="2613615"/>
                  </a:lnTo>
                  <a:lnTo>
                    <a:pt x="122758" y="2487707"/>
                  </a:lnTo>
                  <a:lnTo>
                    <a:pt x="79637" y="2356687"/>
                  </a:lnTo>
                  <a:lnTo>
                    <a:pt x="45399" y="2221015"/>
                  </a:lnTo>
                  <a:lnTo>
                    <a:pt x="20445" y="2081153"/>
                  </a:lnTo>
                  <a:lnTo>
                    <a:pt x="5178" y="1937560"/>
                  </a:lnTo>
                  <a:lnTo>
                    <a:pt x="0" y="1790699"/>
                  </a:lnTo>
                  <a:close/>
                </a:path>
              </a:pathLst>
            </a:custGeom>
            <a:noFill/>
            <a:ln cap="flat" cmpd="sng" w="25375">
              <a:solidFill>
                <a:srgbClr val="91D05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6" name="Google Shape;1636;p38"/>
            <p:cNvSpPr/>
            <p:nvPr/>
          </p:nvSpPr>
          <p:spPr>
            <a:xfrm>
              <a:off x="2228850" y="3219450"/>
              <a:ext cx="1562100" cy="2019300"/>
            </a:xfrm>
            <a:custGeom>
              <a:rect b="b" l="l" r="r" t="t"/>
              <a:pathLst>
                <a:path extrusionOk="0" h="2019300" w="1562100">
                  <a:moveTo>
                    <a:pt x="0" y="1009649"/>
                  </a:moveTo>
                  <a:lnTo>
                    <a:pt x="2588" y="1092462"/>
                  </a:lnTo>
                  <a:lnTo>
                    <a:pt x="10220" y="1173429"/>
                  </a:lnTo>
                  <a:lnTo>
                    <a:pt x="22695" y="1252293"/>
                  </a:lnTo>
                  <a:lnTo>
                    <a:pt x="39812" y="1328792"/>
                  </a:lnTo>
                  <a:lnTo>
                    <a:pt x="61370" y="1402667"/>
                  </a:lnTo>
                  <a:lnTo>
                    <a:pt x="87167" y="1473659"/>
                  </a:lnTo>
                  <a:lnTo>
                    <a:pt x="117004" y="1541507"/>
                  </a:lnTo>
                  <a:lnTo>
                    <a:pt x="150679" y="1605952"/>
                  </a:lnTo>
                  <a:lnTo>
                    <a:pt x="187992" y="1666735"/>
                  </a:lnTo>
                  <a:lnTo>
                    <a:pt x="228741" y="1723594"/>
                  </a:lnTo>
                  <a:lnTo>
                    <a:pt x="272726" y="1776272"/>
                  </a:lnTo>
                  <a:lnTo>
                    <a:pt x="319745" y="1824507"/>
                  </a:lnTo>
                  <a:lnTo>
                    <a:pt x="369599" y="1868040"/>
                  </a:lnTo>
                  <a:lnTo>
                    <a:pt x="422085" y="1906611"/>
                  </a:lnTo>
                  <a:lnTo>
                    <a:pt x="477004" y="1939962"/>
                  </a:lnTo>
                  <a:lnTo>
                    <a:pt x="534154" y="1967831"/>
                  </a:lnTo>
                  <a:lnTo>
                    <a:pt x="593334" y="1989959"/>
                  </a:lnTo>
                  <a:lnTo>
                    <a:pt x="654344" y="2006086"/>
                  </a:lnTo>
                  <a:lnTo>
                    <a:pt x="716983" y="2015953"/>
                  </a:lnTo>
                  <a:lnTo>
                    <a:pt x="781049" y="2019299"/>
                  </a:lnTo>
                  <a:lnTo>
                    <a:pt x="845115" y="2015953"/>
                  </a:lnTo>
                  <a:lnTo>
                    <a:pt x="907752" y="2006086"/>
                  </a:lnTo>
                  <a:lnTo>
                    <a:pt x="968762" y="1989959"/>
                  </a:lnTo>
                  <a:lnTo>
                    <a:pt x="1027942" y="1967831"/>
                  </a:lnTo>
                  <a:lnTo>
                    <a:pt x="1085091" y="1939962"/>
                  </a:lnTo>
                  <a:lnTo>
                    <a:pt x="1140010" y="1906611"/>
                  </a:lnTo>
                  <a:lnTo>
                    <a:pt x="1192496" y="1868040"/>
                  </a:lnTo>
                  <a:lnTo>
                    <a:pt x="1242350" y="1824507"/>
                  </a:lnTo>
                  <a:lnTo>
                    <a:pt x="1289370" y="1776272"/>
                  </a:lnTo>
                  <a:lnTo>
                    <a:pt x="1333355" y="1723594"/>
                  </a:lnTo>
                  <a:lnTo>
                    <a:pt x="1374104" y="1666735"/>
                  </a:lnTo>
                  <a:lnTo>
                    <a:pt x="1411417" y="1605952"/>
                  </a:lnTo>
                  <a:lnTo>
                    <a:pt x="1445093" y="1541507"/>
                  </a:lnTo>
                  <a:lnTo>
                    <a:pt x="1474930" y="1473659"/>
                  </a:lnTo>
                  <a:lnTo>
                    <a:pt x="1500728" y="1402667"/>
                  </a:lnTo>
                  <a:lnTo>
                    <a:pt x="1522286" y="1328792"/>
                  </a:lnTo>
                  <a:lnTo>
                    <a:pt x="1539403" y="1252293"/>
                  </a:lnTo>
                  <a:lnTo>
                    <a:pt x="1551878" y="1173429"/>
                  </a:lnTo>
                  <a:lnTo>
                    <a:pt x="1559511" y="1092462"/>
                  </a:lnTo>
                  <a:lnTo>
                    <a:pt x="1562099" y="1009649"/>
                  </a:lnTo>
                  <a:lnTo>
                    <a:pt x="1559511" y="926836"/>
                  </a:lnTo>
                  <a:lnTo>
                    <a:pt x="1551878" y="845867"/>
                  </a:lnTo>
                  <a:lnTo>
                    <a:pt x="1539403" y="767003"/>
                  </a:lnTo>
                  <a:lnTo>
                    <a:pt x="1522286" y="690504"/>
                  </a:lnTo>
                  <a:lnTo>
                    <a:pt x="1500728" y="616628"/>
                  </a:lnTo>
                  <a:lnTo>
                    <a:pt x="1474930" y="545636"/>
                  </a:lnTo>
                  <a:lnTo>
                    <a:pt x="1445093" y="477788"/>
                  </a:lnTo>
                  <a:lnTo>
                    <a:pt x="1411417" y="413343"/>
                  </a:lnTo>
                  <a:lnTo>
                    <a:pt x="1374104" y="352561"/>
                  </a:lnTo>
                  <a:lnTo>
                    <a:pt x="1333355" y="295701"/>
                  </a:lnTo>
                  <a:lnTo>
                    <a:pt x="1289370" y="243024"/>
                  </a:lnTo>
                  <a:lnTo>
                    <a:pt x="1242350" y="194790"/>
                  </a:lnTo>
                  <a:lnTo>
                    <a:pt x="1192496" y="151257"/>
                  </a:lnTo>
                  <a:lnTo>
                    <a:pt x="1140010" y="112686"/>
                  </a:lnTo>
                  <a:lnTo>
                    <a:pt x="1085091" y="79336"/>
                  </a:lnTo>
                  <a:lnTo>
                    <a:pt x="1027942" y="51468"/>
                  </a:lnTo>
                  <a:lnTo>
                    <a:pt x="968762" y="29340"/>
                  </a:lnTo>
                  <a:lnTo>
                    <a:pt x="907752" y="13213"/>
                  </a:lnTo>
                  <a:lnTo>
                    <a:pt x="845115" y="3346"/>
                  </a:lnTo>
                  <a:lnTo>
                    <a:pt x="781049" y="0"/>
                  </a:lnTo>
                  <a:lnTo>
                    <a:pt x="716983" y="3346"/>
                  </a:lnTo>
                  <a:lnTo>
                    <a:pt x="654344" y="13213"/>
                  </a:lnTo>
                  <a:lnTo>
                    <a:pt x="593334" y="29340"/>
                  </a:lnTo>
                  <a:lnTo>
                    <a:pt x="534154" y="51468"/>
                  </a:lnTo>
                  <a:lnTo>
                    <a:pt x="477004" y="79336"/>
                  </a:lnTo>
                  <a:lnTo>
                    <a:pt x="422085" y="112686"/>
                  </a:lnTo>
                  <a:lnTo>
                    <a:pt x="369599" y="151257"/>
                  </a:lnTo>
                  <a:lnTo>
                    <a:pt x="319745" y="194790"/>
                  </a:lnTo>
                  <a:lnTo>
                    <a:pt x="272726" y="243024"/>
                  </a:lnTo>
                  <a:lnTo>
                    <a:pt x="228741" y="295701"/>
                  </a:lnTo>
                  <a:lnTo>
                    <a:pt x="187992" y="352561"/>
                  </a:lnTo>
                  <a:lnTo>
                    <a:pt x="150679" y="413343"/>
                  </a:lnTo>
                  <a:lnTo>
                    <a:pt x="117004" y="477788"/>
                  </a:lnTo>
                  <a:lnTo>
                    <a:pt x="87167" y="545636"/>
                  </a:lnTo>
                  <a:lnTo>
                    <a:pt x="61370" y="616628"/>
                  </a:lnTo>
                  <a:lnTo>
                    <a:pt x="39812" y="690504"/>
                  </a:lnTo>
                  <a:lnTo>
                    <a:pt x="22695" y="767003"/>
                  </a:lnTo>
                  <a:lnTo>
                    <a:pt x="10220" y="845867"/>
                  </a:lnTo>
                  <a:lnTo>
                    <a:pt x="2588" y="926836"/>
                  </a:lnTo>
                  <a:lnTo>
                    <a:pt x="0" y="1009649"/>
                  </a:lnTo>
                  <a:close/>
                </a:path>
              </a:pathLst>
            </a:custGeom>
            <a:noFill/>
            <a:ln cap="flat" cmpd="sng" w="25375">
              <a:solidFill>
                <a:srgbClr val="91D05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7" name="Google Shape;1637;p38"/>
            <p:cNvSpPr/>
            <p:nvPr/>
          </p:nvSpPr>
          <p:spPr>
            <a:xfrm>
              <a:off x="1568196" y="2624327"/>
              <a:ext cx="2884932" cy="314553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8" name="Google Shape;1638;p38"/>
            <p:cNvSpPr/>
            <p:nvPr/>
          </p:nvSpPr>
          <p:spPr>
            <a:xfrm>
              <a:off x="1783079" y="2962655"/>
              <a:ext cx="2455164" cy="245516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39" name="Google Shape;1639;p38"/>
            <p:cNvSpPr/>
            <p:nvPr/>
          </p:nvSpPr>
          <p:spPr>
            <a:xfrm>
              <a:off x="2130551" y="3310128"/>
              <a:ext cx="1764792" cy="176479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0" name="Google Shape;1640;p38"/>
            <p:cNvSpPr/>
            <p:nvPr/>
          </p:nvSpPr>
          <p:spPr>
            <a:xfrm>
              <a:off x="2482595" y="3657600"/>
              <a:ext cx="1060704" cy="106984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1" name="Google Shape;1641;p38"/>
            <p:cNvSpPr/>
            <p:nvPr/>
          </p:nvSpPr>
          <p:spPr>
            <a:xfrm>
              <a:off x="2880360" y="4009644"/>
              <a:ext cx="379476" cy="384048"/>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2" name="Google Shape;1642;p38"/>
            <p:cNvSpPr/>
            <p:nvPr/>
          </p:nvSpPr>
          <p:spPr>
            <a:xfrm>
              <a:off x="4645152" y="2107692"/>
              <a:ext cx="495300" cy="11887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3" name="Google Shape;1643;p38"/>
            <p:cNvSpPr/>
            <p:nvPr/>
          </p:nvSpPr>
          <p:spPr>
            <a:xfrm>
              <a:off x="4698248" y="2141982"/>
              <a:ext cx="388620" cy="0"/>
            </a:xfrm>
            <a:custGeom>
              <a:rect b="b" l="l" r="r" t="t"/>
              <a:pathLst>
                <a:path extrusionOk="0" h="120000" w="388620">
                  <a:moveTo>
                    <a:pt x="0" y="0"/>
                  </a:moveTo>
                  <a:lnTo>
                    <a:pt x="388619" y="0"/>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4" name="Google Shape;1644;p38"/>
            <p:cNvSpPr/>
            <p:nvPr/>
          </p:nvSpPr>
          <p:spPr>
            <a:xfrm>
              <a:off x="2956560" y="2109216"/>
              <a:ext cx="1796795" cy="216712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5" name="Google Shape;1645;p38"/>
            <p:cNvSpPr/>
            <p:nvPr/>
          </p:nvSpPr>
          <p:spPr>
            <a:xfrm>
              <a:off x="3014222" y="2141982"/>
              <a:ext cx="1681480" cy="2052320"/>
            </a:xfrm>
            <a:custGeom>
              <a:rect b="b" l="l" r="r" t="t"/>
              <a:pathLst>
                <a:path extrusionOk="0" h="2052320" w="1681479">
                  <a:moveTo>
                    <a:pt x="1681343" y="0"/>
                  </a:moveTo>
                  <a:lnTo>
                    <a:pt x="0" y="2051934"/>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6" name="Google Shape;1646;p38"/>
            <p:cNvSpPr/>
            <p:nvPr/>
          </p:nvSpPr>
          <p:spPr>
            <a:xfrm>
              <a:off x="4645152" y="2688335"/>
              <a:ext cx="495300" cy="11887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7" name="Google Shape;1647;p38"/>
            <p:cNvSpPr/>
            <p:nvPr/>
          </p:nvSpPr>
          <p:spPr>
            <a:xfrm>
              <a:off x="4698248" y="2722382"/>
              <a:ext cx="388620" cy="0"/>
            </a:xfrm>
            <a:custGeom>
              <a:rect b="b" l="l" r="r" t="t"/>
              <a:pathLst>
                <a:path extrusionOk="0" h="120000" w="388620">
                  <a:moveTo>
                    <a:pt x="0" y="0"/>
                  </a:moveTo>
                  <a:lnTo>
                    <a:pt x="388619" y="0"/>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8" name="Google Shape;1648;p38"/>
            <p:cNvSpPr/>
            <p:nvPr/>
          </p:nvSpPr>
          <p:spPr>
            <a:xfrm>
              <a:off x="3214116" y="2689860"/>
              <a:ext cx="1540764" cy="182270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49" name="Google Shape;1649;p38"/>
            <p:cNvSpPr/>
            <p:nvPr/>
          </p:nvSpPr>
          <p:spPr>
            <a:xfrm>
              <a:off x="3272149" y="2721742"/>
              <a:ext cx="1424940" cy="1708785"/>
            </a:xfrm>
            <a:custGeom>
              <a:rect b="b" l="l" r="r" t="t"/>
              <a:pathLst>
                <a:path extrusionOk="0" h="1708785" w="1424939">
                  <a:moveTo>
                    <a:pt x="1424939" y="0"/>
                  </a:moveTo>
                  <a:lnTo>
                    <a:pt x="0" y="1708394"/>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0" name="Google Shape;1650;p38"/>
            <p:cNvSpPr/>
            <p:nvPr/>
          </p:nvSpPr>
          <p:spPr>
            <a:xfrm>
              <a:off x="4645152" y="3267455"/>
              <a:ext cx="495300" cy="12039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1" name="Google Shape;1651;p38"/>
            <p:cNvSpPr/>
            <p:nvPr/>
          </p:nvSpPr>
          <p:spPr>
            <a:xfrm>
              <a:off x="4698248" y="3302629"/>
              <a:ext cx="388620" cy="0"/>
            </a:xfrm>
            <a:custGeom>
              <a:rect b="b" l="l" r="r" t="t"/>
              <a:pathLst>
                <a:path extrusionOk="0" h="120000" w="388620">
                  <a:moveTo>
                    <a:pt x="0" y="0"/>
                  </a:moveTo>
                  <a:lnTo>
                    <a:pt x="388619" y="0"/>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2" name="Google Shape;1652;p38"/>
            <p:cNvSpPr/>
            <p:nvPr/>
          </p:nvSpPr>
          <p:spPr>
            <a:xfrm>
              <a:off x="3442715" y="3270503"/>
              <a:ext cx="1313688" cy="146151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3" name="Google Shape;1653;p38"/>
            <p:cNvSpPr/>
            <p:nvPr/>
          </p:nvSpPr>
          <p:spPr>
            <a:xfrm>
              <a:off x="3501268" y="3302629"/>
              <a:ext cx="1196975" cy="1347470"/>
            </a:xfrm>
            <a:custGeom>
              <a:rect b="b" l="l" r="r" t="t"/>
              <a:pathLst>
                <a:path extrusionOk="0" h="1347470" w="1196975">
                  <a:moveTo>
                    <a:pt x="1196858" y="0"/>
                  </a:moveTo>
                  <a:lnTo>
                    <a:pt x="0" y="1347225"/>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4" name="Google Shape;1654;p38"/>
            <p:cNvSpPr/>
            <p:nvPr/>
          </p:nvSpPr>
          <p:spPr>
            <a:xfrm>
              <a:off x="4645152" y="3835908"/>
              <a:ext cx="495300" cy="11887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5" name="Google Shape;1655;p38"/>
            <p:cNvSpPr/>
            <p:nvPr/>
          </p:nvSpPr>
          <p:spPr>
            <a:xfrm>
              <a:off x="4698248" y="3870579"/>
              <a:ext cx="388620" cy="0"/>
            </a:xfrm>
            <a:custGeom>
              <a:rect b="b" l="l" r="r" t="t"/>
              <a:pathLst>
                <a:path extrusionOk="0" h="120000" w="388620">
                  <a:moveTo>
                    <a:pt x="0" y="0"/>
                  </a:moveTo>
                  <a:lnTo>
                    <a:pt x="388619" y="0"/>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6" name="Google Shape;1656;p38"/>
            <p:cNvSpPr/>
            <p:nvPr/>
          </p:nvSpPr>
          <p:spPr>
            <a:xfrm>
              <a:off x="3712464" y="3837432"/>
              <a:ext cx="1043939" cy="1144523"/>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7" name="Google Shape;1657;p38"/>
            <p:cNvSpPr/>
            <p:nvPr/>
          </p:nvSpPr>
          <p:spPr>
            <a:xfrm>
              <a:off x="3770619" y="3870579"/>
              <a:ext cx="927735" cy="1028065"/>
            </a:xfrm>
            <a:custGeom>
              <a:rect b="b" l="l" r="r" t="t"/>
              <a:pathLst>
                <a:path extrusionOk="0" h="1028064" w="927735">
                  <a:moveTo>
                    <a:pt x="927506" y="0"/>
                  </a:moveTo>
                  <a:lnTo>
                    <a:pt x="0" y="1028069"/>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8" name="Google Shape;1658;p38"/>
            <p:cNvSpPr/>
            <p:nvPr/>
          </p:nvSpPr>
          <p:spPr>
            <a:xfrm>
              <a:off x="4645152" y="4387596"/>
              <a:ext cx="495300" cy="118871"/>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59" name="Google Shape;1659;p38"/>
            <p:cNvSpPr/>
            <p:nvPr/>
          </p:nvSpPr>
          <p:spPr>
            <a:xfrm>
              <a:off x="4698248" y="4421885"/>
              <a:ext cx="388620" cy="0"/>
            </a:xfrm>
            <a:custGeom>
              <a:rect b="b" l="l" r="r" t="t"/>
              <a:pathLst>
                <a:path extrusionOk="0" h="120000" w="388620">
                  <a:moveTo>
                    <a:pt x="0" y="0"/>
                  </a:moveTo>
                  <a:lnTo>
                    <a:pt x="388619" y="0"/>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0" name="Google Shape;1660;p38"/>
            <p:cNvSpPr/>
            <p:nvPr/>
          </p:nvSpPr>
          <p:spPr>
            <a:xfrm>
              <a:off x="3966971" y="4389120"/>
              <a:ext cx="789431" cy="841247"/>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1" name="Google Shape;1661;p38"/>
            <p:cNvSpPr/>
            <p:nvPr/>
          </p:nvSpPr>
          <p:spPr>
            <a:xfrm>
              <a:off x="4024639" y="4421885"/>
              <a:ext cx="673735" cy="725805"/>
            </a:xfrm>
            <a:custGeom>
              <a:rect b="b" l="l" r="r" t="t"/>
              <a:pathLst>
                <a:path extrusionOk="0" h="725804" w="673735">
                  <a:moveTo>
                    <a:pt x="673607" y="0"/>
                  </a:moveTo>
                  <a:lnTo>
                    <a:pt x="0" y="725423"/>
                  </a:lnTo>
                </a:path>
              </a:pathLst>
            </a:custGeom>
            <a:noFill/>
            <a:ln cap="flat" cmpd="sng" w="12700">
              <a:solidFill>
                <a:srgbClr val="FAE8B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2" name="Google Shape;1662;p38"/>
            <p:cNvSpPr txBox="1"/>
            <p:nvPr/>
          </p:nvSpPr>
          <p:spPr>
            <a:xfrm>
              <a:off x="5261233" y="1950507"/>
              <a:ext cx="381000" cy="3469617"/>
            </a:xfrm>
            <a:prstGeom prst="rect">
              <a:avLst/>
            </a:prstGeom>
            <a:noFill/>
            <a:ln>
              <a:noFill/>
            </a:ln>
          </p:spPr>
          <p:txBody>
            <a:bodyPr anchorCtr="0" anchor="t" bIns="0" lIns="0" spcFirstLastPara="1" rIns="0" wrap="square" tIns="0">
              <a:spAutoFit/>
            </a:bodyPr>
            <a:lstStyle/>
            <a:p>
              <a:pPr indent="0" lvl="0" marL="25400"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0</a:t>
              </a:r>
              <a:endParaRPr b="0" i="0" sz="2400" u="none" cap="none" strike="noStrike">
                <a:solidFill>
                  <a:schemeClr val="dk1"/>
                </a:solidFill>
                <a:latin typeface="Arial"/>
                <a:ea typeface="Arial"/>
                <a:cs typeface="Arial"/>
                <a:sym typeface="Arial"/>
              </a:endParaRPr>
            </a:p>
            <a:p>
              <a:pPr indent="0" lvl="0" marL="25400" marR="0" rtl="0" algn="l">
                <a:lnSpc>
                  <a:spcPct val="100000"/>
                </a:lnSpc>
                <a:spcBef>
                  <a:spcPts val="121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a:p>
              <a:pPr indent="0" lvl="0" marL="25400" marR="0" rtl="0" algn="l">
                <a:lnSpc>
                  <a:spcPct val="100000"/>
                </a:lnSpc>
                <a:spcBef>
                  <a:spcPts val="121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2</a:t>
              </a:r>
              <a:endParaRPr b="0" i="0" sz="2400" u="none" cap="none" strike="noStrike">
                <a:solidFill>
                  <a:schemeClr val="dk1"/>
                </a:solidFill>
                <a:latin typeface="Arial"/>
                <a:ea typeface="Arial"/>
                <a:cs typeface="Arial"/>
                <a:sym typeface="Arial"/>
              </a:endParaRPr>
            </a:p>
            <a:p>
              <a:pPr indent="0" lvl="0" marL="25400" marR="0" rtl="0" algn="l">
                <a:lnSpc>
                  <a:spcPct val="100000"/>
                </a:lnSpc>
                <a:spcBef>
                  <a:spcPts val="111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3</a:t>
              </a:r>
              <a:endParaRPr b="0" i="0" sz="2400" u="none" cap="none" strike="noStrike">
                <a:solidFill>
                  <a:schemeClr val="dk1"/>
                </a:solidFill>
                <a:latin typeface="Arial"/>
                <a:ea typeface="Arial"/>
                <a:cs typeface="Arial"/>
                <a:sym typeface="Arial"/>
              </a:endParaRPr>
            </a:p>
            <a:p>
              <a:pPr indent="0" lvl="0" marL="25400" marR="0" rtl="0" algn="l">
                <a:lnSpc>
                  <a:spcPct val="100000"/>
                </a:lnSpc>
                <a:spcBef>
                  <a:spcPts val="98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4</a:t>
              </a:r>
              <a:endParaRPr b="0" i="0" sz="2400" u="none" cap="none" strike="noStrike">
                <a:solidFill>
                  <a:schemeClr val="dk1"/>
                </a:solidFill>
                <a:latin typeface="Arial"/>
                <a:ea typeface="Arial"/>
                <a:cs typeface="Arial"/>
                <a:sym typeface="Arial"/>
              </a:endParaRPr>
            </a:p>
            <a:p>
              <a:pPr indent="0" lvl="0" marL="12700" marR="0" rtl="0" algn="l">
                <a:lnSpc>
                  <a:spcPct val="100000"/>
                </a:lnSpc>
                <a:spcBef>
                  <a:spcPts val="65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n</a:t>
              </a:r>
              <a:endParaRPr b="0" i="0" sz="2400" u="none" cap="none" strike="noStrike">
                <a:solidFill>
                  <a:schemeClr val="dk1"/>
                </a:solidFill>
                <a:latin typeface="Arial"/>
                <a:ea typeface="Arial"/>
                <a:cs typeface="Arial"/>
                <a:sym typeface="Arial"/>
              </a:endParaRPr>
            </a:p>
          </p:txBody>
        </p:sp>
        <p:sp>
          <p:nvSpPr>
            <p:cNvPr id="1663" name="Google Shape;1663;p38"/>
            <p:cNvSpPr/>
            <p:nvPr/>
          </p:nvSpPr>
          <p:spPr>
            <a:xfrm>
              <a:off x="3976115" y="4840223"/>
              <a:ext cx="810767" cy="809244"/>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4" name="Google Shape;1664;p38"/>
            <p:cNvSpPr/>
            <p:nvPr/>
          </p:nvSpPr>
          <p:spPr>
            <a:xfrm>
              <a:off x="4038600" y="4876800"/>
              <a:ext cx="685800" cy="685800"/>
            </a:xfrm>
            <a:custGeom>
              <a:rect b="b" l="l" r="r" t="t"/>
              <a:pathLst>
                <a:path extrusionOk="0" h="685800" w="685800">
                  <a:moveTo>
                    <a:pt x="0" y="685799"/>
                  </a:moveTo>
                  <a:lnTo>
                    <a:pt x="685799" y="0"/>
                  </a:lnTo>
                </a:path>
              </a:pathLst>
            </a:custGeom>
            <a:noFill/>
            <a:ln cap="flat" cmpd="sng" w="25375">
              <a:solidFill>
                <a:srgbClr val="F5CD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5" name="Google Shape;1665;p38"/>
            <p:cNvSpPr/>
            <p:nvPr/>
          </p:nvSpPr>
          <p:spPr>
            <a:xfrm>
              <a:off x="4053840" y="5295900"/>
              <a:ext cx="655320" cy="583692"/>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6" name="Google Shape;1666;p38"/>
            <p:cNvSpPr/>
            <p:nvPr/>
          </p:nvSpPr>
          <p:spPr>
            <a:xfrm>
              <a:off x="4114800" y="5334000"/>
              <a:ext cx="533400" cy="457200"/>
            </a:xfrm>
            <a:custGeom>
              <a:rect b="b" l="l" r="r" t="t"/>
              <a:pathLst>
                <a:path extrusionOk="0" h="457200" w="533400">
                  <a:moveTo>
                    <a:pt x="0" y="457199"/>
                  </a:moveTo>
                  <a:lnTo>
                    <a:pt x="533399" y="0"/>
                  </a:lnTo>
                </a:path>
              </a:pathLst>
            </a:custGeom>
            <a:noFill/>
            <a:ln cap="flat" cmpd="sng" w="25375">
              <a:solidFill>
                <a:srgbClr val="F5CD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7" name="Google Shape;1667;p38"/>
            <p:cNvSpPr/>
            <p:nvPr/>
          </p:nvSpPr>
          <p:spPr>
            <a:xfrm>
              <a:off x="4671059" y="4835652"/>
              <a:ext cx="487679" cy="132587"/>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8" name="Google Shape;1668;p38"/>
            <p:cNvSpPr/>
            <p:nvPr/>
          </p:nvSpPr>
          <p:spPr>
            <a:xfrm>
              <a:off x="4724400" y="4876800"/>
              <a:ext cx="381000" cy="0"/>
            </a:xfrm>
            <a:custGeom>
              <a:rect b="b" l="l" r="r" t="t"/>
              <a:pathLst>
                <a:path extrusionOk="0" h="120000" w="381000">
                  <a:moveTo>
                    <a:pt x="0" y="0"/>
                  </a:moveTo>
                  <a:lnTo>
                    <a:pt x="380999" y="0"/>
                  </a:lnTo>
                </a:path>
              </a:pathLst>
            </a:custGeom>
            <a:noFill/>
            <a:ln cap="flat" cmpd="sng" w="25375">
              <a:solidFill>
                <a:srgbClr val="F5CD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69" name="Google Shape;1669;p38"/>
            <p:cNvSpPr/>
            <p:nvPr/>
          </p:nvSpPr>
          <p:spPr>
            <a:xfrm>
              <a:off x="4594859" y="5292852"/>
              <a:ext cx="563879" cy="13258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0" name="Google Shape;1670;p38"/>
            <p:cNvSpPr/>
            <p:nvPr/>
          </p:nvSpPr>
          <p:spPr>
            <a:xfrm>
              <a:off x="4648200" y="5334000"/>
              <a:ext cx="457200" cy="0"/>
            </a:xfrm>
            <a:custGeom>
              <a:rect b="b" l="l" r="r" t="t"/>
              <a:pathLst>
                <a:path extrusionOk="0" h="120000" w="457200">
                  <a:moveTo>
                    <a:pt x="457199" y="0"/>
                  </a:moveTo>
                  <a:lnTo>
                    <a:pt x="0" y="0"/>
                  </a:lnTo>
                </a:path>
              </a:pathLst>
            </a:custGeom>
            <a:noFill/>
            <a:ln cap="flat" cmpd="sng" w="25375">
              <a:solidFill>
                <a:srgbClr val="F5CD2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1" name="Google Shape;1671;p38"/>
            <p:cNvSpPr/>
            <p:nvPr/>
          </p:nvSpPr>
          <p:spPr>
            <a:xfrm>
              <a:off x="0" y="1600193"/>
              <a:ext cx="1600200" cy="369570"/>
            </a:xfrm>
            <a:custGeom>
              <a:rect b="b" l="l" r="r" t="t"/>
              <a:pathLst>
                <a:path extrusionOk="0" h="369569" w="1600200">
                  <a:moveTo>
                    <a:pt x="0" y="369332"/>
                  </a:moveTo>
                  <a:lnTo>
                    <a:pt x="1600199" y="369332"/>
                  </a:lnTo>
                  <a:lnTo>
                    <a:pt x="1600199" y="0"/>
                  </a:lnTo>
                  <a:lnTo>
                    <a:pt x="0" y="0"/>
                  </a:lnTo>
                  <a:lnTo>
                    <a:pt x="0" y="369332"/>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2" name="Google Shape;1672;p38"/>
            <p:cNvSpPr/>
            <p:nvPr/>
          </p:nvSpPr>
          <p:spPr>
            <a:xfrm>
              <a:off x="0" y="1600193"/>
              <a:ext cx="1600200" cy="369570"/>
            </a:xfrm>
            <a:custGeom>
              <a:rect b="b" l="l" r="r" t="t"/>
              <a:pathLst>
                <a:path extrusionOk="0" h="369569" w="1600200">
                  <a:moveTo>
                    <a:pt x="0" y="369332"/>
                  </a:moveTo>
                  <a:lnTo>
                    <a:pt x="1600199" y="369332"/>
                  </a:lnTo>
                  <a:lnTo>
                    <a:pt x="1600199" y="0"/>
                  </a:lnTo>
                  <a:lnTo>
                    <a:pt x="0" y="0"/>
                  </a:lnTo>
                  <a:lnTo>
                    <a:pt x="0" y="36933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3" name="Google Shape;1673;p38"/>
            <p:cNvSpPr/>
            <p:nvPr/>
          </p:nvSpPr>
          <p:spPr>
            <a:xfrm>
              <a:off x="1600200" y="1600200"/>
              <a:ext cx="609600" cy="381000"/>
            </a:xfrm>
            <a:custGeom>
              <a:rect b="b" l="l" r="r" t="t"/>
              <a:pathLst>
                <a:path extrusionOk="0" h="381000" w="609600">
                  <a:moveTo>
                    <a:pt x="0" y="380999"/>
                  </a:moveTo>
                  <a:lnTo>
                    <a:pt x="609599" y="380999"/>
                  </a:lnTo>
                  <a:lnTo>
                    <a:pt x="6095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4" name="Google Shape;1674;p38"/>
            <p:cNvSpPr/>
            <p:nvPr/>
          </p:nvSpPr>
          <p:spPr>
            <a:xfrm>
              <a:off x="1600200" y="1600200"/>
              <a:ext cx="609600" cy="381000"/>
            </a:xfrm>
            <a:custGeom>
              <a:rect b="b" l="l" r="r" t="t"/>
              <a:pathLst>
                <a:path extrusionOk="0" h="381000" w="609600">
                  <a:moveTo>
                    <a:pt x="0" y="380999"/>
                  </a:moveTo>
                  <a:lnTo>
                    <a:pt x="609599" y="380999"/>
                  </a:lnTo>
                  <a:lnTo>
                    <a:pt x="6095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5" name="Google Shape;1675;p38"/>
            <p:cNvSpPr/>
            <p:nvPr/>
          </p:nvSpPr>
          <p:spPr>
            <a:xfrm>
              <a:off x="1600200" y="1981200"/>
              <a:ext cx="609600" cy="381000"/>
            </a:xfrm>
            <a:custGeom>
              <a:rect b="b" l="l" r="r" t="t"/>
              <a:pathLst>
                <a:path extrusionOk="0" h="381000" w="609600">
                  <a:moveTo>
                    <a:pt x="0" y="380999"/>
                  </a:moveTo>
                  <a:lnTo>
                    <a:pt x="609599" y="380999"/>
                  </a:lnTo>
                  <a:lnTo>
                    <a:pt x="6095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6" name="Google Shape;1676;p38"/>
            <p:cNvSpPr/>
            <p:nvPr/>
          </p:nvSpPr>
          <p:spPr>
            <a:xfrm>
              <a:off x="1600200" y="1981200"/>
              <a:ext cx="609600" cy="381000"/>
            </a:xfrm>
            <a:custGeom>
              <a:rect b="b" l="l" r="r" t="t"/>
              <a:pathLst>
                <a:path extrusionOk="0" h="381000" w="609600">
                  <a:moveTo>
                    <a:pt x="0" y="380999"/>
                  </a:moveTo>
                  <a:lnTo>
                    <a:pt x="609599" y="380999"/>
                  </a:lnTo>
                  <a:lnTo>
                    <a:pt x="6095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7" name="Google Shape;1677;p38"/>
            <p:cNvSpPr/>
            <p:nvPr/>
          </p:nvSpPr>
          <p:spPr>
            <a:xfrm>
              <a:off x="0" y="1981200"/>
              <a:ext cx="1600200" cy="381000"/>
            </a:xfrm>
            <a:custGeom>
              <a:rect b="b" l="l" r="r" t="t"/>
              <a:pathLst>
                <a:path extrusionOk="0" h="381000" w="1600200">
                  <a:moveTo>
                    <a:pt x="0" y="380999"/>
                  </a:moveTo>
                  <a:lnTo>
                    <a:pt x="1600199" y="380999"/>
                  </a:lnTo>
                  <a:lnTo>
                    <a:pt x="16001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8" name="Google Shape;1678;p38"/>
            <p:cNvSpPr/>
            <p:nvPr/>
          </p:nvSpPr>
          <p:spPr>
            <a:xfrm>
              <a:off x="0" y="1981200"/>
              <a:ext cx="1600200" cy="381000"/>
            </a:xfrm>
            <a:custGeom>
              <a:rect b="b" l="l" r="r" t="t"/>
              <a:pathLst>
                <a:path extrusionOk="0" h="381000" w="1600200">
                  <a:moveTo>
                    <a:pt x="0" y="380999"/>
                  </a:moveTo>
                  <a:lnTo>
                    <a:pt x="1600199" y="380999"/>
                  </a:lnTo>
                  <a:lnTo>
                    <a:pt x="16001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79" name="Google Shape;1679;p38"/>
            <p:cNvSpPr/>
            <p:nvPr/>
          </p:nvSpPr>
          <p:spPr>
            <a:xfrm>
              <a:off x="1600200" y="1219193"/>
              <a:ext cx="609600" cy="369570"/>
            </a:xfrm>
            <a:custGeom>
              <a:rect b="b" l="l" r="r" t="t"/>
              <a:pathLst>
                <a:path extrusionOk="0" h="369569" w="609600">
                  <a:moveTo>
                    <a:pt x="0" y="369332"/>
                  </a:moveTo>
                  <a:lnTo>
                    <a:pt x="609599" y="369332"/>
                  </a:lnTo>
                  <a:lnTo>
                    <a:pt x="609599" y="0"/>
                  </a:lnTo>
                  <a:lnTo>
                    <a:pt x="0" y="0"/>
                  </a:lnTo>
                  <a:lnTo>
                    <a:pt x="0" y="369332"/>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0" name="Google Shape;1680;p38"/>
            <p:cNvSpPr/>
            <p:nvPr/>
          </p:nvSpPr>
          <p:spPr>
            <a:xfrm>
              <a:off x="1600200" y="1219193"/>
              <a:ext cx="609600" cy="369570"/>
            </a:xfrm>
            <a:custGeom>
              <a:rect b="b" l="l" r="r" t="t"/>
              <a:pathLst>
                <a:path extrusionOk="0" h="369569" w="609600">
                  <a:moveTo>
                    <a:pt x="0" y="369332"/>
                  </a:moveTo>
                  <a:lnTo>
                    <a:pt x="609599" y="369332"/>
                  </a:lnTo>
                  <a:lnTo>
                    <a:pt x="609599" y="0"/>
                  </a:lnTo>
                  <a:lnTo>
                    <a:pt x="0" y="0"/>
                  </a:lnTo>
                  <a:lnTo>
                    <a:pt x="0" y="36933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1" name="Google Shape;1681;p38"/>
            <p:cNvSpPr/>
            <p:nvPr/>
          </p:nvSpPr>
          <p:spPr>
            <a:xfrm>
              <a:off x="0" y="1219200"/>
              <a:ext cx="1600200" cy="381000"/>
            </a:xfrm>
            <a:custGeom>
              <a:rect b="b" l="l" r="r" t="t"/>
              <a:pathLst>
                <a:path extrusionOk="0" h="381000" w="1600200">
                  <a:moveTo>
                    <a:pt x="0" y="380999"/>
                  </a:moveTo>
                  <a:lnTo>
                    <a:pt x="1600199" y="380999"/>
                  </a:lnTo>
                  <a:lnTo>
                    <a:pt x="16001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2" name="Google Shape;1682;p38"/>
            <p:cNvSpPr/>
            <p:nvPr/>
          </p:nvSpPr>
          <p:spPr>
            <a:xfrm>
              <a:off x="0" y="1219200"/>
              <a:ext cx="1600200" cy="381000"/>
            </a:xfrm>
            <a:custGeom>
              <a:rect b="b" l="l" r="r" t="t"/>
              <a:pathLst>
                <a:path extrusionOk="0" h="381000" w="1600200">
                  <a:moveTo>
                    <a:pt x="0" y="380999"/>
                  </a:moveTo>
                  <a:lnTo>
                    <a:pt x="1600199" y="380999"/>
                  </a:lnTo>
                  <a:lnTo>
                    <a:pt x="16001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3" name="Google Shape;1683;p38"/>
            <p:cNvSpPr/>
            <p:nvPr/>
          </p:nvSpPr>
          <p:spPr>
            <a:xfrm>
              <a:off x="2209800" y="1600193"/>
              <a:ext cx="609600" cy="369570"/>
            </a:xfrm>
            <a:custGeom>
              <a:rect b="b" l="l" r="r" t="t"/>
              <a:pathLst>
                <a:path extrusionOk="0" h="369569" w="609600">
                  <a:moveTo>
                    <a:pt x="0" y="369332"/>
                  </a:moveTo>
                  <a:lnTo>
                    <a:pt x="609599" y="369332"/>
                  </a:lnTo>
                  <a:lnTo>
                    <a:pt x="609599" y="0"/>
                  </a:lnTo>
                  <a:lnTo>
                    <a:pt x="0" y="0"/>
                  </a:lnTo>
                  <a:lnTo>
                    <a:pt x="0" y="369332"/>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4" name="Google Shape;1684;p38"/>
            <p:cNvSpPr/>
            <p:nvPr/>
          </p:nvSpPr>
          <p:spPr>
            <a:xfrm>
              <a:off x="2209800" y="1600193"/>
              <a:ext cx="762000" cy="369570"/>
            </a:xfrm>
            <a:custGeom>
              <a:rect b="b" l="l" r="r" t="t"/>
              <a:pathLst>
                <a:path extrusionOk="0" h="369569" w="762000">
                  <a:moveTo>
                    <a:pt x="0" y="369332"/>
                  </a:moveTo>
                  <a:lnTo>
                    <a:pt x="761999" y="369332"/>
                  </a:lnTo>
                  <a:lnTo>
                    <a:pt x="761999" y="0"/>
                  </a:lnTo>
                  <a:lnTo>
                    <a:pt x="0" y="0"/>
                  </a:lnTo>
                  <a:lnTo>
                    <a:pt x="0" y="36933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5" name="Google Shape;1685;p38"/>
            <p:cNvSpPr/>
            <p:nvPr/>
          </p:nvSpPr>
          <p:spPr>
            <a:xfrm>
              <a:off x="2819400" y="1600166"/>
              <a:ext cx="1676400" cy="381635"/>
            </a:xfrm>
            <a:custGeom>
              <a:rect b="b" l="l" r="r" t="t"/>
              <a:pathLst>
                <a:path extrusionOk="0" h="381635" w="1676400">
                  <a:moveTo>
                    <a:pt x="0" y="381033"/>
                  </a:moveTo>
                  <a:lnTo>
                    <a:pt x="1676399" y="381033"/>
                  </a:lnTo>
                  <a:lnTo>
                    <a:pt x="1676399" y="0"/>
                  </a:lnTo>
                  <a:lnTo>
                    <a:pt x="0" y="0"/>
                  </a:lnTo>
                  <a:lnTo>
                    <a:pt x="0" y="381033"/>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6" name="Google Shape;1686;p38"/>
            <p:cNvSpPr/>
            <p:nvPr/>
          </p:nvSpPr>
          <p:spPr>
            <a:xfrm>
              <a:off x="2819400" y="1600166"/>
              <a:ext cx="1676400" cy="646430"/>
            </a:xfrm>
            <a:custGeom>
              <a:rect b="b" l="l" r="r" t="t"/>
              <a:pathLst>
                <a:path extrusionOk="0" h="646430" w="1676400">
                  <a:moveTo>
                    <a:pt x="0" y="646331"/>
                  </a:moveTo>
                  <a:lnTo>
                    <a:pt x="1676399" y="646331"/>
                  </a:lnTo>
                  <a:lnTo>
                    <a:pt x="1676399" y="0"/>
                  </a:lnTo>
                  <a:lnTo>
                    <a:pt x="0" y="0"/>
                  </a:lnTo>
                  <a:lnTo>
                    <a:pt x="0" y="646331"/>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7" name="Google Shape;1687;p38"/>
            <p:cNvSpPr txBox="1"/>
            <p:nvPr/>
          </p:nvSpPr>
          <p:spPr>
            <a:xfrm>
              <a:off x="2819400" y="1957755"/>
              <a:ext cx="1676400" cy="262684"/>
            </a:xfrm>
            <a:prstGeom prst="rect">
              <a:avLst/>
            </a:prstGeom>
            <a:noFill/>
            <a:ln>
              <a:noFill/>
            </a:ln>
          </p:spPr>
          <p:txBody>
            <a:bodyPr anchorCtr="0" anchor="t" bIns="0" lIns="0" spcFirstLastPara="1" rIns="0" wrap="square" tIns="0">
              <a:spAutoFit/>
            </a:bodyPr>
            <a:lstStyle/>
            <a:p>
              <a:pPr indent="0" lvl="0" marL="9144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(rr</a:t>
              </a:r>
              <a:endParaRPr b="0" i="0" sz="1600" u="none" cap="none" strike="noStrike">
                <a:solidFill>
                  <a:schemeClr val="dk1"/>
                </a:solidFill>
                <a:latin typeface="Arial"/>
                <a:ea typeface="Arial"/>
                <a:cs typeface="Arial"/>
                <a:sym typeface="Arial"/>
              </a:endParaRPr>
            </a:p>
          </p:txBody>
        </p:sp>
        <p:sp>
          <p:nvSpPr>
            <p:cNvPr id="1688" name="Google Shape;1688;p38"/>
            <p:cNvSpPr/>
            <p:nvPr/>
          </p:nvSpPr>
          <p:spPr>
            <a:xfrm>
              <a:off x="2209800" y="1219200"/>
              <a:ext cx="609600" cy="381000"/>
            </a:xfrm>
            <a:custGeom>
              <a:rect b="b" l="l" r="r" t="t"/>
              <a:pathLst>
                <a:path extrusionOk="0" h="381000" w="609600">
                  <a:moveTo>
                    <a:pt x="0" y="380999"/>
                  </a:moveTo>
                  <a:lnTo>
                    <a:pt x="609599" y="380999"/>
                  </a:lnTo>
                  <a:lnTo>
                    <a:pt x="6095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89" name="Google Shape;1689;p38"/>
            <p:cNvSpPr/>
            <p:nvPr/>
          </p:nvSpPr>
          <p:spPr>
            <a:xfrm>
              <a:off x="2209800" y="1219200"/>
              <a:ext cx="609600" cy="381000"/>
            </a:xfrm>
            <a:custGeom>
              <a:rect b="b" l="l" r="r" t="t"/>
              <a:pathLst>
                <a:path extrusionOk="0" h="381000" w="609600">
                  <a:moveTo>
                    <a:pt x="0" y="380999"/>
                  </a:moveTo>
                  <a:lnTo>
                    <a:pt x="609599" y="380999"/>
                  </a:lnTo>
                  <a:lnTo>
                    <a:pt x="6095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0" name="Google Shape;1690;p38"/>
            <p:cNvSpPr/>
            <p:nvPr/>
          </p:nvSpPr>
          <p:spPr>
            <a:xfrm>
              <a:off x="2209800" y="1981200"/>
              <a:ext cx="609600" cy="381000"/>
            </a:xfrm>
            <a:custGeom>
              <a:rect b="b" l="l" r="r" t="t"/>
              <a:pathLst>
                <a:path extrusionOk="0" h="381000" w="609600">
                  <a:moveTo>
                    <a:pt x="0" y="380999"/>
                  </a:moveTo>
                  <a:lnTo>
                    <a:pt x="609599" y="380999"/>
                  </a:lnTo>
                  <a:lnTo>
                    <a:pt x="6095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1" name="Google Shape;1691;p38"/>
            <p:cNvSpPr/>
            <p:nvPr/>
          </p:nvSpPr>
          <p:spPr>
            <a:xfrm>
              <a:off x="2209800" y="1981200"/>
              <a:ext cx="609600" cy="381000"/>
            </a:xfrm>
            <a:custGeom>
              <a:rect b="b" l="l" r="r" t="t"/>
              <a:pathLst>
                <a:path extrusionOk="0" h="381000" w="609600">
                  <a:moveTo>
                    <a:pt x="0" y="380999"/>
                  </a:moveTo>
                  <a:lnTo>
                    <a:pt x="609599" y="380999"/>
                  </a:lnTo>
                  <a:lnTo>
                    <a:pt x="6095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2" name="Google Shape;1692;p38"/>
            <p:cNvSpPr/>
            <p:nvPr/>
          </p:nvSpPr>
          <p:spPr>
            <a:xfrm>
              <a:off x="2819400" y="1219193"/>
              <a:ext cx="1676400" cy="369570"/>
            </a:xfrm>
            <a:custGeom>
              <a:rect b="b" l="l" r="r" t="t"/>
              <a:pathLst>
                <a:path extrusionOk="0" h="369569" w="1676400">
                  <a:moveTo>
                    <a:pt x="0" y="369332"/>
                  </a:moveTo>
                  <a:lnTo>
                    <a:pt x="1676399" y="369332"/>
                  </a:lnTo>
                  <a:lnTo>
                    <a:pt x="1676399" y="0"/>
                  </a:lnTo>
                  <a:lnTo>
                    <a:pt x="0" y="0"/>
                  </a:lnTo>
                  <a:lnTo>
                    <a:pt x="0" y="369332"/>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3" name="Google Shape;1693;p38"/>
            <p:cNvSpPr/>
            <p:nvPr/>
          </p:nvSpPr>
          <p:spPr>
            <a:xfrm>
              <a:off x="2819400" y="1219193"/>
              <a:ext cx="1676400" cy="369570"/>
            </a:xfrm>
            <a:custGeom>
              <a:rect b="b" l="l" r="r" t="t"/>
              <a:pathLst>
                <a:path extrusionOk="0" h="369569" w="1676400">
                  <a:moveTo>
                    <a:pt x="0" y="369332"/>
                  </a:moveTo>
                  <a:lnTo>
                    <a:pt x="1676399" y="369332"/>
                  </a:lnTo>
                  <a:lnTo>
                    <a:pt x="1676399" y="0"/>
                  </a:lnTo>
                  <a:lnTo>
                    <a:pt x="0" y="0"/>
                  </a:lnTo>
                  <a:lnTo>
                    <a:pt x="0" y="369332"/>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4" name="Google Shape;1694;p38"/>
            <p:cNvSpPr/>
            <p:nvPr/>
          </p:nvSpPr>
          <p:spPr>
            <a:xfrm>
              <a:off x="2819400" y="1981200"/>
              <a:ext cx="1676400" cy="381000"/>
            </a:xfrm>
            <a:custGeom>
              <a:rect b="b" l="l" r="r" t="t"/>
              <a:pathLst>
                <a:path extrusionOk="0" h="381000" w="1676400">
                  <a:moveTo>
                    <a:pt x="0" y="380999"/>
                  </a:moveTo>
                  <a:lnTo>
                    <a:pt x="1676399" y="380999"/>
                  </a:lnTo>
                  <a:lnTo>
                    <a:pt x="1676399" y="0"/>
                  </a:lnTo>
                  <a:lnTo>
                    <a:pt x="0" y="0"/>
                  </a:lnTo>
                  <a:lnTo>
                    <a:pt x="0" y="380999"/>
                  </a:lnTo>
                  <a:close/>
                </a:path>
              </a:pathLst>
            </a:custGeom>
            <a:solidFill>
              <a:srgbClr val="FDF5D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5" name="Google Shape;1695;p38"/>
            <p:cNvSpPr/>
            <p:nvPr/>
          </p:nvSpPr>
          <p:spPr>
            <a:xfrm>
              <a:off x="2819400" y="1981200"/>
              <a:ext cx="1676400" cy="381000"/>
            </a:xfrm>
            <a:custGeom>
              <a:rect b="b" l="l" r="r" t="t"/>
              <a:pathLst>
                <a:path extrusionOk="0" h="381000" w="1676400">
                  <a:moveTo>
                    <a:pt x="0" y="380999"/>
                  </a:moveTo>
                  <a:lnTo>
                    <a:pt x="1676399" y="380999"/>
                  </a:lnTo>
                  <a:lnTo>
                    <a:pt x="1676399" y="0"/>
                  </a:lnTo>
                  <a:lnTo>
                    <a:pt x="0" y="0"/>
                  </a:lnTo>
                  <a:lnTo>
                    <a:pt x="0" y="38099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p:txBody>
        </p:sp>
        <p:sp>
          <p:nvSpPr>
            <p:cNvPr id="1696" name="Google Shape;1696;p38"/>
            <p:cNvSpPr txBox="1"/>
            <p:nvPr/>
          </p:nvSpPr>
          <p:spPr>
            <a:xfrm>
              <a:off x="109827" y="921435"/>
              <a:ext cx="6752590" cy="978704"/>
            </a:xfrm>
            <a:prstGeom prst="rect">
              <a:avLst/>
            </a:prstGeom>
            <a:noFill/>
            <a:ln>
              <a:noFill/>
            </a:ln>
          </p:spPr>
          <p:txBody>
            <a:bodyPr anchorCtr="0" anchor="t" bIns="0" lIns="0" spcFirstLastPara="1" rIns="0" wrap="square" tIns="0">
              <a:spAutoFit/>
            </a:bodyPr>
            <a:lstStyle/>
            <a:p>
              <a:pPr indent="0" lvl="0" marL="264160" marR="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Segment</a:t>
              </a:r>
              <a:r>
                <a:rPr b="1" i="0" lang="en-GB" sz="1600" u="none" cap="none" strike="noStrike">
                  <a:solidFill>
                    <a:schemeClr val="dk1"/>
                  </a:solidFill>
                  <a:latin typeface="Times New Roman"/>
                  <a:ea typeface="Times New Roman"/>
                  <a:cs typeface="Times New Roman"/>
                  <a:sym typeface="Times New Roman"/>
                </a:rPr>
                <a:t> </a:t>
              </a:r>
              <a:r>
                <a:rPr b="1" i="0" lang="en-GB" sz="1600" u="none" cap="none" strike="noStrike">
                  <a:solidFill>
                    <a:schemeClr val="dk1"/>
                  </a:solidFill>
                  <a:latin typeface="Arial"/>
                  <a:ea typeface="Arial"/>
                  <a:cs typeface="Arial"/>
                  <a:sym typeface="Arial"/>
                </a:rPr>
                <a:t>Table</a:t>
              </a:r>
              <a:r>
                <a:rPr b="1" i="0" lang="en-GB" sz="1600" u="none" cap="none" strike="noStrike">
                  <a:solidFill>
                    <a:schemeClr val="dk1"/>
                  </a:solidFill>
                  <a:latin typeface="Times New Roman"/>
                  <a:ea typeface="Times New Roman"/>
                  <a:cs typeface="Times New Roman"/>
                  <a:sym typeface="Times New Roman"/>
                </a:rPr>
                <a:t> </a:t>
              </a:r>
              <a:r>
                <a:rPr b="1" i="0" lang="en-GB" sz="1600" u="none" cap="none" strike="noStrike">
                  <a:solidFill>
                    <a:schemeClr val="dk1"/>
                  </a:solidFill>
                  <a:latin typeface="Arial"/>
                  <a:ea typeface="Arial"/>
                  <a:cs typeface="Arial"/>
                  <a:sym typeface="Arial"/>
                </a:rPr>
                <a:t>revisited</a:t>
              </a:r>
              <a:endParaRPr b="0" i="0" sz="1600" u="none" cap="none" strike="noStrike">
                <a:solidFill>
                  <a:schemeClr val="dk1"/>
                </a:solidFill>
                <a:latin typeface="Arial"/>
                <a:ea typeface="Arial"/>
                <a:cs typeface="Arial"/>
                <a:sym typeface="Arial"/>
              </a:endParaRPr>
            </a:p>
            <a:p>
              <a:pPr indent="0" lvl="0" marL="574675" marR="0" rtl="0" algn="l">
                <a:lnSpc>
                  <a:spcPct val="100000"/>
                </a:lnSpc>
                <a:spcBef>
                  <a:spcPts val="84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	…	…	…</a:t>
              </a:r>
              <a:endParaRPr b="0" i="0" sz="1600" u="none" cap="none" strike="noStrike">
                <a:solidFill>
                  <a:schemeClr val="dk1"/>
                </a:solidFill>
                <a:latin typeface="Calibri"/>
                <a:ea typeface="Calibri"/>
                <a:cs typeface="Calibri"/>
                <a:sym typeface="Calibri"/>
              </a:endParaRPr>
            </a:p>
            <a:p>
              <a:pPr indent="0" lvl="0" marL="12700" marR="0" rtl="0" algn="l">
                <a:lnSpc>
                  <a:spcPct val="119000"/>
                </a:lnSpc>
                <a:spcBef>
                  <a:spcPts val="840"/>
                </a:spcBef>
                <a:spcAft>
                  <a:spcPts val="0"/>
                </a:spcAft>
                <a:buClr>
                  <a:schemeClr val="dk1"/>
                </a:buClr>
                <a:buSzPts val="1200"/>
                <a:buFont typeface="Arial"/>
                <a:buNone/>
              </a:pPr>
              <a:r>
                <a:rPr b="0" i="0" lang="en-GB" sz="1200" u="none" cap="none" strike="noStrike">
                  <a:solidFill>
                    <a:schemeClr val="dk1"/>
                  </a:solidFill>
                  <a:latin typeface="Arial"/>
                  <a:ea typeface="Arial"/>
                  <a:cs typeface="Arial"/>
                  <a:sym typeface="Arial"/>
                </a:rPr>
                <a:t>Start</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address</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size</a:t>
              </a:r>
              <a:r>
                <a:rPr b="0" i="0" lang="en-GB" sz="1200" u="none" cap="none" strike="noStrike">
                  <a:solidFill>
                    <a:schemeClr val="dk1"/>
                  </a:solidFill>
                  <a:latin typeface="Times New Roman"/>
                  <a:ea typeface="Times New Roman"/>
                  <a:cs typeface="Times New Roman"/>
                  <a:sym typeface="Times New Roman"/>
                </a:rPr>
                <a:t>        </a:t>
              </a:r>
              <a:r>
                <a:rPr b="1" i="0" lang="en-GB" sz="1200" u="none" cap="none" strike="noStrike">
                  <a:solidFill>
                    <a:schemeClr val="dk1"/>
                  </a:solidFill>
                  <a:latin typeface="Arial"/>
                  <a:ea typeface="Arial"/>
                  <a:cs typeface="Arial"/>
                  <a:sym typeface="Arial"/>
                </a:rPr>
                <a:t>ring</a:t>
              </a:r>
              <a:r>
                <a:rPr b="0" i="0" lang="en-GB" sz="1200" u="none" cap="none" strike="noStrike">
                  <a:solidFill>
                    <a:schemeClr val="dk1"/>
                  </a:solidFill>
                  <a:latin typeface="Arial"/>
                  <a:ea typeface="Arial"/>
                  <a:cs typeface="Arial"/>
                  <a:sym typeface="Arial"/>
                </a:rPr>
                <a:t>              Access</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type</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{read,</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write,</a:t>
              </a:r>
              <a:r>
                <a:rPr b="0" i="0" lang="en-GB" sz="1200" u="none" cap="none" strike="noStrike">
                  <a:solidFill>
                    <a:schemeClr val="dk1"/>
                  </a:solidFill>
                  <a:latin typeface="Times New Roman"/>
                  <a:ea typeface="Times New Roman"/>
                  <a:cs typeface="Times New Roman"/>
                  <a:sym typeface="Times New Roman"/>
                </a:rPr>
                <a:t> </a:t>
              </a:r>
              <a:r>
                <a:rPr b="0" i="0" lang="en-GB" sz="1200" u="none" cap="none" strike="noStrike">
                  <a:solidFill>
                    <a:schemeClr val="dk1"/>
                  </a:solidFill>
                  <a:latin typeface="Arial"/>
                  <a:ea typeface="Arial"/>
                  <a:cs typeface="Arial"/>
                  <a:sym typeface="Arial"/>
                </a:rPr>
                <a:t>execute}</a:t>
              </a:r>
              <a:endParaRPr b="0" i="0" sz="1200" u="none" cap="none" strike="noStrike">
                <a:solidFill>
                  <a:schemeClr val="dk1"/>
                </a:solidFill>
                <a:latin typeface="Arial"/>
                <a:ea typeface="Arial"/>
                <a:cs typeface="Arial"/>
                <a:sym typeface="Arial"/>
              </a:endParaRPr>
            </a:p>
          </p:txBody>
        </p:sp>
        <p:sp>
          <p:nvSpPr>
            <p:cNvPr id="1697" name="Google Shape;1697;p38"/>
            <p:cNvSpPr txBox="1"/>
            <p:nvPr/>
          </p:nvSpPr>
          <p:spPr>
            <a:xfrm>
              <a:off x="672183" y="2051736"/>
              <a:ext cx="3112770" cy="262684"/>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chemeClr val="dk1"/>
                </a:buClr>
                <a:buSzPts val="1600"/>
                <a:buFont typeface="Arial"/>
                <a:buNone/>
              </a:pPr>
              <a:r>
                <a:rPr b="0" i="0" lang="en-GB" sz="1600" u="none" cap="none" strike="noStrike">
                  <a:solidFill>
                    <a:schemeClr val="dk1"/>
                  </a:solidFill>
                  <a:latin typeface="Arial"/>
                  <a:ea typeface="Arial"/>
                  <a:cs typeface="Arial"/>
                  <a:sym typeface="Arial"/>
                </a:rPr>
                <a:t>…	…	…	…</a:t>
              </a:r>
              <a:endParaRPr b="0" i="0" sz="1600" u="none" cap="none" strike="noStrike">
                <a:solidFill>
                  <a:schemeClr val="dk1"/>
                </a:solidFill>
                <a:latin typeface="Arial"/>
                <a:ea typeface="Arial"/>
                <a:cs typeface="Arial"/>
                <a:sym typeface="Arial"/>
              </a:endParaRPr>
            </a:p>
          </p:txBody>
        </p:sp>
      </p:grpSp>
      <p:grpSp>
        <p:nvGrpSpPr>
          <p:cNvPr id="1698" name="Google Shape;1698;p38"/>
          <p:cNvGrpSpPr/>
          <p:nvPr/>
        </p:nvGrpSpPr>
        <p:grpSpPr>
          <a:xfrm>
            <a:off x="7907264" y="4442228"/>
            <a:ext cx="2514600" cy="1323975"/>
            <a:chOff x="6324600" y="5029175"/>
            <a:chExt cx="2514600" cy="1323975"/>
          </a:xfrm>
        </p:grpSpPr>
        <p:sp>
          <p:nvSpPr>
            <p:cNvPr id="1699" name="Google Shape;1699;p38"/>
            <p:cNvSpPr/>
            <p:nvPr/>
          </p:nvSpPr>
          <p:spPr>
            <a:xfrm>
              <a:off x="8156447" y="5715000"/>
              <a:ext cx="548640" cy="548640"/>
            </a:xfrm>
            <a:custGeom>
              <a:rect b="b" l="l" r="r" t="t"/>
              <a:pathLst>
                <a:path extrusionOk="0" h="548639" w="548640">
                  <a:moveTo>
                    <a:pt x="274319" y="0"/>
                  </a:moveTo>
                  <a:lnTo>
                    <a:pt x="229820" y="3590"/>
                  </a:lnTo>
                  <a:lnTo>
                    <a:pt x="187608" y="13985"/>
                  </a:lnTo>
                  <a:lnTo>
                    <a:pt x="148248" y="30620"/>
                  </a:lnTo>
                  <a:lnTo>
                    <a:pt x="112304" y="52930"/>
                  </a:lnTo>
                  <a:lnTo>
                    <a:pt x="80341" y="80349"/>
                  </a:lnTo>
                  <a:lnTo>
                    <a:pt x="52924" y="112313"/>
                  </a:lnTo>
                  <a:lnTo>
                    <a:pt x="30616" y="148257"/>
                  </a:lnTo>
                  <a:lnTo>
                    <a:pt x="13983" y="187616"/>
                  </a:lnTo>
                  <a:lnTo>
                    <a:pt x="3590" y="229825"/>
                  </a:lnTo>
                  <a:lnTo>
                    <a:pt x="0" y="274319"/>
                  </a:lnTo>
                  <a:lnTo>
                    <a:pt x="909" y="296817"/>
                  </a:lnTo>
                  <a:lnTo>
                    <a:pt x="7971" y="340239"/>
                  </a:lnTo>
                  <a:lnTo>
                    <a:pt x="21555" y="381094"/>
                  </a:lnTo>
                  <a:lnTo>
                    <a:pt x="41096" y="418816"/>
                  </a:lnTo>
                  <a:lnTo>
                    <a:pt x="66029" y="452841"/>
                  </a:lnTo>
                  <a:lnTo>
                    <a:pt x="95790" y="482603"/>
                  </a:lnTo>
                  <a:lnTo>
                    <a:pt x="129814" y="507538"/>
                  </a:lnTo>
                  <a:lnTo>
                    <a:pt x="167536" y="527081"/>
                  </a:lnTo>
                  <a:lnTo>
                    <a:pt x="208393" y="540667"/>
                  </a:lnTo>
                  <a:lnTo>
                    <a:pt x="251819" y="547730"/>
                  </a:lnTo>
                  <a:lnTo>
                    <a:pt x="274319" y="548639"/>
                  </a:lnTo>
                  <a:lnTo>
                    <a:pt x="296820" y="547730"/>
                  </a:lnTo>
                  <a:lnTo>
                    <a:pt x="340246" y="540667"/>
                  </a:lnTo>
                  <a:lnTo>
                    <a:pt x="381103" y="527081"/>
                  </a:lnTo>
                  <a:lnTo>
                    <a:pt x="418825" y="507538"/>
                  </a:lnTo>
                  <a:lnTo>
                    <a:pt x="452849" y="482603"/>
                  </a:lnTo>
                  <a:lnTo>
                    <a:pt x="482610" y="452841"/>
                  </a:lnTo>
                  <a:lnTo>
                    <a:pt x="507543" y="418816"/>
                  </a:lnTo>
                  <a:lnTo>
                    <a:pt x="527084" y="381094"/>
                  </a:lnTo>
                  <a:lnTo>
                    <a:pt x="540668" y="340239"/>
                  </a:lnTo>
                  <a:lnTo>
                    <a:pt x="547730" y="296817"/>
                  </a:lnTo>
                  <a:lnTo>
                    <a:pt x="548639" y="274319"/>
                  </a:lnTo>
                  <a:lnTo>
                    <a:pt x="547730" y="251822"/>
                  </a:lnTo>
                  <a:lnTo>
                    <a:pt x="540668" y="208400"/>
                  </a:lnTo>
                  <a:lnTo>
                    <a:pt x="527084" y="167545"/>
                  </a:lnTo>
                  <a:lnTo>
                    <a:pt x="507543" y="129823"/>
                  </a:lnTo>
                  <a:lnTo>
                    <a:pt x="482610" y="95798"/>
                  </a:lnTo>
                  <a:lnTo>
                    <a:pt x="452849" y="66036"/>
                  </a:lnTo>
                  <a:lnTo>
                    <a:pt x="418825" y="41101"/>
                  </a:lnTo>
                  <a:lnTo>
                    <a:pt x="381103" y="21558"/>
                  </a:lnTo>
                  <a:lnTo>
                    <a:pt x="340246" y="7972"/>
                  </a:lnTo>
                  <a:lnTo>
                    <a:pt x="296820" y="909"/>
                  </a:lnTo>
                  <a:lnTo>
                    <a:pt x="274319" y="0"/>
                  </a:lnTo>
                  <a:close/>
                </a:path>
              </a:pathLst>
            </a:custGeom>
            <a:solidFill>
              <a:srgbClr val="FE853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700" name="Google Shape;1700;p38"/>
            <p:cNvSpPr/>
            <p:nvPr/>
          </p:nvSpPr>
          <p:spPr>
            <a:xfrm>
              <a:off x="6324600" y="5029175"/>
              <a:ext cx="2514600" cy="1323975"/>
            </a:xfrm>
            <a:custGeom>
              <a:rect b="b" l="l" r="r" t="t"/>
              <a:pathLst>
                <a:path extrusionOk="0" h="1323975" w="2514600">
                  <a:moveTo>
                    <a:pt x="0" y="1323462"/>
                  </a:moveTo>
                  <a:lnTo>
                    <a:pt x="2514599" y="1323462"/>
                  </a:lnTo>
                  <a:lnTo>
                    <a:pt x="2514599" y="0"/>
                  </a:lnTo>
                  <a:lnTo>
                    <a:pt x="0" y="0"/>
                  </a:lnTo>
                  <a:lnTo>
                    <a:pt x="0" y="1323462"/>
                  </a:lnTo>
                  <a:close/>
                </a:path>
              </a:pathLst>
            </a:custGeom>
            <a:solidFill>
              <a:srgbClr val="FFEE7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701" name="Google Shape;1701;p38"/>
            <p:cNvSpPr txBox="1"/>
            <p:nvPr/>
          </p:nvSpPr>
          <p:spPr>
            <a:xfrm>
              <a:off x="6404234" y="5103764"/>
              <a:ext cx="2306955" cy="1231106"/>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chemeClr val="dk1"/>
                </a:buClr>
                <a:buSzPts val="2000"/>
                <a:buFont typeface="Arial"/>
                <a:buNone/>
              </a:pPr>
              <a:r>
                <a:rPr b="1" i="0" lang="en-GB" sz="2000" u="none" cap="none" strike="noStrike">
                  <a:solidFill>
                    <a:schemeClr val="dk1"/>
                  </a:solidFill>
                  <a:latin typeface="Arial"/>
                  <a:ea typeface="Arial"/>
                  <a:cs typeface="Arial"/>
                  <a:sym typeface="Arial"/>
                </a:rPr>
                <a:t>Code</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permitted</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to</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access</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ring</a:t>
              </a:r>
              <a:r>
                <a:rPr b="1" i="0" lang="en-GB" sz="2000" u="none" cap="none" strike="noStrike">
                  <a:solidFill>
                    <a:schemeClr val="dk1"/>
                  </a:solidFill>
                  <a:latin typeface="Times New Roman"/>
                  <a:ea typeface="Times New Roman"/>
                  <a:cs typeface="Times New Roman"/>
                  <a:sym typeface="Times New Roman"/>
                </a:rPr>
                <a:t> </a:t>
              </a:r>
              <a:r>
                <a:rPr b="1" i="1" lang="en-GB" sz="2000" u="none" cap="none" strike="noStrike">
                  <a:solidFill>
                    <a:schemeClr val="dk1"/>
                  </a:solidFill>
                  <a:latin typeface="Arial"/>
                  <a:ea typeface="Arial"/>
                  <a:cs typeface="Arial"/>
                  <a:sym typeface="Arial"/>
                </a:rPr>
                <a:t>i</a:t>
              </a:r>
              <a:r>
                <a:rPr b="1" i="1"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may</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access</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ring</a:t>
              </a:r>
              <a:r>
                <a:rPr b="1" i="0" lang="en-GB" sz="2000" u="none" cap="none" strike="noStrike">
                  <a:solidFill>
                    <a:schemeClr val="dk1"/>
                  </a:solidFill>
                  <a:latin typeface="Times New Roman"/>
                  <a:ea typeface="Times New Roman"/>
                  <a:cs typeface="Times New Roman"/>
                  <a:sym typeface="Times New Roman"/>
                </a:rPr>
                <a:t> </a:t>
              </a:r>
              <a:r>
                <a:rPr b="1" i="1" lang="en-GB" sz="2000" u="none" cap="none" strike="noStrike">
                  <a:solidFill>
                    <a:schemeClr val="dk1"/>
                  </a:solidFill>
                  <a:latin typeface="Arial"/>
                  <a:ea typeface="Arial"/>
                  <a:cs typeface="Arial"/>
                  <a:sym typeface="Arial"/>
                </a:rPr>
                <a:t>j</a:t>
              </a:r>
              <a:r>
                <a:rPr b="1" i="1"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if</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and</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only</a:t>
              </a:r>
              <a:r>
                <a:rPr b="1" i="0" lang="en-GB" sz="2000" u="none" cap="none" strike="noStrike">
                  <a:solidFill>
                    <a:schemeClr val="dk1"/>
                  </a:solidFill>
                  <a:latin typeface="Times New Roman"/>
                  <a:ea typeface="Times New Roman"/>
                  <a:cs typeface="Times New Roman"/>
                  <a:sym typeface="Times New Roman"/>
                </a:rPr>
                <a:t> </a:t>
              </a:r>
              <a:r>
                <a:rPr b="1" i="0" lang="en-GB" sz="2000" u="none" cap="none" strike="noStrike">
                  <a:solidFill>
                    <a:schemeClr val="dk1"/>
                  </a:solidFill>
                  <a:latin typeface="Arial"/>
                  <a:ea typeface="Arial"/>
                  <a:cs typeface="Arial"/>
                  <a:sym typeface="Arial"/>
                </a:rPr>
                <a:t>if</a:t>
              </a:r>
              <a:r>
                <a:rPr b="1" i="0" lang="en-GB" sz="2000" u="none" cap="none" strike="noStrike">
                  <a:solidFill>
                    <a:schemeClr val="dk1"/>
                  </a:solidFill>
                  <a:latin typeface="Times New Roman"/>
                  <a:ea typeface="Times New Roman"/>
                  <a:cs typeface="Times New Roman"/>
                  <a:sym typeface="Times New Roman"/>
                </a:rPr>
                <a:t> </a:t>
              </a:r>
              <a:r>
                <a:rPr b="1" i="1" lang="en-GB" sz="2000" u="none" cap="none" strike="noStrike">
                  <a:solidFill>
                    <a:schemeClr val="dk1"/>
                  </a:solidFill>
                  <a:latin typeface="Arial"/>
                  <a:ea typeface="Arial"/>
                  <a:cs typeface="Arial"/>
                  <a:sym typeface="Arial"/>
                </a:rPr>
                <a:t>j</a:t>
              </a:r>
              <a:r>
                <a:rPr b="1" i="1" lang="en-GB" sz="2000" u="none" cap="none" strike="noStrike">
                  <a:solidFill>
                    <a:schemeClr val="dk1"/>
                  </a:solidFill>
                  <a:latin typeface="Times New Roman"/>
                  <a:ea typeface="Times New Roman"/>
                  <a:cs typeface="Times New Roman"/>
                  <a:sym typeface="Times New Roman"/>
                </a:rPr>
                <a:t> </a:t>
              </a:r>
              <a:r>
                <a:rPr b="1" i="1" lang="en-GB" sz="2000" u="none" cap="none" strike="noStrike">
                  <a:solidFill>
                    <a:schemeClr val="dk1"/>
                  </a:solidFill>
                  <a:latin typeface="Arial"/>
                  <a:ea typeface="Arial"/>
                  <a:cs typeface="Arial"/>
                  <a:sym typeface="Arial"/>
                </a:rPr>
                <a:t>&gt;</a:t>
              </a:r>
              <a:r>
                <a:rPr b="1" i="1" lang="en-GB" sz="2000" u="none" cap="none" strike="noStrike">
                  <a:solidFill>
                    <a:schemeClr val="dk1"/>
                  </a:solidFill>
                  <a:latin typeface="Times New Roman"/>
                  <a:ea typeface="Times New Roman"/>
                  <a:cs typeface="Times New Roman"/>
                  <a:sym typeface="Times New Roman"/>
                </a:rPr>
                <a:t> </a:t>
              </a:r>
              <a:r>
                <a:rPr b="1" i="1" lang="en-GB" sz="2000" u="none" cap="none" strike="noStrike">
                  <a:solidFill>
                    <a:schemeClr val="dk1"/>
                  </a:solidFill>
                  <a:latin typeface="Arial"/>
                  <a:ea typeface="Arial"/>
                  <a:cs typeface="Arial"/>
                  <a:sym typeface="Arial"/>
                </a:rPr>
                <a:t>i,</a:t>
              </a:r>
              <a:endParaRPr b="0" i="0" sz="2000" u="none" cap="none" strike="noStrike">
                <a:solidFill>
                  <a:schemeClr val="dk1"/>
                </a:solidFill>
                <a:latin typeface="Arial"/>
                <a:ea typeface="Arial"/>
                <a:cs typeface="Arial"/>
                <a:sym typeface="Arial"/>
              </a:endParaRPr>
            </a:p>
          </p:txBody>
        </p:sp>
      </p:grpSp>
      <p:sp>
        <p:nvSpPr>
          <p:cNvPr id="1702" name="Google Shape;1702;p3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3" name="Google Shape;1703;p38"/>
          <p:cNvSpPr txBox="1"/>
          <p:nvPr/>
        </p:nvSpPr>
        <p:spPr>
          <a:xfrm>
            <a:off x="420452"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rgbClr val="000000"/>
              </a:solidFill>
              <a:latin typeface="Times"/>
              <a:ea typeface="Times"/>
              <a:cs typeface="Times"/>
              <a:sym typeface="Times"/>
            </a:endParaRPr>
          </a:p>
          <a:p>
            <a:pPr indent="0" lvl="0" marL="0" marR="0" rtl="0" algn="l">
              <a:lnSpc>
                <a:spcPct val="100000"/>
              </a:lnSpc>
              <a:spcBef>
                <a:spcPts val="100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Security Rings and Privilege Modes</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Times"/>
              <a:ea typeface="Times"/>
              <a:cs typeface="Times"/>
              <a:sym typeface="Time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39"/>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Execution virtualization</a:t>
            </a:r>
            <a:endParaRPr i="0" sz="3200" u="none" cap="none" strike="noStrike">
              <a:solidFill>
                <a:schemeClr val="accent2"/>
              </a:solidFill>
              <a:latin typeface="Raleway"/>
              <a:ea typeface="Raleway"/>
              <a:cs typeface="Raleway"/>
              <a:sym typeface="Raleway"/>
            </a:endParaRPr>
          </a:p>
        </p:txBody>
      </p:sp>
      <p:sp>
        <p:nvSpPr>
          <p:cNvPr id="1710" name="Google Shape;1710;p39"/>
          <p:cNvSpPr/>
          <p:nvPr/>
        </p:nvSpPr>
        <p:spPr>
          <a:xfrm>
            <a:off x="710361" y="1332411"/>
            <a:ext cx="10753860" cy="341376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Distinction between user &amp; supervisor mode signifies role of the </a:t>
            </a:r>
            <a:r>
              <a:rPr b="1" i="0" lang="en-GB" sz="2000" u="none" cap="none" strike="noStrike">
                <a:solidFill>
                  <a:schemeClr val="dk1"/>
                </a:solidFill>
                <a:latin typeface="Times"/>
                <a:ea typeface="Times"/>
                <a:cs typeface="Times"/>
                <a:sym typeface="Times"/>
              </a:rPr>
              <a:t>hypervisor.</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Hypervisors run in supervisor mode, and division between privileged and non-privileged instructions makes challenging design of virtual machine managers.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Sensitive instructions execute in privileged mode, requires supervisor mode to avoid traps.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Without this assumption it is impossible to fully emulate and manage the status of the CPU for guest operating systems.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This is not true for the original ISA, allows 17 sensitive instructions to be called in user mode, prevents multiple OSs managed by a single hypervisor to be isolated from each other.</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Since, they access the privileged state of the processor and change it. </a:t>
            </a:r>
            <a:endParaRPr b="0" i="0" sz="2000" u="none" cap="none" strike="noStrike">
              <a:solidFill>
                <a:schemeClr val="dk1"/>
              </a:solidFill>
              <a:latin typeface="Times"/>
              <a:ea typeface="Times"/>
              <a:cs typeface="Times"/>
              <a:sym typeface="Times"/>
            </a:endParaRPr>
          </a:p>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p:txBody>
      </p:sp>
      <p:sp>
        <p:nvSpPr>
          <p:cNvPr id="1711" name="Google Shape;1711;p3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
          <p:cNvSpPr txBox="1"/>
          <p:nvPr/>
        </p:nvSpPr>
        <p:spPr>
          <a:xfrm>
            <a:off x="433331"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COMPUTER ORGANISATION</a:t>
            </a:r>
            <a:endParaRPr i="0" sz="3200" u="none" cap="none" strike="noStrike">
              <a:solidFill>
                <a:schemeClr val="accent2"/>
              </a:solidFill>
              <a:latin typeface="Raleway"/>
              <a:ea typeface="Raleway"/>
              <a:cs typeface="Raleway"/>
              <a:sym typeface="Raleway"/>
            </a:endParaRPr>
          </a:p>
        </p:txBody>
      </p:sp>
      <p:sp>
        <p:nvSpPr>
          <p:cNvPr id="507" name="Google Shape;507;p4"/>
          <p:cNvSpPr/>
          <p:nvPr/>
        </p:nvSpPr>
        <p:spPr>
          <a:xfrm>
            <a:off x="3454820" y="1687506"/>
            <a:ext cx="5021100" cy="4594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266700" lvl="0" marL="12700" marR="5080" rtl="0" algn="l">
              <a:lnSpc>
                <a:spcPct val="104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8" name="Google Shape;508;p4"/>
          <p:cNvSpPr txBox="1"/>
          <p:nvPr/>
        </p:nvSpPr>
        <p:spPr>
          <a:xfrm>
            <a:off x="5376316" y="2386718"/>
            <a:ext cx="882015" cy="516255"/>
          </a:xfrm>
          <a:prstGeom prst="rect">
            <a:avLst/>
          </a:prstGeom>
          <a:noFill/>
          <a:ln>
            <a:noFill/>
          </a:ln>
        </p:spPr>
        <p:txBody>
          <a:bodyPr anchorCtr="0" anchor="t" bIns="0" lIns="0" spcFirstLastPara="1" rIns="0" wrap="square" tIns="0">
            <a:spAutoFit/>
          </a:bodyPr>
          <a:lstStyle/>
          <a:p>
            <a:pPr indent="266700" lvl="0" marL="12700" marR="5080" rtl="0" algn="l">
              <a:lnSpc>
                <a:spcPct val="104000"/>
              </a:lnSpc>
              <a:spcBef>
                <a:spcPts val="0"/>
              </a:spcBef>
              <a:spcAft>
                <a:spcPts val="0"/>
              </a:spcAft>
              <a:buClr>
                <a:srgbClr val="FFFFFF"/>
              </a:buClr>
              <a:buSzPts val="1900"/>
              <a:buFont typeface="Arial"/>
              <a:buNone/>
            </a:pPr>
            <a:r>
              <a:rPr b="0" i="0" lang="en-GB" sz="1900" u="none" cap="none" strike="noStrike">
                <a:solidFill>
                  <a:srgbClr val="FFFFFF"/>
                </a:solidFill>
                <a:latin typeface="Arial"/>
                <a:ea typeface="Arial"/>
                <a:cs typeface="Arial"/>
                <a:sym typeface="Arial"/>
              </a:rPr>
              <a:t>I/O</a:t>
            </a:r>
            <a:r>
              <a:rPr b="0" i="0" lang="en-GB" sz="1900" u="none" cap="none" strike="noStrike">
                <a:solidFill>
                  <a:srgbClr val="FFFFFF"/>
                </a:solidFill>
                <a:latin typeface="Times New Roman"/>
                <a:ea typeface="Times New Roman"/>
                <a:cs typeface="Times New Roman"/>
                <a:sym typeface="Times New Roman"/>
              </a:rPr>
              <a:t> </a:t>
            </a:r>
            <a:r>
              <a:rPr b="0" i="0" lang="en-GB" sz="1900" u="none" cap="none" strike="noStrike">
                <a:solidFill>
                  <a:srgbClr val="FFFFFF"/>
                </a:solidFill>
                <a:latin typeface="Arial"/>
                <a:ea typeface="Arial"/>
                <a:cs typeface="Arial"/>
                <a:sym typeface="Arial"/>
              </a:rPr>
              <a:t>Devices</a:t>
            </a:r>
            <a:endParaRPr b="0" i="0" sz="1900" u="none" cap="none" strike="noStrike">
              <a:solidFill>
                <a:schemeClr val="dk1"/>
              </a:solidFill>
              <a:latin typeface="Arial"/>
              <a:ea typeface="Arial"/>
              <a:cs typeface="Arial"/>
              <a:sym typeface="Arial"/>
            </a:endParaRPr>
          </a:p>
        </p:txBody>
      </p:sp>
      <p:sp>
        <p:nvSpPr>
          <p:cNvPr id="509" name="Google Shape;509;p4"/>
          <p:cNvSpPr txBox="1"/>
          <p:nvPr/>
        </p:nvSpPr>
        <p:spPr>
          <a:xfrm>
            <a:off x="6160087" y="4790284"/>
            <a:ext cx="882015" cy="304058"/>
          </a:xfrm>
          <a:prstGeom prst="rect">
            <a:avLst/>
          </a:prstGeom>
          <a:noFill/>
          <a:ln>
            <a:noFill/>
          </a:ln>
        </p:spPr>
        <p:txBody>
          <a:bodyPr anchorCtr="0" anchor="t" bIns="0" lIns="0" spcFirstLastPara="1" rIns="0" wrap="square" tIns="0">
            <a:spAutoFit/>
          </a:bodyPr>
          <a:lstStyle/>
          <a:p>
            <a:pPr indent="266700" lvl="0" marL="12700" marR="5080" rtl="0" algn="l">
              <a:lnSpc>
                <a:spcPct val="104000"/>
              </a:lnSpc>
              <a:spcBef>
                <a:spcPts val="0"/>
              </a:spcBef>
              <a:spcAft>
                <a:spcPts val="0"/>
              </a:spcAft>
              <a:buClr>
                <a:schemeClr val="lt1"/>
              </a:buClr>
              <a:buSzPts val="1900"/>
              <a:buFont typeface="Arial"/>
              <a:buNone/>
            </a:pPr>
            <a:r>
              <a:rPr b="0" i="0" lang="en-GB" sz="1900" u="none" cap="none" strike="noStrike">
                <a:solidFill>
                  <a:schemeClr val="lt1"/>
                </a:solidFill>
                <a:latin typeface="Arial"/>
                <a:ea typeface="Arial"/>
                <a:cs typeface="Arial"/>
                <a:sym typeface="Arial"/>
              </a:rPr>
              <a:t>CPU</a:t>
            </a:r>
            <a:endParaRPr b="0" i="0" sz="1900" u="none" cap="none" strike="noStrike">
              <a:solidFill>
                <a:schemeClr val="lt1"/>
              </a:solidFill>
              <a:latin typeface="Arial"/>
              <a:ea typeface="Arial"/>
              <a:cs typeface="Arial"/>
              <a:sym typeface="Arial"/>
            </a:endParaRPr>
          </a:p>
        </p:txBody>
      </p:sp>
      <p:sp>
        <p:nvSpPr>
          <p:cNvPr id="510" name="Google Shape;510;p4"/>
          <p:cNvSpPr txBox="1"/>
          <p:nvPr/>
        </p:nvSpPr>
        <p:spPr>
          <a:xfrm>
            <a:off x="4038847" y="3832877"/>
            <a:ext cx="1445623" cy="304058"/>
          </a:xfrm>
          <a:prstGeom prst="rect">
            <a:avLst/>
          </a:prstGeom>
          <a:noFill/>
          <a:ln>
            <a:noFill/>
          </a:ln>
        </p:spPr>
        <p:txBody>
          <a:bodyPr anchorCtr="0" anchor="t" bIns="0" lIns="0" spcFirstLastPara="1" rIns="0" wrap="square" tIns="0">
            <a:spAutoFit/>
          </a:bodyPr>
          <a:lstStyle/>
          <a:p>
            <a:pPr indent="266700" lvl="0" marL="12700" marR="5080" rtl="0" algn="l">
              <a:lnSpc>
                <a:spcPct val="104000"/>
              </a:lnSpc>
              <a:spcBef>
                <a:spcPts val="0"/>
              </a:spcBef>
              <a:spcAft>
                <a:spcPts val="0"/>
              </a:spcAft>
              <a:buClr>
                <a:srgbClr val="FFFFFF"/>
              </a:buClr>
              <a:buSzPts val="1900"/>
              <a:buFont typeface="Arial"/>
              <a:buNone/>
            </a:pPr>
            <a:r>
              <a:rPr b="0" i="0" lang="en-GB" sz="1900" u="none" cap="none" strike="noStrike">
                <a:solidFill>
                  <a:srgbClr val="FFFFFF"/>
                </a:solidFill>
                <a:latin typeface="Arial"/>
                <a:ea typeface="Arial"/>
                <a:cs typeface="Arial"/>
                <a:sym typeface="Arial"/>
              </a:rPr>
              <a:t>Memory</a:t>
            </a:r>
            <a:endParaRPr b="0" i="0" sz="1900" u="none" cap="none" strike="noStrike">
              <a:solidFill>
                <a:schemeClr val="dk1"/>
              </a:solidFill>
              <a:latin typeface="Arial"/>
              <a:ea typeface="Arial"/>
              <a:cs typeface="Arial"/>
              <a:sym typeface="Arial"/>
            </a:endParaRPr>
          </a:p>
        </p:txBody>
      </p:sp>
      <p:sp>
        <p:nvSpPr>
          <p:cNvPr id="511" name="Google Shape;511;p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4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Execution virtualization</a:t>
            </a:r>
            <a:endParaRPr i="0" sz="3200" u="none" cap="none" strike="noStrike">
              <a:solidFill>
                <a:schemeClr val="accent2"/>
              </a:solidFill>
              <a:latin typeface="Raleway"/>
              <a:ea typeface="Raleway"/>
              <a:cs typeface="Raleway"/>
              <a:sym typeface="Raleway"/>
            </a:endParaRPr>
          </a:p>
        </p:txBody>
      </p:sp>
      <p:sp>
        <p:nvSpPr>
          <p:cNvPr id="1718" name="Google Shape;1718;p40"/>
          <p:cNvSpPr/>
          <p:nvPr/>
        </p:nvSpPr>
        <p:spPr>
          <a:xfrm>
            <a:off x="710361" y="1471749"/>
            <a:ext cx="10753860" cy="226422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Recent implementations of ISA (</a:t>
            </a:r>
            <a:r>
              <a:rPr b="1" i="0" lang="en-GB" sz="2000" u="none" cap="none" strike="noStrike">
                <a:solidFill>
                  <a:schemeClr val="dk1"/>
                </a:solidFill>
                <a:latin typeface="Times"/>
                <a:ea typeface="Times"/>
                <a:cs typeface="Times"/>
                <a:sym typeface="Times"/>
              </a:rPr>
              <a:t>Intel VT and AMD Pacifica</a:t>
            </a:r>
            <a:r>
              <a:rPr b="0" i="0" lang="en-GB" sz="2000" u="none" cap="none" strike="noStrike">
                <a:solidFill>
                  <a:schemeClr val="dk1"/>
                </a:solidFill>
                <a:latin typeface="Times"/>
                <a:ea typeface="Times"/>
                <a:cs typeface="Times"/>
                <a:sym typeface="Times"/>
              </a:rPr>
              <a:t>) solved this problem by </a:t>
            </a:r>
            <a:r>
              <a:rPr b="1" i="0" lang="en-GB" sz="2000" u="none" cap="none" strike="noStrike">
                <a:solidFill>
                  <a:schemeClr val="dk1"/>
                </a:solidFill>
                <a:latin typeface="Times"/>
                <a:ea typeface="Times"/>
                <a:cs typeface="Times"/>
                <a:sym typeface="Times"/>
              </a:rPr>
              <a:t>redesigning such instructions as privileged ones</a:t>
            </a:r>
            <a:r>
              <a:rPr b="0" i="0" lang="en-GB" sz="2000" u="none" cap="none" strike="noStrike">
                <a:solidFill>
                  <a:schemeClr val="dk1"/>
                </a:solidFill>
                <a:latin typeface="Times"/>
                <a:ea typeface="Times"/>
                <a:cs typeface="Times"/>
                <a:sym typeface="Times"/>
              </a:rPr>
              <a:t>. </a:t>
            </a:r>
            <a:r>
              <a:rPr b="1" i="0" lang="en-GB" sz="2000" u="none" cap="none" strike="noStrike">
                <a:solidFill>
                  <a:schemeClr val="dk1"/>
                </a:solidFill>
                <a:latin typeface="Times"/>
                <a:ea typeface="Times"/>
                <a:cs typeface="Times"/>
                <a:sym typeface="Times"/>
              </a:rPr>
              <a: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In hypervisor-managed environment, all guest OS code will run in user mode in order to prevent it from directly accessing the status of the CPU.</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If there are sensitive instructions that can be called in user mode, it is no longer possible to completely isolate the guest OS. </a:t>
            </a:r>
            <a:endParaRPr b="1" i="0" sz="2000" u="none" cap="none" strike="noStrike">
              <a:solidFill>
                <a:schemeClr val="dk1"/>
              </a:solidFill>
              <a:latin typeface="Times"/>
              <a:ea typeface="Times"/>
              <a:cs typeface="Times"/>
              <a:sym typeface="Times"/>
            </a:endParaRPr>
          </a:p>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p:txBody>
      </p:sp>
      <p:sp>
        <p:nvSpPr>
          <p:cNvPr id="1719" name="Google Shape;1719;p4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4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726" name="Google Shape;1726;p41"/>
          <p:cNvSpPr/>
          <p:nvPr/>
        </p:nvSpPr>
        <p:spPr>
          <a:xfrm>
            <a:off x="710361" y="1471748"/>
            <a:ext cx="10753860" cy="404077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It provides an abstract execution environment in terms of computer hardware on top of which a guest operating system can be run.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The</a:t>
            </a:r>
            <a:r>
              <a:rPr b="1" i="0" lang="en-GB" sz="2000" u="none" cap="none" strike="noStrike">
                <a:solidFill>
                  <a:schemeClr val="dk1"/>
                </a:solidFill>
                <a:latin typeface="Times"/>
                <a:ea typeface="Times"/>
                <a:cs typeface="Times"/>
                <a:sym typeface="Times"/>
              </a:rPr>
              <a:t> guest </a:t>
            </a:r>
            <a:r>
              <a:rPr b="0" i="0" lang="en-GB" sz="2000" u="none" cap="none" strike="noStrike">
                <a:solidFill>
                  <a:schemeClr val="dk1"/>
                </a:solidFill>
                <a:latin typeface="Times"/>
                <a:ea typeface="Times"/>
                <a:cs typeface="Times"/>
                <a:sym typeface="Times"/>
              </a:rPr>
              <a:t>is represented by the operating system, the </a:t>
            </a:r>
            <a:r>
              <a:rPr b="1" i="0" lang="en-GB" sz="2000" u="none" cap="none" strike="noStrike">
                <a:solidFill>
                  <a:schemeClr val="dk1"/>
                </a:solidFill>
                <a:latin typeface="Times"/>
                <a:ea typeface="Times"/>
                <a:cs typeface="Times"/>
                <a:sym typeface="Times"/>
              </a:rPr>
              <a:t>host</a:t>
            </a:r>
            <a:r>
              <a:rPr b="0" i="0" lang="en-GB" sz="2000" u="none" cap="none" strike="noStrike">
                <a:solidFill>
                  <a:schemeClr val="dk1"/>
                </a:solidFill>
                <a:latin typeface="Times"/>
                <a:ea typeface="Times"/>
                <a:cs typeface="Times"/>
                <a:sym typeface="Times"/>
              </a:rPr>
              <a:t> by the physical computer hardware, the </a:t>
            </a:r>
            <a:r>
              <a:rPr b="1" i="0" lang="en-GB" sz="2000" u="none" cap="none" strike="noStrike">
                <a:solidFill>
                  <a:schemeClr val="dk1"/>
                </a:solidFill>
                <a:latin typeface="Times"/>
                <a:ea typeface="Times"/>
                <a:cs typeface="Times"/>
                <a:sym typeface="Times"/>
              </a:rPr>
              <a:t>virtual machine </a:t>
            </a:r>
            <a:r>
              <a:rPr b="0" i="0" lang="en-GB" sz="2000" u="none" cap="none" strike="noStrike">
                <a:solidFill>
                  <a:schemeClr val="dk1"/>
                </a:solidFill>
                <a:latin typeface="Times"/>
                <a:ea typeface="Times"/>
                <a:cs typeface="Times"/>
                <a:sym typeface="Times"/>
              </a:rPr>
              <a:t>by its emulation, and the </a:t>
            </a:r>
            <a:r>
              <a:rPr b="1" i="0" lang="en-GB" sz="2000" u="none" cap="none" strike="noStrike">
                <a:solidFill>
                  <a:schemeClr val="dk1"/>
                </a:solidFill>
                <a:latin typeface="Times"/>
                <a:ea typeface="Times"/>
                <a:cs typeface="Times"/>
                <a:sym typeface="Times"/>
              </a:rPr>
              <a:t>virtual machine manager </a:t>
            </a:r>
            <a:r>
              <a:rPr b="0" i="0" lang="en-GB" sz="2000" u="none" cap="none" strike="noStrike">
                <a:solidFill>
                  <a:schemeClr val="dk1"/>
                </a:solidFill>
                <a:latin typeface="Times"/>
                <a:ea typeface="Times"/>
                <a:cs typeface="Times"/>
                <a:sym typeface="Times"/>
              </a:rPr>
              <a:t>by the hypervisor (see Figure).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The </a:t>
            </a:r>
            <a:r>
              <a:rPr b="1" i="0" lang="en-GB" sz="2000" u="none" cap="none" strike="noStrike">
                <a:solidFill>
                  <a:schemeClr val="dk1"/>
                </a:solidFill>
                <a:latin typeface="Times"/>
                <a:ea typeface="Times"/>
                <a:cs typeface="Times"/>
                <a:sym typeface="Times"/>
              </a:rPr>
              <a:t>hypervisor</a:t>
            </a:r>
            <a:r>
              <a:rPr b="0" i="0" lang="en-GB" sz="2000" u="none" cap="none" strike="noStrike">
                <a:solidFill>
                  <a:schemeClr val="dk1"/>
                </a:solidFill>
                <a:latin typeface="Times"/>
                <a:ea typeface="Times"/>
                <a:cs typeface="Times"/>
                <a:sym typeface="Times"/>
              </a:rPr>
              <a:t> is generally a </a:t>
            </a:r>
            <a:r>
              <a:rPr b="1" i="0" lang="en-GB" sz="2000" u="none" cap="none" strike="noStrike">
                <a:solidFill>
                  <a:schemeClr val="dk1"/>
                </a:solidFill>
                <a:latin typeface="Times"/>
                <a:ea typeface="Times"/>
                <a:cs typeface="Times"/>
                <a:sym typeface="Times"/>
              </a:rPr>
              <a:t>program</a:t>
            </a:r>
            <a:r>
              <a:rPr b="0" i="0" lang="en-GB" sz="2000" u="none" cap="none" strike="noStrike">
                <a:solidFill>
                  <a:schemeClr val="dk1"/>
                </a:solidFill>
                <a:latin typeface="Times"/>
                <a:ea typeface="Times"/>
                <a:cs typeface="Times"/>
                <a:sym typeface="Times"/>
              </a:rPr>
              <a:t> or a combination of </a:t>
            </a:r>
            <a:r>
              <a:rPr b="1" i="0" lang="en-GB" sz="2000" u="none" cap="none" strike="noStrike">
                <a:solidFill>
                  <a:schemeClr val="dk1"/>
                </a:solidFill>
                <a:latin typeface="Times"/>
                <a:ea typeface="Times"/>
                <a:cs typeface="Times"/>
                <a:sym typeface="Times"/>
              </a:rPr>
              <a:t>software</a:t>
            </a:r>
            <a:r>
              <a:rPr b="0" i="0" lang="en-GB" sz="2000" u="none" cap="none" strike="noStrike">
                <a:solidFill>
                  <a:schemeClr val="dk1"/>
                </a:solidFill>
                <a:latin typeface="Times"/>
                <a:ea typeface="Times"/>
                <a:cs typeface="Times"/>
                <a:sym typeface="Times"/>
              </a:rPr>
              <a:t> and </a:t>
            </a:r>
            <a:r>
              <a:rPr b="1" i="0" lang="en-GB" sz="2000" u="none" cap="none" strike="noStrike">
                <a:solidFill>
                  <a:schemeClr val="dk1"/>
                </a:solidFill>
                <a:latin typeface="Times"/>
                <a:ea typeface="Times"/>
                <a:cs typeface="Times"/>
                <a:sym typeface="Times"/>
              </a:rPr>
              <a:t>hardware</a:t>
            </a:r>
            <a:r>
              <a:rPr b="0" i="0" lang="en-GB" sz="2000" u="none" cap="none" strike="noStrike">
                <a:solidFill>
                  <a:schemeClr val="dk1"/>
                </a:solidFill>
                <a:latin typeface="Times"/>
                <a:ea typeface="Times"/>
                <a:cs typeface="Times"/>
                <a:sym typeface="Times"/>
              </a:rPr>
              <a:t> that allows the abstraction of the underlying physical hardware.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Hardware-level virtualization is also called System level Virtualization.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Since, it provides ISA to virtual machines, which is the representation of the hardware interface of a system.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This is to differentiate it from process virtual machines, which expose ABI to virtual machines.  </a:t>
            </a:r>
            <a:endParaRPr b="1" i="0" sz="2000" u="none" cap="none" strike="noStrike">
              <a:solidFill>
                <a:schemeClr val="dk1"/>
              </a:solidFill>
              <a:latin typeface="Times"/>
              <a:ea typeface="Times"/>
              <a:cs typeface="Times"/>
              <a:sym typeface="Times"/>
            </a:endParaRPr>
          </a:p>
        </p:txBody>
      </p:sp>
      <p:sp>
        <p:nvSpPr>
          <p:cNvPr id="1727" name="Google Shape;1727;p4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4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A hardware virtualization reference model </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734" name="Google Shape;1734;p42"/>
          <p:cNvGrpSpPr/>
          <p:nvPr/>
        </p:nvGrpSpPr>
        <p:grpSpPr>
          <a:xfrm>
            <a:off x="1410787" y="1410788"/>
            <a:ext cx="9195987" cy="4959531"/>
            <a:chOff x="1789043" y="331304"/>
            <a:chExt cx="6506818" cy="5208105"/>
          </a:xfrm>
        </p:grpSpPr>
        <p:sp>
          <p:nvSpPr>
            <p:cNvPr id="1735" name="Google Shape;1735;p42"/>
            <p:cNvSpPr/>
            <p:nvPr/>
          </p:nvSpPr>
          <p:spPr>
            <a:xfrm>
              <a:off x="1789043" y="331304"/>
              <a:ext cx="6506818" cy="52081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1736" name="Google Shape;1736;p42"/>
            <p:cNvGrpSpPr/>
            <p:nvPr/>
          </p:nvGrpSpPr>
          <p:grpSpPr>
            <a:xfrm>
              <a:off x="2075542" y="4572001"/>
              <a:ext cx="6021535" cy="725713"/>
              <a:chOff x="2075542" y="4572001"/>
              <a:chExt cx="6021535" cy="725713"/>
            </a:xfrm>
          </p:grpSpPr>
          <p:sp>
            <p:nvSpPr>
              <p:cNvPr id="1737" name="Google Shape;1737;p42"/>
              <p:cNvSpPr/>
              <p:nvPr/>
            </p:nvSpPr>
            <p:spPr>
              <a:xfrm>
                <a:off x="2075542" y="4702629"/>
                <a:ext cx="6021535" cy="595085"/>
              </a:xfrm>
              <a:prstGeom prst="roundRect">
                <a:avLst>
                  <a:gd fmla="val 16667" name="adj"/>
                </a:avLst>
              </a:prstGeom>
              <a:solidFill>
                <a:schemeClr val="lt1"/>
              </a:solidFill>
              <a:ln cap="flat" cmpd="sng" w="1587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38" name="Google Shape;1738;p42"/>
              <p:cNvSpPr/>
              <p:nvPr/>
            </p:nvSpPr>
            <p:spPr>
              <a:xfrm>
                <a:off x="2322285" y="4572001"/>
                <a:ext cx="870857" cy="292099"/>
              </a:xfrm>
              <a:prstGeom prst="rect">
                <a:avLst/>
              </a:prstGeom>
              <a:solidFill>
                <a:srgbClr val="FFFFFF"/>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Host</a:t>
                </a:r>
                <a:endParaRPr b="0" i="0" sz="1800" u="none" cap="none" strike="noStrike">
                  <a:solidFill>
                    <a:schemeClr val="dk1"/>
                  </a:solidFill>
                  <a:latin typeface="Calibri"/>
                  <a:ea typeface="Calibri"/>
                  <a:cs typeface="Calibri"/>
                  <a:sym typeface="Calibri"/>
                </a:endParaRPr>
              </a:p>
            </p:txBody>
          </p:sp>
        </p:grpSp>
        <p:grpSp>
          <p:nvGrpSpPr>
            <p:cNvPr id="1739" name="Google Shape;1739;p42"/>
            <p:cNvGrpSpPr/>
            <p:nvPr/>
          </p:nvGrpSpPr>
          <p:grpSpPr>
            <a:xfrm>
              <a:off x="2075544" y="1859455"/>
              <a:ext cx="2598056" cy="2500510"/>
              <a:chOff x="2075544" y="1859455"/>
              <a:chExt cx="2598056" cy="2500510"/>
            </a:xfrm>
          </p:grpSpPr>
          <p:sp>
            <p:nvSpPr>
              <p:cNvPr id="1740" name="Google Shape;1740;p42"/>
              <p:cNvSpPr/>
              <p:nvPr/>
            </p:nvSpPr>
            <p:spPr>
              <a:xfrm>
                <a:off x="2075544" y="1957552"/>
                <a:ext cx="2598056" cy="2402413"/>
              </a:xfrm>
              <a:prstGeom prst="roundRect">
                <a:avLst>
                  <a:gd fmla="val 5635"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41" name="Google Shape;1741;p42"/>
              <p:cNvSpPr/>
              <p:nvPr/>
            </p:nvSpPr>
            <p:spPr>
              <a:xfrm>
                <a:off x="2315031" y="1859455"/>
                <a:ext cx="870857" cy="312245"/>
              </a:xfrm>
              <a:prstGeom prst="rect">
                <a:avLst/>
              </a:prstGeom>
              <a:solidFill>
                <a:srgbClr val="FFFFFF"/>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VMM</a:t>
                </a:r>
                <a:endParaRPr b="0" i="0" sz="1800" u="none" cap="none" strike="noStrike">
                  <a:solidFill>
                    <a:schemeClr val="dk1"/>
                  </a:solidFill>
                  <a:latin typeface="Calibri"/>
                  <a:ea typeface="Calibri"/>
                  <a:cs typeface="Calibri"/>
                  <a:sym typeface="Calibri"/>
                </a:endParaRPr>
              </a:p>
            </p:txBody>
          </p:sp>
        </p:grpSp>
        <p:grpSp>
          <p:nvGrpSpPr>
            <p:cNvPr id="1742" name="Google Shape;1742;p42"/>
            <p:cNvGrpSpPr/>
            <p:nvPr/>
          </p:nvGrpSpPr>
          <p:grpSpPr>
            <a:xfrm>
              <a:off x="3737113" y="2467431"/>
              <a:ext cx="4333461" cy="580569"/>
              <a:chOff x="3737113" y="2467431"/>
              <a:chExt cx="4333461" cy="580569"/>
            </a:xfrm>
          </p:grpSpPr>
          <p:sp>
            <p:nvSpPr>
              <p:cNvPr id="1743" name="Google Shape;1743;p42"/>
              <p:cNvSpPr/>
              <p:nvPr/>
            </p:nvSpPr>
            <p:spPr>
              <a:xfrm>
                <a:off x="3737113" y="2467431"/>
                <a:ext cx="4333461" cy="449943"/>
              </a:xfrm>
              <a:prstGeom prst="roundRect">
                <a:avLst>
                  <a:gd fmla="val 16667" name="adj"/>
                </a:avLst>
              </a:prstGeom>
              <a:solidFill>
                <a:srgbClr val="D8D8D8"/>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44" name="Google Shape;1744;p42"/>
              <p:cNvSpPr/>
              <p:nvPr/>
            </p:nvSpPr>
            <p:spPr>
              <a:xfrm>
                <a:off x="6289067" y="2743232"/>
                <a:ext cx="1567541" cy="304768"/>
              </a:xfrm>
              <a:prstGeom prst="rect">
                <a:avLst/>
              </a:prstGeom>
              <a:solidFill>
                <a:srgbClr val="F2F2F2"/>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Virtual Machine</a:t>
                </a:r>
                <a:endParaRPr b="0" i="0" sz="1800" u="none" cap="none" strike="noStrike">
                  <a:solidFill>
                    <a:schemeClr val="dk1"/>
                  </a:solidFill>
                  <a:latin typeface="Calibri"/>
                  <a:ea typeface="Calibri"/>
                  <a:cs typeface="Calibri"/>
                  <a:sym typeface="Calibri"/>
                </a:endParaRPr>
              </a:p>
            </p:txBody>
          </p:sp>
        </p:grpSp>
        <p:grpSp>
          <p:nvGrpSpPr>
            <p:cNvPr id="1745" name="Google Shape;1745;p42"/>
            <p:cNvGrpSpPr/>
            <p:nvPr/>
          </p:nvGrpSpPr>
          <p:grpSpPr>
            <a:xfrm>
              <a:off x="4339771" y="3124200"/>
              <a:ext cx="1030514" cy="1288143"/>
              <a:chOff x="4339771" y="3124200"/>
              <a:chExt cx="1030514" cy="1288143"/>
            </a:xfrm>
          </p:grpSpPr>
          <p:sp>
            <p:nvSpPr>
              <p:cNvPr id="1746" name="Google Shape;1746;p42"/>
              <p:cNvSpPr/>
              <p:nvPr/>
            </p:nvSpPr>
            <p:spPr>
              <a:xfrm>
                <a:off x="5079998" y="3124200"/>
                <a:ext cx="290287" cy="1288143"/>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pic>
            <p:nvPicPr>
              <p:cNvPr descr="C:\Documents and Settings\Administrator\Local Settings\Temporary Internet Files\Content.IE5\0NG589SB\MCj04315560000[1].png" id="1747" name="Google Shape;1747;p42"/>
              <p:cNvPicPr preferRelativeResize="0"/>
              <p:nvPr/>
            </p:nvPicPr>
            <p:blipFill rotWithShape="1">
              <a:blip r:embed="rId3">
                <a:alphaModFix/>
              </a:blip>
              <a:srcRect b="0" l="0" r="0" t="0"/>
              <a:stretch/>
            </p:blipFill>
            <p:spPr>
              <a:xfrm>
                <a:off x="4339771" y="3153003"/>
                <a:ext cx="986973" cy="957944"/>
              </a:xfrm>
              <a:prstGeom prst="rect">
                <a:avLst/>
              </a:prstGeom>
              <a:noFill/>
              <a:ln>
                <a:noFill/>
              </a:ln>
              <a:effectLst>
                <a:outerShdw blurRad="50800" rotWithShape="0" algn="tl" dir="2700000" dist="38100">
                  <a:srgbClr val="000000">
                    <a:alpha val="40000"/>
                  </a:srgbClr>
                </a:outerShdw>
              </a:effectLst>
            </p:spPr>
          </p:pic>
        </p:grpSp>
        <p:sp>
          <p:nvSpPr>
            <p:cNvPr id="1748" name="Google Shape;1748;p42"/>
            <p:cNvSpPr/>
            <p:nvPr/>
          </p:nvSpPr>
          <p:spPr>
            <a:xfrm>
              <a:off x="5500914" y="3305171"/>
              <a:ext cx="2133600" cy="805775"/>
            </a:xfrm>
            <a:prstGeom prst="rect">
              <a:avLst/>
            </a:prstGeom>
            <a:gradFill>
              <a:gsLst>
                <a:gs pos="0">
                  <a:schemeClr val="lt1"/>
                </a:gs>
                <a:gs pos="66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binary  translation</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instruction mapping</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interpretation</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a:t>
              </a:r>
              <a:endParaRPr b="0" i="0" sz="1800" u="none" cap="none" strike="noStrike">
                <a:solidFill>
                  <a:schemeClr val="dk1"/>
                </a:solidFill>
                <a:latin typeface="Calibri"/>
                <a:ea typeface="Calibri"/>
                <a:cs typeface="Calibri"/>
                <a:sym typeface="Calibri"/>
              </a:endParaRPr>
            </a:p>
          </p:txBody>
        </p:sp>
        <p:sp>
          <p:nvSpPr>
            <p:cNvPr id="1749" name="Google Shape;1749;p42"/>
            <p:cNvSpPr/>
            <p:nvPr/>
          </p:nvSpPr>
          <p:spPr>
            <a:xfrm>
              <a:off x="5205893" y="1881809"/>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50" name="Google Shape;1750;p42"/>
            <p:cNvSpPr/>
            <p:nvPr/>
          </p:nvSpPr>
          <p:spPr>
            <a:xfrm>
              <a:off x="5716097" y="1888437"/>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51" name="Google Shape;1751;p42"/>
            <p:cNvSpPr/>
            <p:nvPr/>
          </p:nvSpPr>
          <p:spPr>
            <a:xfrm>
              <a:off x="6226301" y="1895065"/>
              <a:ext cx="227497" cy="456569"/>
            </a:xfrm>
            <a:prstGeom prst="upDown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1752" name="Google Shape;1752;p42"/>
            <p:cNvGrpSpPr/>
            <p:nvPr/>
          </p:nvGrpSpPr>
          <p:grpSpPr>
            <a:xfrm>
              <a:off x="5063907" y="501115"/>
              <a:ext cx="1509167" cy="1274677"/>
              <a:chOff x="5063907" y="501115"/>
              <a:chExt cx="1509167" cy="1274677"/>
            </a:xfrm>
          </p:grpSpPr>
          <p:sp>
            <p:nvSpPr>
              <p:cNvPr id="1753" name="Google Shape;1753;p42"/>
              <p:cNvSpPr/>
              <p:nvPr/>
            </p:nvSpPr>
            <p:spPr>
              <a:xfrm>
                <a:off x="5063907" y="625709"/>
                <a:ext cx="1509167" cy="1150083"/>
              </a:xfrm>
              <a:prstGeom prst="roundRect">
                <a:avLst>
                  <a:gd fmla="val 5635" name="adj"/>
                </a:avLst>
              </a:prstGeom>
              <a:solidFill>
                <a:schemeClr val="lt1"/>
              </a:solidFill>
              <a:ln cap="flat" cmpd="sng" w="1587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54" name="Google Shape;1754;p42"/>
              <p:cNvSpPr/>
              <p:nvPr/>
            </p:nvSpPr>
            <p:spPr>
              <a:xfrm>
                <a:off x="5184125" y="501115"/>
                <a:ext cx="870857" cy="324385"/>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Guest</a:t>
                </a:r>
                <a:endParaRPr b="0" i="0" sz="1800" u="none" cap="none" strike="noStrike">
                  <a:solidFill>
                    <a:schemeClr val="dk1"/>
                  </a:solidFill>
                  <a:latin typeface="Calibri"/>
                  <a:ea typeface="Calibri"/>
                  <a:cs typeface="Calibri"/>
                  <a:sym typeface="Calibri"/>
                </a:endParaRPr>
              </a:p>
            </p:txBody>
          </p:sp>
        </p:grpSp>
        <p:sp>
          <p:nvSpPr>
            <p:cNvPr id="1755" name="Google Shape;1755;p42"/>
            <p:cNvSpPr/>
            <p:nvPr/>
          </p:nvSpPr>
          <p:spPr>
            <a:xfrm>
              <a:off x="6660476" y="621606"/>
              <a:ext cx="1383590" cy="597593"/>
            </a:xfrm>
            <a:prstGeom prst="rect">
              <a:avLst/>
            </a:prstGeom>
            <a:gradFill>
              <a:gsLst>
                <a:gs pos="0">
                  <a:schemeClr val="lt1"/>
                </a:gs>
                <a:gs pos="66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In memory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representation</a:t>
              </a:r>
              <a:endParaRPr b="0" i="0" sz="1800" u="none" cap="none" strike="noStrike">
                <a:solidFill>
                  <a:schemeClr val="dk1"/>
                </a:solidFill>
                <a:latin typeface="Calibri"/>
                <a:ea typeface="Calibri"/>
                <a:cs typeface="Calibri"/>
                <a:sym typeface="Calibri"/>
              </a:endParaRPr>
            </a:p>
          </p:txBody>
        </p:sp>
        <p:grpSp>
          <p:nvGrpSpPr>
            <p:cNvPr id="1756" name="Google Shape;1756;p42"/>
            <p:cNvGrpSpPr/>
            <p:nvPr/>
          </p:nvGrpSpPr>
          <p:grpSpPr>
            <a:xfrm>
              <a:off x="2027582" y="609600"/>
              <a:ext cx="959526" cy="1110866"/>
              <a:chOff x="2107094" y="609600"/>
              <a:chExt cx="959526" cy="1110866"/>
            </a:xfrm>
          </p:grpSpPr>
          <p:sp>
            <p:nvSpPr>
              <p:cNvPr id="1757" name="Google Shape;1757;p42"/>
              <p:cNvSpPr/>
              <p:nvPr/>
            </p:nvSpPr>
            <p:spPr>
              <a:xfrm>
                <a:off x="2107094" y="609600"/>
                <a:ext cx="636105" cy="861391"/>
              </a:xfrm>
              <a:prstGeom prst="can">
                <a:avLst>
                  <a:gd fmla="val 25000" name="adj"/>
                </a:avLst>
              </a:prstGeom>
              <a:gradFill>
                <a:gsLst>
                  <a:gs pos="0">
                    <a:srgbClr val="FFEFD1"/>
                  </a:gs>
                  <a:gs pos="64999">
                    <a:srgbClr val="FAE75C"/>
                  </a:gs>
                  <a:gs pos="100000">
                    <a:srgbClr val="F2B800"/>
                  </a:gs>
                </a:gsLst>
                <a:lin ang="5400000" scaled="0"/>
              </a:gradFill>
              <a:ln cap="flat" cmpd="sng" w="12700">
                <a:solidFill>
                  <a:srgbClr val="BC8F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58" name="Google Shape;1758;p42"/>
              <p:cNvSpPr/>
              <p:nvPr/>
            </p:nvSpPr>
            <p:spPr>
              <a:xfrm>
                <a:off x="2431773" y="881271"/>
                <a:ext cx="470454" cy="682487"/>
              </a:xfrm>
              <a:prstGeom prst="can">
                <a:avLst>
                  <a:gd fmla="val 25000" name="adj"/>
                </a:avLst>
              </a:prstGeom>
              <a:gradFill>
                <a:gsLst>
                  <a:gs pos="0">
                    <a:srgbClr val="FFEFD1"/>
                  </a:gs>
                  <a:gs pos="64999">
                    <a:srgbClr val="FAE75C"/>
                  </a:gs>
                  <a:gs pos="100000">
                    <a:srgbClr val="F2B800"/>
                  </a:gs>
                </a:gsLst>
                <a:lin ang="5400000" scaled="0"/>
              </a:gradFill>
              <a:ln cap="flat" cmpd="sng" w="12700">
                <a:solidFill>
                  <a:srgbClr val="BC8F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59" name="Google Shape;1759;p42"/>
              <p:cNvSpPr/>
              <p:nvPr/>
            </p:nvSpPr>
            <p:spPr>
              <a:xfrm>
                <a:off x="2195763" y="1408889"/>
                <a:ext cx="870857" cy="311577"/>
              </a:xfrm>
              <a:prstGeom prst="rect">
                <a:avLst/>
              </a:prstGeom>
              <a:gradFill>
                <a:gsLst>
                  <a:gs pos="0">
                    <a:schemeClr val="lt1"/>
                  </a:gs>
                  <a:gs pos="100000">
                    <a:srgbClr val="FFFA8F"/>
                  </a:gs>
                </a:gsLst>
                <a:lin ang="5400000" scaled="0"/>
              </a:gradFill>
              <a:ln cap="flat" cmpd="sng" w="12700">
                <a:solidFill>
                  <a:srgbClr val="BC8F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Storage</a:t>
                </a:r>
                <a:endParaRPr b="0" i="0" sz="1800" u="none" cap="none" strike="noStrike">
                  <a:solidFill>
                    <a:schemeClr val="dk1"/>
                  </a:solidFill>
                  <a:latin typeface="Calibri"/>
                  <a:ea typeface="Calibri"/>
                  <a:cs typeface="Calibri"/>
                  <a:sym typeface="Calibri"/>
                </a:endParaRPr>
              </a:p>
            </p:txBody>
          </p:sp>
        </p:grpSp>
        <p:sp>
          <p:nvSpPr>
            <p:cNvPr id="1760" name="Google Shape;1760;p42"/>
            <p:cNvSpPr/>
            <p:nvPr/>
          </p:nvSpPr>
          <p:spPr>
            <a:xfrm>
              <a:off x="2981738" y="887896"/>
              <a:ext cx="198783" cy="172278"/>
            </a:xfrm>
            <a:prstGeom prst="right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61" name="Google Shape;1761;p42"/>
            <p:cNvSpPr/>
            <p:nvPr/>
          </p:nvSpPr>
          <p:spPr>
            <a:xfrm>
              <a:off x="4737630" y="854768"/>
              <a:ext cx="198783" cy="172278"/>
            </a:xfrm>
            <a:prstGeom prst="rightArrow">
              <a:avLst>
                <a:gd fmla="val 50000" name="adj1"/>
                <a:gd fmla="val 50000"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1762" name="Google Shape;1762;p42"/>
            <p:cNvGrpSpPr/>
            <p:nvPr/>
          </p:nvGrpSpPr>
          <p:grpSpPr>
            <a:xfrm>
              <a:off x="3282438" y="675867"/>
              <a:ext cx="1382327" cy="911633"/>
              <a:chOff x="3282438" y="675867"/>
              <a:chExt cx="1382327" cy="911633"/>
            </a:xfrm>
          </p:grpSpPr>
          <p:sp>
            <p:nvSpPr>
              <p:cNvPr id="1763" name="Google Shape;1763;p42"/>
              <p:cNvSpPr/>
              <p:nvPr/>
            </p:nvSpPr>
            <p:spPr>
              <a:xfrm>
                <a:off x="3909392" y="675867"/>
                <a:ext cx="622852" cy="569844"/>
              </a:xfrm>
              <a:prstGeom prst="rect">
                <a:avLst/>
              </a:prstGeom>
              <a:gradFill>
                <a:gsLst>
                  <a:gs pos="0">
                    <a:srgbClr val="FFEFD1"/>
                  </a:gs>
                  <a:gs pos="64999">
                    <a:srgbClr val="F0EBD5"/>
                  </a:gs>
                  <a:gs pos="100000">
                    <a:srgbClr val="D1C39F"/>
                  </a:gs>
                </a:gsLst>
                <a:lin ang="5400000" scaled="0"/>
              </a:gradFill>
              <a:ln cap="flat" cmpd="sng" w="12700">
                <a:solidFill>
                  <a:srgbClr val="FFEFD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64" name="Google Shape;1764;p42"/>
              <p:cNvSpPr/>
              <p:nvPr/>
            </p:nvSpPr>
            <p:spPr>
              <a:xfrm>
                <a:off x="3597968" y="735499"/>
                <a:ext cx="622852" cy="569844"/>
              </a:xfrm>
              <a:prstGeom prst="rect">
                <a:avLst/>
              </a:prstGeom>
              <a:gradFill>
                <a:gsLst>
                  <a:gs pos="0">
                    <a:srgbClr val="FFEFD1"/>
                  </a:gs>
                  <a:gs pos="64999">
                    <a:srgbClr val="F0EBD5"/>
                  </a:gs>
                  <a:gs pos="100000">
                    <a:srgbClr val="D1C39F"/>
                  </a:gs>
                </a:gsLst>
                <a:lin ang="5400000" scaled="0"/>
              </a:gradFill>
              <a:ln cap="flat" cmpd="sng" w="12700">
                <a:solidFill>
                  <a:srgbClr val="FFEFD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65" name="Google Shape;1765;p42"/>
              <p:cNvSpPr/>
              <p:nvPr/>
            </p:nvSpPr>
            <p:spPr>
              <a:xfrm>
                <a:off x="3313048" y="795131"/>
                <a:ext cx="622852" cy="569844"/>
              </a:xfrm>
              <a:prstGeom prst="rect">
                <a:avLst/>
              </a:prstGeom>
              <a:gradFill>
                <a:gsLst>
                  <a:gs pos="0">
                    <a:srgbClr val="FFEFD1"/>
                  </a:gs>
                  <a:gs pos="64999">
                    <a:srgbClr val="F0EBD5"/>
                  </a:gs>
                  <a:gs pos="100000">
                    <a:srgbClr val="D1C39F"/>
                  </a:gs>
                </a:gsLst>
                <a:lin ang="5400000" scaled="0"/>
              </a:gradFill>
              <a:ln cap="flat" cmpd="sng" w="12700">
                <a:solidFill>
                  <a:srgbClr val="FFEFD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1766" name="Google Shape;1766;p42"/>
              <p:cNvSpPr/>
              <p:nvPr/>
            </p:nvSpPr>
            <p:spPr>
              <a:xfrm>
                <a:off x="3282438" y="1276368"/>
                <a:ext cx="1382327" cy="311132"/>
              </a:xfrm>
              <a:prstGeom prst="rect">
                <a:avLst/>
              </a:prstGeom>
              <a:gradFill>
                <a:gsLst>
                  <a:gs pos="0">
                    <a:schemeClr val="lt1"/>
                  </a:gs>
                  <a:gs pos="100000">
                    <a:srgbClr val="FBEC81"/>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Arial"/>
                    <a:ea typeface="Arial"/>
                    <a:cs typeface="Arial"/>
                    <a:sym typeface="Arial"/>
                  </a:rPr>
                  <a:t>Virtual Image</a:t>
                </a:r>
                <a:endParaRPr b="0" i="0" sz="1800" u="none" cap="none" strike="noStrike">
                  <a:solidFill>
                    <a:schemeClr val="dk1"/>
                  </a:solidFill>
                  <a:latin typeface="Calibri"/>
                  <a:ea typeface="Calibri"/>
                  <a:cs typeface="Calibri"/>
                  <a:sym typeface="Calibri"/>
                </a:endParaRPr>
              </a:p>
            </p:txBody>
          </p:sp>
        </p:grpSp>
        <p:sp>
          <p:nvSpPr>
            <p:cNvPr id="1767" name="Google Shape;1767;p42"/>
            <p:cNvSpPr/>
            <p:nvPr/>
          </p:nvSpPr>
          <p:spPr>
            <a:xfrm>
              <a:off x="6693608" y="1926930"/>
              <a:ext cx="1383590" cy="405437"/>
            </a:xfrm>
            <a:prstGeom prst="rect">
              <a:avLst/>
            </a:prstGeom>
            <a:gradFill>
              <a:gsLst>
                <a:gs pos="0">
                  <a:schemeClr val="lt1"/>
                </a:gs>
                <a:gs pos="66000">
                  <a:srgbClr val="F2F2F2"/>
                </a:gs>
                <a:gs pos="100000">
                  <a:srgbClr val="D8D8D8"/>
                </a:gs>
              </a:gsLst>
              <a:lin ang="5400000" scaled="0"/>
            </a:gradFill>
            <a:ln cap="flat" cmpd="sng" w="12700">
              <a:solidFill>
                <a:srgbClr val="A5A5A5"/>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050"/>
                <a:buFont typeface="Arial"/>
                <a:buNone/>
              </a:pPr>
              <a:r>
                <a:rPr b="0" i="0" lang="en-GB" sz="1050" u="none" cap="none" strike="noStrike">
                  <a:solidFill>
                    <a:srgbClr val="3F3F3F"/>
                  </a:solidFill>
                  <a:latin typeface="Arial"/>
                  <a:ea typeface="Arial"/>
                  <a:cs typeface="Arial"/>
                  <a:sym typeface="Arial"/>
                </a:rPr>
                <a:t>Host emulation</a:t>
              </a:r>
              <a:endParaRPr b="0" i="0" sz="1050" u="none" cap="none" strike="noStrike">
                <a:solidFill>
                  <a:srgbClr val="3F3F3F"/>
                </a:solidFill>
                <a:latin typeface="Arial"/>
                <a:ea typeface="Arial"/>
                <a:cs typeface="Arial"/>
                <a:sym typeface="Arial"/>
              </a:endParaRPr>
            </a:p>
          </p:txBody>
        </p:sp>
      </p:grpSp>
      <p:sp>
        <p:nvSpPr>
          <p:cNvPr id="1768" name="Google Shape;1768;p4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4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775" name="Google Shape;1775;p43"/>
          <p:cNvSpPr/>
          <p:nvPr/>
        </p:nvSpPr>
        <p:spPr>
          <a:xfrm>
            <a:off x="710361" y="1776548"/>
            <a:ext cx="10753860" cy="3413761"/>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Hypervisors(or VMM): </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Hypervisor runs above the physical hardware.</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It runs in supervisor mode.</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It recreates a h/w environment in which guest operating systems are installed.</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It is a piece of s/w that enables us to run one or more VMs on a physical server(host).</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Two major types of hypervisor</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a:t>
            </a:r>
            <a:r>
              <a:rPr b="1" i="1" lang="en-GB" sz="2000" u="none" cap="none" strike="noStrike">
                <a:solidFill>
                  <a:schemeClr val="dk1"/>
                </a:solidFill>
                <a:latin typeface="Times"/>
                <a:ea typeface="Times"/>
                <a:cs typeface="Times"/>
                <a:sym typeface="Times"/>
              </a:rPr>
              <a:t>Type -I</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a:t>
            </a:r>
            <a:r>
              <a:rPr b="1" i="1" lang="en-GB" sz="2000" u="none" cap="none" strike="noStrike">
                <a:solidFill>
                  <a:schemeClr val="dk1"/>
                </a:solidFill>
                <a:latin typeface="Times"/>
                <a:ea typeface="Times"/>
                <a:cs typeface="Times"/>
                <a:sym typeface="Times"/>
              </a:rPr>
              <a:t>Type-II</a:t>
            </a:r>
            <a:endParaRPr b="1" i="0" sz="2000" u="none" cap="none" strike="noStrike">
              <a:solidFill>
                <a:schemeClr val="dk1"/>
              </a:solidFill>
              <a:latin typeface="Times"/>
              <a:ea typeface="Times"/>
              <a:cs typeface="Times"/>
              <a:sym typeface="Times"/>
            </a:endParaRPr>
          </a:p>
          <a:p>
            <a:pPr indent="-243840" lvl="0" marL="342900" marR="0" rtl="0" algn="just">
              <a:lnSpc>
                <a:spcPct val="100000"/>
              </a:lnSpc>
              <a:spcBef>
                <a:spcPts val="0"/>
              </a:spcBef>
              <a:spcAft>
                <a:spcPts val="0"/>
              </a:spcAft>
              <a:buClr>
                <a:schemeClr val="dk1"/>
              </a:buClr>
              <a:buSzPts val="1560"/>
              <a:buFont typeface="Calibri"/>
              <a:buNone/>
            </a:pPr>
            <a:r>
              <a:t/>
            </a:r>
            <a:endParaRPr b="1" i="0" sz="2000" u="none" cap="none" strike="noStrike">
              <a:solidFill>
                <a:schemeClr val="dk1"/>
              </a:solidFill>
              <a:latin typeface="Times"/>
              <a:ea typeface="Times"/>
              <a:cs typeface="Times"/>
              <a:sym typeface="Times"/>
            </a:endParaRPr>
          </a:p>
        </p:txBody>
      </p:sp>
      <p:sp>
        <p:nvSpPr>
          <p:cNvPr id="1776" name="Google Shape;1776;p4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4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dk1"/>
                </a:solidFill>
                <a:latin typeface="Raleway"/>
                <a:ea typeface="Raleway"/>
                <a:cs typeface="Raleway"/>
                <a:sym typeface="Raleway"/>
              </a:rPr>
              <a:t>Hardware Virtualization</a:t>
            </a:r>
            <a:r>
              <a:rPr b="1" i="0" lang="en-GB" sz="3200" u="none" cap="none" strike="noStrike">
                <a:solidFill>
                  <a:schemeClr val="dk1"/>
                </a:solidFill>
                <a:latin typeface="Arial"/>
                <a:ea typeface="Arial"/>
                <a:cs typeface="Arial"/>
                <a:sym typeface="Arial"/>
              </a:rPr>
              <a:t> </a:t>
            </a:r>
            <a:endParaRPr b="1" i="0" sz="3200" u="none" cap="none" strike="noStrike">
              <a:solidFill>
                <a:srgbClr val="604878"/>
              </a:solidFill>
              <a:latin typeface="Raleway Light"/>
              <a:ea typeface="Raleway Light"/>
              <a:cs typeface="Raleway Light"/>
              <a:sym typeface="Raleway Light"/>
            </a:endParaRPr>
          </a:p>
        </p:txBody>
      </p:sp>
      <p:sp>
        <p:nvSpPr>
          <p:cNvPr id="1783" name="Google Shape;1783;p44"/>
          <p:cNvSpPr/>
          <p:nvPr/>
        </p:nvSpPr>
        <p:spPr>
          <a:xfrm>
            <a:off x="710361" y="1254034"/>
            <a:ext cx="10753860" cy="474617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Hypervisors (Type-I):</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It runs directly on top of the hardware, takes place of OS.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Directly interact with the ISA exposed by the underlying hardware, and emulate this interface in order to allow the management of guest OS.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Also known as </a:t>
            </a:r>
            <a:r>
              <a:rPr b="0" i="1" lang="en-GB" sz="2000" u="none" cap="none" strike="noStrike">
                <a:solidFill>
                  <a:schemeClr val="dk1"/>
                </a:solidFill>
                <a:latin typeface="Times"/>
                <a:ea typeface="Times"/>
                <a:cs typeface="Times"/>
                <a:sym typeface="Times"/>
              </a:rPr>
              <a:t>native virtual machine.</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Hypervisors (Type-2):</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It requires the support of an operating system to provide virtualization services.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Programs managed by the OS, interact with OS through the ABI. </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Emulate the ISA of virtual h/w for guest OS.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Also called hosted virtual machine.</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0" i="1" lang="en-GB" sz="2000" u="sng" cap="none" strike="noStrike">
                <a:solidFill>
                  <a:schemeClr val="dk1"/>
                </a:solidFill>
                <a:latin typeface="Times"/>
                <a:ea typeface="Times"/>
                <a:cs typeface="Times"/>
                <a:sym typeface="Times"/>
              </a:rPr>
              <a:t>No modification to Operating System code for both Type-1 and Type-2 hypervisors</a:t>
            </a:r>
            <a:endParaRPr b="0" i="0" sz="2000" u="none" cap="none" strike="noStrike">
              <a:solidFill>
                <a:schemeClr val="dk1"/>
              </a:solidFill>
              <a:latin typeface="Times"/>
              <a:ea typeface="Times"/>
              <a:cs typeface="Times"/>
              <a:sym typeface="Times"/>
            </a:endParaRPr>
          </a:p>
          <a:p>
            <a:pPr indent="-243840" lvl="0" marL="342900" marR="0" rtl="0" algn="just">
              <a:lnSpc>
                <a:spcPct val="100000"/>
              </a:lnSpc>
              <a:spcBef>
                <a:spcPts val="0"/>
              </a:spcBef>
              <a:spcAft>
                <a:spcPts val="0"/>
              </a:spcAft>
              <a:buClr>
                <a:schemeClr val="dk1"/>
              </a:buClr>
              <a:buSzPts val="1560"/>
              <a:buFont typeface="Calibri"/>
              <a:buNone/>
            </a:pPr>
            <a:r>
              <a:t/>
            </a:r>
            <a:endParaRPr b="1" i="0" sz="2000" u="none" cap="none" strike="noStrike">
              <a:solidFill>
                <a:schemeClr val="dk1"/>
              </a:solidFill>
              <a:latin typeface="Times"/>
              <a:ea typeface="Times"/>
              <a:cs typeface="Times"/>
              <a:sym typeface="Times"/>
            </a:endParaRPr>
          </a:p>
        </p:txBody>
      </p:sp>
      <p:sp>
        <p:nvSpPr>
          <p:cNvPr id="1784" name="Google Shape;1784;p4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4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Hosted and  </a:t>
            </a:r>
            <a:r>
              <a:rPr lang="en-GB" sz="3200">
                <a:solidFill>
                  <a:schemeClr val="accent2"/>
                </a:solidFill>
                <a:latin typeface="Raleway"/>
                <a:ea typeface="Raleway"/>
                <a:cs typeface="Raleway"/>
                <a:sym typeface="Raleway"/>
              </a:rPr>
              <a:t>N</a:t>
            </a:r>
            <a:r>
              <a:rPr lang="en-GB" sz="3200" u="none" cap="none" strike="noStrike">
                <a:solidFill>
                  <a:schemeClr val="accent2"/>
                </a:solidFill>
                <a:latin typeface="Raleway"/>
                <a:ea typeface="Raleway"/>
                <a:cs typeface="Raleway"/>
                <a:sym typeface="Raleway"/>
              </a:rPr>
              <a:t>ative Hypervisors</a:t>
            </a:r>
            <a:endParaRPr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grpSp>
        <p:nvGrpSpPr>
          <p:cNvPr id="1791" name="Google Shape;1791;p45"/>
          <p:cNvGrpSpPr/>
          <p:nvPr/>
        </p:nvGrpSpPr>
        <p:grpSpPr>
          <a:xfrm>
            <a:off x="1654361" y="1603434"/>
            <a:ext cx="9109963" cy="4082473"/>
            <a:chOff x="733331" y="1312752"/>
            <a:chExt cx="5911913" cy="2625505"/>
          </a:xfrm>
        </p:grpSpPr>
        <p:sp>
          <p:nvSpPr>
            <p:cNvPr id="1792" name="Google Shape;1792;p45"/>
            <p:cNvSpPr/>
            <p:nvPr/>
          </p:nvSpPr>
          <p:spPr>
            <a:xfrm>
              <a:off x="733331" y="1312752"/>
              <a:ext cx="5911913" cy="26255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793" name="Google Shape;1793;p45"/>
            <p:cNvGrpSpPr/>
            <p:nvPr/>
          </p:nvGrpSpPr>
          <p:grpSpPr>
            <a:xfrm>
              <a:off x="845510" y="1464989"/>
              <a:ext cx="2766882" cy="2348583"/>
              <a:chOff x="845511" y="1464989"/>
              <a:chExt cx="2766884" cy="2348584"/>
            </a:xfrm>
          </p:grpSpPr>
          <p:cxnSp>
            <p:nvCxnSpPr>
              <p:cNvPr id="1794" name="Google Shape;1794;p45"/>
              <p:cNvCxnSpPr/>
              <p:nvPr/>
            </p:nvCxnSpPr>
            <p:spPr>
              <a:xfrm rot="10800000">
                <a:off x="1439561" y="2544026"/>
                <a:ext cx="2163779" cy="0"/>
              </a:xfrm>
              <a:prstGeom prst="straightConnector1">
                <a:avLst/>
              </a:prstGeom>
              <a:noFill/>
              <a:ln cap="flat" cmpd="sng" w="9525">
                <a:solidFill>
                  <a:srgbClr val="000000"/>
                </a:solidFill>
                <a:prstDash val="dash"/>
                <a:miter lim="800000"/>
                <a:headEnd len="sm" w="sm" type="none"/>
                <a:tailEnd len="sm" w="sm" type="none"/>
              </a:ln>
            </p:spPr>
          </p:cxnSp>
          <p:sp>
            <p:nvSpPr>
              <p:cNvPr id="1795" name="Google Shape;1795;p45"/>
              <p:cNvSpPr/>
              <p:nvPr/>
            </p:nvSpPr>
            <p:spPr>
              <a:xfrm>
                <a:off x="845511" y="2429812"/>
                <a:ext cx="530679" cy="22842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ABI</a:t>
                </a:r>
                <a:endParaRPr b="0" i="0" sz="1050" u="none" cap="none" strike="noStrike">
                  <a:solidFill>
                    <a:srgbClr val="000000"/>
                  </a:solidFill>
                  <a:latin typeface="Arial"/>
                  <a:ea typeface="Arial"/>
                  <a:cs typeface="Arial"/>
                  <a:sym typeface="Arial"/>
                </a:endParaRPr>
              </a:p>
            </p:txBody>
          </p:sp>
          <p:sp>
            <p:nvSpPr>
              <p:cNvPr id="1796" name="Google Shape;1796;p45"/>
              <p:cNvSpPr/>
              <p:nvPr/>
            </p:nvSpPr>
            <p:spPr>
              <a:xfrm>
                <a:off x="1665895" y="3341656"/>
                <a:ext cx="1711108" cy="471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630"/>
                  <a:buFont typeface="Noto Sans Symbols"/>
                  <a:buNone/>
                </a:pPr>
                <a:r>
                  <a:rPr b="0" i="0" lang="en-GB" sz="1050" u="none" cap="none" strike="noStrike">
                    <a:solidFill>
                      <a:srgbClr val="000000"/>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797" name="Google Shape;1797;p45"/>
              <p:cNvSpPr/>
              <p:nvPr/>
            </p:nvSpPr>
            <p:spPr>
              <a:xfrm>
                <a:off x="1665895" y="2658239"/>
                <a:ext cx="1711108" cy="471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Operative System</a:t>
                </a:r>
                <a:endParaRPr b="0" i="0" sz="1800" u="none" cap="none" strike="noStrike">
                  <a:solidFill>
                    <a:schemeClr val="dk1"/>
                  </a:solidFill>
                  <a:latin typeface="Calibri"/>
                  <a:ea typeface="Calibri"/>
                  <a:cs typeface="Calibri"/>
                  <a:sym typeface="Calibri"/>
                </a:endParaRPr>
              </a:p>
            </p:txBody>
          </p:sp>
          <p:cxnSp>
            <p:nvCxnSpPr>
              <p:cNvPr id="1798" name="Google Shape;1798;p45"/>
              <p:cNvCxnSpPr/>
              <p:nvPr/>
            </p:nvCxnSpPr>
            <p:spPr>
              <a:xfrm rot="10800000">
                <a:off x="1448615" y="3242861"/>
                <a:ext cx="2163780" cy="0"/>
              </a:xfrm>
              <a:prstGeom prst="straightConnector1">
                <a:avLst/>
              </a:prstGeom>
              <a:noFill/>
              <a:ln cap="flat" cmpd="sng" w="9525">
                <a:solidFill>
                  <a:srgbClr val="000000"/>
                </a:solidFill>
                <a:prstDash val="dash"/>
                <a:miter lim="800000"/>
                <a:headEnd len="sm" w="sm" type="none"/>
                <a:tailEnd len="sm" w="sm" type="none"/>
              </a:ln>
            </p:spPr>
          </p:cxnSp>
          <p:sp>
            <p:nvSpPr>
              <p:cNvPr id="1799" name="Google Shape;1799;p45"/>
              <p:cNvSpPr/>
              <p:nvPr/>
            </p:nvSpPr>
            <p:spPr>
              <a:xfrm>
                <a:off x="854564" y="3128647"/>
                <a:ext cx="530679" cy="22842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ISA</a:t>
                </a:r>
                <a:endParaRPr b="0" i="0" sz="1050" u="none" cap="none" strike="noStrike">
                  <a:solidFill>
                    <a:srgbClr val="000000"/>
                  </a:solidFill>
                  <a:latin typeface="Arial"/>
                  <a:ea typeface="Arial"/>
                  <a:cs typeface="Arial"/>
                  <a:sym typeface="Arial"/>
                </a:endParaRPr>
              </a:p>
            </p:txBody>
          </p:sp>
          <p:sp>
            <p:nvSpPr>
              <p:cNvPr id="1800" name="Google Shape;1800;p45"/>
              <p:cNvSpPr/>
              <p:nvPr/>
            </p:nvSpPr>
            <p:spPr>
              <a:xfrm>
                <a:off x="1674951" y="1952901"/>
                <a:ext cx="1711108" cy="471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Virtual Machine Manager</a:t>
                </a:r>
                <a:endParaRPr b="0" i="0" sz="1800" u="none" cap="none" strike="noStrike">
                  <a:solidFill>
                    <a:schemeClr val="dk1"/>
                  </a:solidFill>
                  <a:latin typeface="Calibri"/>
                  <a:ea typeface="Calibri"/>
                  <a:cs typeface="Calibri"/>
                  <a:sym typeface="Calibri"/>
                </a:endParaRPr>
              </a:p>
            </p:txBody>
          </p:sp>
          <p:cxnSp>
            <p:nvCxnSpPr>
              <p:cNvPr id="1801" name="Google Shape;1801;p45"/>
              <p:cNvCxnSpPr/>
              <p:nvPr/>
            </p:nvCxnSpPr>
            <p:spPr>
              <a:xfrm rot="10800000">
                <a:off x="1448616" y="1859861"/>
                <a:ext cx="2163779" cy="0"/>
              </a:xfrm>
              <a:prstGeom prst="straightConnector1">
                <a:avLst/>
              </a:prstGeom>
              <a:noFill/>
              <a:ln cap="flat" cmpd="sng" w="9525">
                <a:solidFill>
                  <a:srgbClr val="000000"/>
                </a:solidFill>
                <a:prstDash val="dash"/>
                <a:miter lim="800000"/>
                <a:headEnd len="sm" w="sm" type="none"/>
                <a:tailEnd len="sm" w="sm" type="none"/>
              </a:ln>
            </p:spPr>
          </p:cxnSp>
          <p:sp>
            <p:nvSpPr>
              <p:cNvPr id="1802" name="Google Shape;1802;p45"/>
              <p:cNvSpPr/>
              <p:nvPr/>
            </p:nvSpPr>
            <p:spPr>
              <a:xfrm>
                <a:off x="854565" y="1745647"/>
                <a:ext cx="530679" cy="22842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ISA</a:t>
                </a:r>
                <a:endParaRPr b="0" i="0" sz="1050" u="none" cap="none" strike="noStrike">
                  <a:solidFill>
                    <a:srgbClr val="000000"/>
                  </a:solidFill>
                  <a:latin typeface="Arial"/>
                  <a:ea typeface="Arial"/>
                  <a:cs typeface="Arial"/>
                  <a:sym typeface="Arial"/>
                </a:endParaRPr>
              </a:p>
            </p:txBody>
          </p:sp>
          <p:sp>
            <p:nvSpPr>
              <p:cNvPr id="1803" name="Google Shape;1803;p45"/>
              <p:cNvSpPr/>
              <p:nvPr/>
            </p:nvSpPr>
            <p:spPr>
              <a:xfrm>
                <a:off x="1684005" y="1464990"/>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04" name="Google Shape;1804;p45"/>
              <p:cNvSpPr/>
              <p:nvPr/>
            </p:nvSpPr>
            <p:spPr>
              <a:xfrm>
                <a:off x="2118687" y="1464989"/>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05" name="Google Shape;1805;p45"/>
              <p:cNvSpPr/>
              <p:nvPr/>
            </p:nvSpPr>
            <p:spPr>
              <a:xfrm>
                <a:off x="2551806" y="1464989"/>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06" name="Google Shape;1806;p45"/>
              <p:cNvSpPr/>
              <p:nvPr/>
            </p:nvSpPr>
            <p:spPr>
              <a:xfrm>
                <a:off x="2987762" y="1468891"/>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grpSp>
        <p:grpSp>
          <p:nvGrpSpPr>
            <p:cNvPr id="1807" name="Google Shape;1807;p45"/>
            <p:cNvGrpSpPr/>
            <p:nvPr/>
          </p:nvGrpSpPr>
          <p:grpSpPr>
            <a:xfrm>
              <a:off x="3726620" y="2148497"/>
              <a:ext cx="2770217" cy="1660555"/>
              <a:chOff x="3726623" y="2148497"/>
              <a:chExt cx="2770219" cy="1660556"/>
            </a:xfrm>
          </p:grpSpPr>
          <p:sp>
            <p:nvSpPr>
              <p:cNvPr id="1808" name="Google Shape;1808;p45"/>
              <p:cNvSpPr/>
              <p:nvPr/>
            </p:nvSpPr>
            <p:spPr>
              <a:xfrm>
                <a:off x="4025380" y="3337136"/>
                <a:ext cx="1711107" cy="471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630"/>
                  <a:buFont typeface="Noto Sans Symbols"/>
                  <a:buNone/>
                </a:pPr>
                <a:r>
                  <a:rPr b="0" i="0" lang="en-GB" sz="1050" u="none" cap="none" strike="noStrike">
                    <a:solidFill>
                      <a:srgbClr val="000000"/>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cxnSp>
            <p:nvCxnSpPr>
              <p:cNvPr id="1809" name="Google Shape;1809;p45"/>
              <p:cNvCxnSpPr/>
              <p:nvPr/>
            </p:nvCxnSpPr>
            <p:spPr>
              <a:xfrm rot="10800000">
                <a:off x="3726623" y="3238342"/>
                <a:ext cx="2163780" cy="0"/>
              </a:xfrm>
              <a:prstGeom prst="straightConnector1">
                <a:avLst/>
              </a:prstGeom>
              <a:noFill/>
              <a:ln cap="flat" cmpd="sng" w="9525">
                <a:solidFill>
                  <a:srgbClr val="000000"/>
                </a:solidFill>
                <a:prstDash val="dash"/>
                <a:miter lim="800000"/>
                <a:headEnd len="sm" w="sm" type="none"/>
                <a:tailEnd len="sm" w="sm" type="none"/>
              </a:ln>
            </p:spPr>
          </p:cxnSp>
          <p:sp>
            <p:nvSpPr>
              <p:cNvPr id="1810" name="Google Shape;1810;p45"/>
              <p:cNvSpPr/>
              <p:nvPr/>
            </p:nvSpPr>
            <p:spPr>
              <a:xfrm>
                <a:off x="5966163" y="3124128"/>
                <a:ext cx="530679" cy="22842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ISA</a:t>
                </a:r>
                <a:endParaRPr b="0" i="0" sz="1050" u="none" cap="none" strike="noStrike">
                  <a:solidFill>
                    <a:srgbClr val="000000"/>
                  </a:solidFill>
                  <a:latin typeface="Arial"/>
                  <a:ea typeface="Arial"/>
                  <a:cs typeface="Arial"/>
                  <a:sym typeface="Arial"/>
                </a:endParaRPr>
              </a:p>
            </p:txBody>
          </p:sp>
          <p:sp>
            <p:nvSpPr>
              <p:cNvPr id="1811" name="Google Shape;1811;p45"/>
              <p:cNvSpPr/>
              <p:nvPr/>
            </p:nvSpPr>
            <p:spPr>
              <a:xfrm>
                <a:off x="4034436" y="2645462"/>
                <a:ext cx="1711107" cy="471917"/>
              </a:xfrm>
              <a:prstGeom prst="rect">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Virtual Machine Manager</a:t>
                </a:r>
                <a:endParaRPr b="0" i="0" sz="1800" u="none" cap="none" strike="noStrike">
                  <a:solidFill>
                    <a:schemeClr val="dk1"/>
                  </a:solidFill>
                  <a:latin typeface="Calibri"/>
                  <a:ea typeface="Calibri"/>
                  <a:cs typeface="Calibri"/>
                  <a:sym typeface="Calibri"/>
                </a:endParaRPr>
              </a:p>
            </p:txBody>
          </p:sp>
          <p:cxnSp>
            <p:nvCxnSpPr>
              <p:cNvPr id="1812" name="Google Shape;1812;p45"/>
              <p:cNvCxnSpPr/>
              <p:nvPr/>
            </p:nvCxnSpPr>
            <p:spPr>
              <a:xfrm rot="10800000">
                <a:off x="3726623" y="2543369"/>
                <a:ext cx="2163780" cy="0"/>
              </a:xfrm>
              <a:prstGeom prst="straightConnector1">
                <a:avLst/>
              </a:prstGeom>
              <a:noFill/>
              <a:ln cap="flat" cmpd="sng" w="9525">
                <a:solidFill>
                  <a:srgbClr val="000000"/>
                </a:solidFill>
                <a:prstDash val="dash"/>
                <a:miter lim="800000"/>
                <a:headEnd len="sm" w="sm" type="none"/>
                <a:tailEnd len="sm" w="sm" type="none"/>
              </a:ln>
            </p:spPr>
          </p:cxnSp>
          <p:sp>
            <p:nvSpPr>
              <p:cNvPr id="1813" name="Google Shape;1813;p45"/>
              <p:cNvSpPr/>
              <p:nvPr/>
            </p:nvSpPr>
            <p:spPr>
              <a:xfrm>
                <a:off x="5966162" y="2429156"/>
                <a:ext cx="530679" cy="228428"/>
              </a:xfrm>
              <a:prstGeom prst="roundRect">
                <a:avLst>
                  <a:gd fmla="val 16667" name="adj"/>
                </a:avLst>
              </a:prstGeom>
              <a:solidFill>
                <a:schemeClr val="lt1"/>
              </a:solidFill>
              <a:ln cap="flat" cmpd="sng" w="12700">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ISA</a:t>
                </a:r>
                <a:endParaRPr b="0" i="0" sz="1050" u="none" cap="none" strike="noStrike">
                  <a:solidFill>
                    <a:srgbClr val="000000"/>
                  </a:solidFill>
                  <a:latin typeface="Arial"/>
                  <a:ea typeface="Arial"/>
                  <a:cs typeface="Arial"/>
                  <a:sym typeface="Arial"/>
                </a:endParaRPr>
              </a:p>
            </p:txBody>
          </p:sp>
          <p:sp>
            <p:nvSpPr>
              <p:cNvPr id="1814" name="Google Shape;1814;p45"/>
              <p:cNvSpPr/>
              <p:nvPr/>
            </p:nvSpPr>
            <p:spPr>
              <a:xfrm>
                <a:off x="4043488" y="2148499"/>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15" name="Google Shape;1815;p45"/>
              <p:cNvSpPr/>
              <p:nvPr/>
            </p:nvSpPr>
            <p:spPr>
              <a:xfrm>
                <a:off x="4478170" y="2148498"/>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16" name="Google Shape;1816;p45"/>
              <p:cNvSpPr/>
              <p:nvPr/>
            </p:nvSpPr>
            <p:spPr>
              <a:xfrm>
                <a:off x="4911289" y="2148497"/>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1817" name="Google Shape;1817;p45"/>
              <p:cNvSpPr/>
              <p:nvPr/>
            </p:nvSpPr>
            <p:spPr>
              <a:xfrm>
                <a:off x="5347245" y="2152399"/>
                <a:ext cx="398294" cy="280657"/>
              </a:xfrm>
              <a:prstGeom prst="rect">
                <a:avLst/>
              </a:prstGeom>
              <a:solidFill>
                <a:schemeClr val="lt1"/>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00000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grpSp>
      </p:grpSp>
      <p:sp>
        <p:nvSpPr>
          <p:cNvPr id="1818" name="Google Shape;1818;p4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4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Type 1 Hypervisor</a:t>
            </a:r>
            <a:endParaRPr i="0" sz="3200" u="none" cap="none" strike="noStrike">
              <a:solidFill>
                <a:schemeClr val="accent2"/>
              </a:solidFill>
              <a:latin typeface="Raleway"/>
              <a:ea typeface="Raleway"/>
              <a:cs typeface="Raleway"/>
              <a:sym typeface="Raleway"/>
            </a:endParaRPr>
          </a:p>
        </p:txBody>
      </p:sp>
      <p:sp>
        <p:nvSpPr>
          <p:cNvPr id="1825" name="Google Shape;1825;p46"/>
          <p:cNvSpPr/>
          <p:nvPr/>
        </p:nvSpPr>
        <p:spPr>
          <a:xfrm>
            <a:off x="719070" y="1549849"/>
            <a:ext cx="6439376" cy="416297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108585" lvl="0" marL="207645" marR="0" rtl="0" algn="l">
              <a:lnSpc>
                <a:spcPct val="150000"/>
              </a:lnSpc>
              <a:spcBef>
                <a:spcPts val="0"/>
              </a:spcBef>
              <a:spcAft>
                <a:spcPts val="0"/>
              </a:spcAft>
              <a:buClr>
                <a:srgbClr val="434DD6"/>
              </a:buClr>
              <a:buSzPts val="1560"/>
              <a:buFont typeface="Times New Roman"/>
              <a:buNone/>
            </a:pPr>
            <a:r>
              <a:t/>
            </a:r>
            <a:endParaRPr b="0" i="0" sz="2000" u="none" cap="none" strike="noStrike">
              <a:solidFill>
                <a:schemeClr val="dk1"/>
              </a:solidFill>
              <a:latin typeface="Times"/>
              <a:ea typeface="Times"/>
              <a:cs typeface="Times"/>
              <a:sym typeface="Times"/>
            </a:endParaRPr>
          </a:p>
          <a:p>
            <a:pPr indent="-207645" lvl="0" marL="207645" marR="0" rtl="0" algn="l">
              <a:lnSpc>
                <a:spcPct val="150000"/>
              </a:lnSpc>
              <a:spcBef>
                <a:spcPts val="0"/>
              </a:spcBef>
              <a:spcAft>
                <a:spcPts val="0"/>
              </a:spcAft>
              <a:buClr>
                <a:srgbClr val="434DD6"/>
              </a:buClr>
              <a:buSzPts val="1560"/>
              <a:buFont typeface="Times New Roman"/>
              <a:buChar char="•"/>
            </a:pPr>
            <a:r>
              <a:rPr b="0" i="0" lang="en-GB" sz="2000" u="none" cap="none" strike="noStrike">
                <a:solidFill>
                  <a:schemeClr val="dk1"/>
                </a:solidFill>
                <a:latin typeface="Times"/>
                <a:ea typeface="Times"/>
                <a:cs typeface="Times"/>
                <a:sym typeface="Times"/>
              </a:rPr>
              <a:t>Unmodified Operating System is running in user mode </a:t>
            </a:r>
            <a:endParaRPr b="0" i="0" sz="2000" u="none" cap="none" strike="noStrike">
              <a:solidFill>
                <a:schemeClr val="dk1"/>
              </a:solidFill>
              <a:latin typeface="Times"/>
              <a:ea typeface="Times"/>
              <a:cs typeface="Times"/>
              <a:sym typeface="Times"/>
            </a:endParaRPr>
          </a:p>
          <a:p>
            <a:pPr indent="-173355" lvl="1" marL="450215" marR="0" rtl="0" algn="l">
              <a:lnSpc>
                <a:spcPct val="150000"/>
              </a:lnSpc>
              <a:spcBef>
                <a:spcPts val="25"/>
              </a:spcBef>
              <a:spcAft>
                <a:spcPts val="0"/>
              </a:spcAft>
              <a:buClr>
                <a:srgbClr val="434DD6"/>
              </a:buClr>
              <a:buSzPts val="1440"/>
              <a:buFont typeface="Times New Roman"/>
              <a:buChar char="–"/>
            </a:pPr>
            <a:r>
              <a:rPr b="0" i="0" lang="en-GB" sz="2000" u="none" cap="none" strike="noStrike">
                <a:solidFill>
                  <a:schemeClr val="dk1"/>
                </a:solidFill>
                <a:latin typeface="Times"/>
                <a:ea typeface="Times"/>
                <a:cs typeface="Times"/>
                <a:sym typeface="Times"/>
              </a:rPr>
              <a:t>But it thinks it is running in kernel mode (</a:t>
            </a:r>
            <a:r>
              <a:rPr b="0" i="1" lang="en-GB" sz="2000" u="none" cap="none" strike="noStrike">
                <a:solidFill>
                  <a:schemeClr val="dk1"/>
                </a:solidFill>
                <a:latin typeface="Times"/>
                <a:ea typeface="Times"/>
                <a:cs typeface="Times"/>
                <a:sym typeface="Times"/>
              </a:rPr>
              <a:t>virtual kernel mode)</a:t>
            </a:r>
            <a:endParaRPr b="0" i="0" sz="2000" u="none" cap="none" strike="noStrike">
              <a:solidFill>
                <a:schemeClr val="dk1"/>
              </a:solidFill>
              <a:latin typeface="Times"/>
              <a:ea typeface="Times"/>
              <a:cs typeface="Times"/>
              <a:sym typeface="Times"/>
            </a:endParaRPr>
          </a:p>
          <a:p>
            <a:pPr indent="-173355" lvl="1" marL="450215" marR="0" rtl="0" algn="l">
              <a:lnSpc>
                <a:spcPct val="150000"/>
              </a:lnSpc>
              <a:spcBef>
                <a:spcPts val="75"/>
              </a:spcBef>
              <a:spcAft>
                <a:spcPts val="0"/>
              </a:spcAft>
              <a:buClr>
                <a:srgbClr val="434DD6"/>
              </a:buClr>
              <a:buSzPts val="1440"/>
              <a:buFont typeface="Times New Roman"/>
              <a:buChar char="–"/>
            </a:pPr>
            <a:r>
              <a:rPr b="0" i="0" lang="en-GB" sz="2000" u="none" cap="none" strike="noStrike">
                <a:solidFill>
                  <a:schemeClr val="dk1"/>
                </a:solidFill>
                <a:latin typeface="Times"/>
                <a:ea typeface="Times"/>
                <a:cs typeface="Times"/>
                <a:sym typeface="Times"/>
              </a:rPr>
              <a:t>privileged instructions trap; </a:t>
            </a:r>
            <a:endParaRPr b="0" i="0" sz="2000" u="none" cap="none" strike="noStrike">
              <a:solidFill>
                <a:schemeClr val="dk1"/>
              </a:solidFill>
              <a:latin typeface="Times"/>
              <a:ea typeface="Times"/>
              <a:cs typeface="Times"/>
              <a:sym typeface="Times"/>
            </a:endParaRPr>
          </a:p>
          <a:p>
            <a:pPr indent="-173355" lvl="1" marL="450215" marR="0" rtl="0" algn="l">
              <a:lnSpc>
                <a:spcPct val="150000"/>
              </a:lnSpc>
              <a:spcBef>
                <a:spcPts val="75"/>
              </a:spcBef>
              <a:spcAft>
                <a:spcPts val="0"/>
              </a:spcAft>
              <a:buClr>
                <a:srgbClr val="434DD6"/>
              </a:buClr>
              <a:buSzPts val="1440"/>
              <a:buFont typeface="Times New Roman"/>
              <a:buChar char="–"/>
            </a:pPr>
            <a:r>
              <a:rPr b="0" i="0" lang="en-GB" sz="2000" u="none" cap="none" strike="noStrike">
                <a:solidFill>
                  <a:schemeClr val="dk1"/>
                </a:solidFill>
                <a:latin typeface="Times"/>
                <a:ea typeface="Times"/>
                <a:cs typeface="Times"/>
                <a:sym typeface="Times"/>
              </a:rPr>
              <a:t>Hypervisor is the “real kernel”</a:t>
            </a:r>
            <a:endParaRPr b="0" i="0" sz="2000" u="none" cap="none" strike="noStrike">
              <a:solidFill>
                <a:schemeClr val="dk1"/>
              </a:solidFill>
              <a:latin typeface="Times"/>
              <a:ea typeface="Times"/>
              <a:cs typeface="Times"/>
              <a:sym typeface="Times"/>
            </a:endParaRPr>
          </a:p>
          <a:p>
            <a:pPr indent="-138429" lvl="2" marL="692785" marR="0" rtl="0" algn="l">
              <a:lnSpc>
                <a:spcPct val="150000"/>
              </a:lnSpc>
              <a:spcBef>
                <a:spcPts val="75"/>
              </a:spcBef>
              <a:spcAft>
                <a:spcPts val="0"/>
              </a:spcAft>
              <a:buClr>
                <a:srgbClr val="434DD6"/>
              </a:buClr>
              <a:buSzPts val="1560"/>
              <a:buFont typeface="Times New Roman"/>
              <a:buChar char="•"/>
            </a:pPr>
            <a:r>
              <a:rPr b="0" i="0" lang="en-GB" sz="2000" u="none" cap="none" strike="noStrike">
                <a:solidFill>
                  <a:schemeClr val="dk1"/>
                </a:solidFill>
                <a:latin typeface="Times"/>
                <a:ea typeface="Times"/>
                <a:cs typeface="Times"/>
                <a:sym typeface="Times"/>
              </a:rPr>
              <a:t>Upon trap, executes privileged operations</a:t>
            </a:r>
            <a:endParaRPr b="0" i="0" sz="2000" u="none" cap="none" strike="noStrike">
              <a:solidFill>
                <a:schemeClr val="dk1"/>
              </a:solidFill>
              <a:latin typeface="Times"/>
              <a:ea typeface="Times"/>
              <a:cs typeface="Times"/>
              <a:sym typeface="Times"/>
            </a:endParaRPr>
          </a:p>
          <a:p>
            <a:pPr indent="-138429" lvl="2" marL="692785" marR="0" rtl="0" algn="l">
              <a:lnSpc>
                <a:spcPct val="150000"/>
              </a:lnSpc>
              <a:spcBef>
                <a:spcPts val="15"/>
              </a:spcBef>
              <a:spcAft>
                <a:spcPts val="0"/>
              </a:spcAft>
              <a:buClr>
                <a:srgbClr val="434DD6"/>
              </a:buClr>
              <a:buSzPts val="1560"/>
              <a:buFont typeface="Times New Roman"/>
              <a:buChar char="•"/>
            </a:pPr>
            <a:r>
              <a:rPr b="0" i="0" lang="en-GB" sz="2000" u="none" cap="none" strike="noStrike">
                <a:solidFill>
                  <a:schemeClr val="dk1"/>
                </a:solidFill>
                <a:latin typeface="Times"/>
                <a:ea typeface="Times"/>
                <a:cs typeface="Times"/>
                <a:sym typeface="Times"/>
              </a:rPr>
              <a:t>Or emulates what the hardware would do</a:t>
            </a:r>
            <a:endParaRPr b="0" i="0" sz="2000" u="none" cap="none" strike="noStrike">
              <a:solidFill>
                <a:schemeClr val="dk1"/>
              </a:solidFill>
              <a:latin typeface="Times"/>
              <a:ea typeface="Times"/>
              <a:cs typeface="Times"/>
              <a:sym typeface="Times"/>
            </a:endParaRPr>
          </a:p>
          <a:p>
            <a:pPr indent="0" lvl="2" marL="554355" marR="0" rtl="0" algn="l">
              <a:lnSpc>
                <a:spcPct val="150000"/>
              </a:lnSpc>
              <a:spcBef>
                <a:spcPts val="15"/>
              </a:spcBef>
              <a:spcAft>
                <a:spcPts val="0"/>
              </a:spcAft>
              <a:buClr>
                <a:srgbClr val="000000"/>
              </a:buClr>
              <a:buSzPts val="2000"/>
              <a:buFont typeface="Arial"/>
              <a:buNone/>
            </a:pPr>
            <a:r>
              <a:rPr b="0" i="0" lang="en-GB" sz="2000" u="sng" cap="none" strike="noStrike">
                <a:solidFill>
                  <a:schemeClr val="dk1"/>
                </a:solidFill>
                <a:latin typeface="Times"/>
                <a:ea typeface="Times"/>
                <a:cs typeface="Times"/>
                <a:sym typeface="Times"/>
                <a:hlinkClick r:id="rId3">
                  <a:extLst>
                    <a:ext uri="{A12FA001-AC4F-418D-AE19-62706E023703}">
                      <ahyp:hlinkClr val="tx"/>
                    </a:ext>
                  </a:extLst>
                </a:hlinkClick>
              </a:rPr>
              <a:t>Ex: VMware ESXi</a:t>
            </a:r>
            <a:r>
              <a:rPr b="0" i="0" lang="en-GB" sz="2000" u="none" cap="none" strike="noStrike">
                <a:solidFill>
                  <a:schemeClr val="dk1"/>
                </a:solidFill>
                <a:latin typeface="Times"/>
                <a:ea typeface="Times"/>
                <a:cs typeface="Times"/>
                <a:sym typeface="Times"/>
              </a:rPr>
              <a:t> or Microsoft Hyper-V </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1826" name="Google Shape;1826;p46"/>
          <p:cNvSpPr/>
          <p:nvPr/>
        </p:nvSpPr>
        <p:spPr>
          <a:xfrm>
            <a:off x="7498079" y="2177142"/>
            <a:ext cx="4288295" cy="197718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827" name="Google Shape;1827;p4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47"/>
          <p:cNvSpPr txBox="1"/>
          <p:nvPr/>
        </p:nvSpPr>
        <p:spPr>
          <a:xfrm>
            <a:off x="420450" y="122875"/>
            <a:ext cx="99474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2800" u="none" cap="none" strike="noStrike">
                <a:solidFill>
                  <a:schemeClr val="accent2"/>
                </a:solidFill>
                <a:latin typeface="Raleway"/>
                <a:ea typeface="Raleway"/>
                <a:cs typeface="Raleway"/>
                <a:sym typeface="Raleway"/>
              </a:rPr>
              <a:t>Type 1 Hypervisor CASE STUDY  MICROSOFT HYPER-V</a:t>
            </a:r>
            <a:endParaRPr i="0" sz="28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1834" name="Google Shape;1834;p47"/>
          <p:cNvSpPr/>
          <p:nvPr/>
        </p:nvSpPr>
        <p:spPr>
          <a:xfrm>
            <a:off x="2200633" y="1119079"/>
            <a:ext cx="7752348" cy="530647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835" name="Google Shape;1835;p4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4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Type 2 Hypervisor</a:t>
            </a:r>
            <a:endParaRPr i="0" sz="3200" u="none" cap="none" strike="noStrike">
              <a:solidFill>
                <a:schemeClr val="accent2"/>
              </a:solidFill>
              <a:latin typeface="Raleway"/>
              <a:ea typeface="Raleway"/>
              <a:cs typeface="Raleway"/>
              <a:sym typeface="Raleway"/>
            </a:endParaRPr>
          </a:p>
        </p:txBody>
      </p:sp>
      <p:sp>
        <p:nvSpPr>
          <p:cNvPr id="1842" name="Google Shape;1842;p48"/>
          <p:cNvSpPr/>
          <p:nvPr/>
        </p:nvSpPr>
        <p:spPr>
          <a:xfrm>
            <a:off x="5812699" y="1672046"/>
            <a:ext cx="5604238" cy="414528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92075" lvl="0" marL="401320" marR="0" rtl="0" algn="l">
              <a:lnSpc>
                <a:spcPct val="100000"/>
              </a:lnSpc>
              <a:spcBef>
                <a:spcPts val="0"/>
              </a:spcBef>
              <a:spcAft>
                <a:spcPts val="0"/>
              </a:spcAft>
              <a:buClr>
                <a:srgbClr val="434DD6"/>
              </a:buClr>
              <a:buSzPts val="1820"/>
              <a:buFont typeface="Times New Roman"/>
              <a:buNone/>
            </a:pPr>
            <a:r>
              <a:t/>
            </a:r>
            <a:endParaRPr b="0" i="0" sz="2000" u="none" cap="none" strike="noStrike">
              <a:solidFill>
                <a:schemeClr val="dk1"/>
              </a:solidFill>
              <a:latin typeface="Times"/>
              <a:ea typeface="Times"/>
              <a:cs typeface="Times"/>
              <a:sym typeface="Times"/>
            </a:endParaRPr>
          </a:p>
          <a:p>
            <a:pPr indent="-207645" lvl="0" marL="401320" marR="0" rtl="0" algn="l">
              <a:lnSpc>
                <a:spcPct val="100000"/>
              </a:lnSpc>
              <a:spcBef>
                <a:spcPts val="0"/>
              </a:spcBef>
              <a:spcAft>
                <a:spcPts val="0"/>
              </a:spcAft>
              <a:buClr>
                <a:srgbClr val="434DD6"/>
              </a:buClr>
              <a:buSzPts val="1820"/>
              <a:buFont typeface="Times New Roman"/>
              <a:buChar char="•"/>
            </a:pPr>
            <a:r>
              <a:rPr b="0" i="0" lang="en-GB" sz="2000" u="none" cap="none" strike="noStrike">
                <a:solidFill>
                  <a:schemeClr val="dk1"/>
                </a:solidFill>
                <a:latin typeface="Times"/>
                <a:ea typeface="Times"/>
                <a:cs typeface="Times"/>
                <a:sym typeface="Times"/>
              </a:rPr>
              <a:t>VMWare example</a:t>
            </a:r>
            <a:endParaRPr b="0" i="0" sz="2000" u="none" cap="none" strike="noStrike">
              <a:solidFill>
                <a:schemeClr val="dk1"/>
              </a:solidFill>
              <a:latin typeface="Times"/>
              <a:ea typeface="Times"/>
              <a:cs typeface="Times"/>
              <a:sym typeface="Times"/>
            </a:endParaRPr>
          </a:p>
          <a:p>
            <a:pPr indent="-172720" lvl="1" marL="643890" marR="0" rtl="0" algn="l">
              <a:lnSpc>
                <a:spcPct val="100000"/>
              </a:lnSpc>
              <a:spcBef>
                <a:spcPts val="210"/>
              </a:spcBef>
              <a:spcAft>
                <a:spcPts val="0"/>
              </a:spcAft>
              <a:buClr>
                <a:srgbClr val="434DD6"/>
              </a:buClr>
              <a:buSzPts val="1680"/>
              <a:buFont typeface="Times New Roman"/>
              <a:buChar char="–"/>
            </a:pPr>
            <a:r>
              <a:rPr b="0" i="0" lang="en-GB" sz="2000" u="none" cap="none" strike="noStrike">
                <a:solidFill>
                  <a:schemeClr val="dk1"/>
                </a:solidFill>
                <a:latin typeface="Times"/>
                <a:ea typeface="Times"/>
                <a:cs typeface="Times"/>
                <a:sym typeface="Times"/>
              </a:rPr>
              <a:t>Type 2 hypervisor Upon loading program: scans code for basic blocks</a:t>
            </a:r>
            <a:endParaRPr b="0" i="0" sz="2000" u="none" cap="none" strike="noStrike">
              <a:solidFill>
                <a:schemeClr val="dk1"/>
              </a:solidFill>
              <a:latin typeface="Times"/>
              <a:ea typeface="Times"/>
              <a:cs typeface="Times"/>
              <a:sym typeface="Times"/>
            </a:endParaRPr>
          </a:p>
          <a:p>
            <a:pPr indent="-172720" lvl="1" marL="643890" marR="0" rtl="0" algn="l">
              <a:lnSpc>
                <a:spcPct val="100000"/>
              </a:lnSpc>
              <a:spcBef>
                <a:spcPts val="260"/>
              </a:spcBef>
              <a:spcAft>
                <a:spcPts val="0"/>
              </a:spcAft>
              <a:buClr>
                <a:srgbClr val="434DD6"/>
              </a:buClr>
              <a:buSzPts val="1680"/>
              <a:buFont typeface="Times New Roman"/>
              <a:buChar char="–"/>
            </a:pPr>
            <a:r>
              <a:rPr b="0" i="0" lang="en-GB" sz="2000" u="none" cap="none" strike="noStrike">
                <a:solidFill>
                  <a:schemeClr val="dk1"/>
                </a:solidFill>
                <a:latin typeface="Times"/>
                <a:ea typeface="Times"/>
                <a:cs typeface="Times"/>
                <a:sym typeface="Times"/>
              </a:rPr>
              <a:t>If sensitive instructions, replace by VMware procedure</a:t>
            </a:r>
            <a:endParaRPr b="0" i="0" sz="2000" u="none" cap="none" strike="noStrike">
              <a:solidFill>
                <a:schemeClr val="dk1"/>
              </a:solidFill>
              <a:latin typeface="Times"/>
              <a:ea typeface="Times"/>
              <a:cs typeface="Times"/>
              <a:sym typeface="Times"/>
            </a:endParaRPr>
          </a:p>
          <a:p>
            <a:pPr indent="-138430" lvl="2" marL="886460" marR="0" rtl="0" algn="l">
              <a:lnSpc>
                <a:spcPct val="100000"/>
              </a:lnSpc>
              <a:spcBef>
                <a:spcPts val="200"/>
              </a:spcBef>
              <a:spcAft>
                <a:spcPts val="0"/>
              </a:spcAft>
              <a:buClr>
                <a:srgbClr val="434DD6"/>
              </a:buClr>
              <a:buSzPts val="1820"/>
              <a:buFont typeface="Times New Roman"/>
              <a:buChar char="•"/>
            </a:pPr>
            <a:r>
              <a:rPr b="0" i="0" lang="en-GB" sz="2000" u="none" cap="none" strike="noStrike">
                <a:solidFill>
                  <a:schemeClr val="dk1"/>
                </a:solidFill>
                <a:latin typeface="Times"/>
                <a:ea typeface="Times"/>
                <a:cs typeface="Times"/>
                <a:sym typeface="Times"/>
              </a:rPr>
              <a:t>Binary translation</a:t>
            </a:r>
            <a:endParaRPr b="0" i="0" sz="2000" u="none" cap="none" strike="noStrike">
              <a:solidFill>
                <a:schemeClr val="dk1"/>
              </a:solidFill>
              <a:latin typeface="Times"/>
              <a:ea typeface="Times"/>
              <a:cs typeface="Times"/>
              <a:sym typeface="Times"/>
            </a:endParaRPr>
          </a:p>
          <a:p>
            <a:pPr indent="-172720" lvl="1" marL="643890" marR="0" rtl="0" algn="l">
              <a:lnSpc>
                <a:spcPct val="100000"/>
              </a:lnSpc>
              <a:spcBef>
                <a:spcPts val="200"/>
              </a:spcBef>
              <a:spcAft>
                <a:spcPts val="0"/>
              </a:spcAft>
              <a:buClr>
                <a:srgbClr val="434DD6"/>
              </a:buClr>
              <a:buSzPts val="1680"/>
              <a:buFont typeface="Times New Roman"/>
              <a:buChar char="–"/>
            </a:pPr>
            <a:r>
              <a:rPr b="0" i="0" lang="en-GB" sz="2000" u="none" cap="none" strike="noStrike">
                <a:solidFill>
                  <a:schemeClr val="dk1"/>
                </a:solidFill>
                <a:latin typeface="Times"/>
                <a:ea typeface="Times"/>
                <a:cs typeface="Times"/>
                <a:sym typeface="Times"/>
              </a:rPr>
              <a:t>Cache modified basic block in VMWare cache</a:t>
            </a:r>
            <a:endParaRPr b="0" i="0" sz="2000" u="none" cap="none" strike="noStrike">
              <a:solidFill>
                <a:schemeClr val="dk1"/>
              </a:solidFill>
              <a:latin typeface="Times"/>
              <a:ea typeface="Times"/>
              <a:cs typeface="Times"/>
              <a:sym typeface="Times"/>
            </a:endParaRPr>
          </a:p>
          <a:p>
            <a:pPr indent="-138430" lvl="2" marL="886460" marR="0" rtl="0" algn="l">
              <a:lnSpc>
                <a:spcPct val="100000"/>
              </a:lnSpc>
              <a:spcBef>
                <a:spcPts val="260"/>
              </a:spcBef>
              <a:spcAft>
                <a:spcPts val="0"/>
              </a:spcAft>
              <a:buClr>
                <a:srgbClr val="434DD6"/>
              </a:buClr>
              <a:buSzPts val="1820"/>
              <a:buFont typeface="Times New Roman"/>
              <a:buChar char="•"/>
            </a:pPr>
            <a:r>
              <a:rPr b="0" i="0" lang="en-GB" sz="2000" u="none" cap="none" strike="noStrike">
                <a:solidFill>
                  <a:schemeClr val="dk1"/>
                </a:solidFill>
                <a:latin typeface="Times"/>
                <a:ea typeface="Times"/>
                <a:cs typeface="Times"/>
                <a:sym typeface="Times"/>
              </a:rPr>
              <a:t>Execute; load next basic block etc.</a:t>
            </a:r>
            <a:endParaRPr b="0" i="0" sz="2000" u="none" cap="none" strike="noStrike">
              <a:solidFill>
                <a:schemeClr val="dk1"/>
              </a:solidFill>
              <a:latin typeface="Times"/>
              <a:ea typeface="Times"/>
              <a:cs typeface="Times"/>
              <a:sym typeface="Times"/>
            </a:endParaRPr>
          </a:p>
          <a:p>
            <a:pPr indent="-207645" lvl="0" marL="401320" marR="0" rtl="0" algn="l">
              <a:lnSpc>
                <a:spcPct val="100000"/>
              </a:lnSpc>
              <a:spcBef>
                <a:spcPts val="600"/>
              </a:spcBef>
              <a:spcAft>
                <a:spcPts val="0"/>
              </a:spcAft>
              <a:buClr>
                <a:srgbClr val="434DD6"/>
              </a:buClr>
              <a:buSzPts val="1820"/>
              <a:buFont typeface="Times New Roman"/>
              <a:buChar char="•"/>
            </a:pPr>
            <a:r>
              <a:rPr b="0" i="0" lang="en-GB" sz="2000" u="none" cap="none" strike="noStrike">
                <a:solidFill>
                  <a:schemeClr val="dk1"/>
                </a:solidFill>
                <a:latin typeface="Times"/>
                <a:ea typeface="Times"/>
                <a:cs typeface="Times"/>
                <a:sym typeface="Times"/>
              </a:rPr>
              <a:t>Type 2 hypervisors work without VT (no automatic trapping of privileged instructions by hypervisors) support.</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pic>
        <p:nvPicPr>
          <p:cNvPr descr="Image result for oracle virtualbox architecture" id="1843" name="Google Shape;1843;p48"/>
          <p:cNvPicPr preferRelativeResize="0"/>
          <p:nvPr/>
        </p:nvPicPr>
        <p:blipFill rotWithShape="1">
          <a:blip r:embed="rId3">
            <a:alphaModFix/>
          </a:blip>
          <a:srcRect b="0" l="0" r="0" t="0"/>
          <a:stretch/>
        </p:blipFill>
        <p:spPr>
          <a:xfrm>
            <a:off x="618308" y="1353598"/>
            <a:ext cx="4572000" cy="5043974"/>
          </a:xfrm>
          <a:prstGeom prst="rect">
            <a:avLst/>
          </a:prstGeom>
          <a:noFill/>
          <a:ln>
            <a:noFill/>
          </a:ln>
        </p:spPr>
      </p:pic>
      <p:sp>
        <p:nvSpPr>
          <p:cNvPr id="1844" name="Google Shape;1844;p4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49"/>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851" name="Google Shape;1851;p49"/>
          <p:cNvSpPr/>
          <p:nvPr/>
        </p:nvSpPr>
        <p:spPr>
          <a:xfrm>
            <a:off x="849083" y="1358536"/>
            <a:ext cx="10428515" cy="404077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VMM: </a:t>
            </a:r>
            <a:r>
              <a:rPr b="0" i="0" lang="en-GB" sz="2000" u="none" cap="none" strike="noStrike">
                <a:solidFill>
                  <a:schemeClr val="dk1"/>
                </a:solidFill>
                <a:latin typeface="Times"/>
                <a:ea typeface="Times"/>
                <a:cs typeface="Times"/>
                <a:sym typeface="Times"/>
              </a:rPr>
              <a:t>Main Modules coordinate to emulate the underlying hardware:-</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Dispatcher: </a:t>
            </a:r>
            <a:r>
              <a:rPr b="0" i="0" lang="en-GB" sz="2000" u="none" cap="none" strike="noStrike">
                <a:solidFill>
                  <a:schemeClr val="dk1"/>
                </a:solidFill>
                <a:latin typeface="Times"/>
                <a:ea typeface="Times"/>
                <a:cs typeface="Times"/>
                <a:sym typeface="Times"/>
              </a:rPr>
              <a:t>Entry Point of VMM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Reroutes the instructions issued by VM instance.</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Allocator: </a:t>
            </a:r>
            <a:r>
              <a:rPr b="0" i="0" lang="en-GB" sz="2000" u="none" cap="none" strike="noStrike">
                <a:solidFill>
                  <a:schemeClr val="dk1"/>
                </a:solidFill>
                <a:latin typeface="Times"/>
                <a:ea typeface="Times"/>
                <a:cs typeface="Times"/>
                <a:sym typeface="Times"/>
              </a:rPr>
              <a:t>Decides system resources to be provided to the VM;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Noto Sans Symbols"/>
              <a:buChar char="❑"/>
            </a:pPr>
            <a:r>
              <a:rPr b="0" i="0" lang="en-GB" sz="2000" u="none" cap="none" strike="noStrike">
                <a:solidFill>
                  <a:schemeClr val="dk1"/>
                </a:solidFill>
                <a:latin typeface="Times"/>
                <a:ea typeface="Times"/>
                <a:cs typeface="Times"/>
                <a:sym typeface="Times"/>
              </a:rPr>
              <a:t> a VM executes an instruction, results in changing machine resources associated with that VM.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Invoked by dispatcher</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Interpreter: </a:t>
            </a:r>
            <a:r>
              <a:rPr b="0" i="0" lang="en-GB" sz="2000" u="none" cap="none" strike="noStrike">
                <a:solidFill>
                  <a:schemeClr val="dk1"/>
                </a:solidFill>
                <a:latin typeface="Times"/>
                <a:ea typeface="Times"/>
                <a:cs typeface="Times"/>
                <a:sym typeface="Times"/>
              </a:rPr>
              <a:t>Consists of interpreter routines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Executed whenever a VM executes a privileged instruction.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Trap is triggered and the corresponding routine is executed.</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sp>
        <p:nvSpPr>
          <p:cNvPr id="1852" name="Google Shape;1852;p4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Non Virtualized System</a:t>
            </a:r>
            <a:endParaRPr i="0" sz="32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518" name="Google Shape;518;p5"/>
          <p:cNvSpPr txBox="1"/>
          <p:nvPr/>
        </p:nvSpPr>
        <p:spPr>
          <a:xfrm>
            <a:off x="4651769" y="5698393"/>
            <a:ext cx="2613729"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Arial"/>
              <a:buNone/>
            </a:pPr>
            <a:r>
              <a:rPr b="0" i="0" lang="en-GB" sz="1350" u="none" cap="none" strike="noStrike">
                <a:solidFill>
                  <a:schemeClr val="dk1"/>
                </a:solidFill>
                <a:latin typeface="Arial"/>
                <a:ea typeface="Arial"/>
                <a:cs typeface="Arial"/>
                <a:sym typeface="Arial"/>
              </a:rPr>
              <a:t>Hardware Failure </a:t>
            </a:r>
            <a:endParaRPr b="0" i="0" sz="1800" u="none" cap="none" strike="noStrike">
              <a:solidFill>
                <a:schemeClr val="dk1"/>
              </a:solidFill>
              <a:latin typeface="Calibri"/>
              <a:ea typeface="Calibri"/>
              <a:cs typeface="Calibri"/>
              <a:sym typeface="Calibri"/>
            </a:endParaRPr>
          </a:p>
        </p:txBody>
      </p:sp>
      <p:pic>
        <p:nvPicPr>
          <p:cNvPr descr="Image result for processor" id="519" name="Google Shape;519;p5"/>
          <p:cNvPicPr preferRelativeResize="0"/>
          <p:nvPr/>
        </p:nvPicPr>
        <p:blipFill rotWithShape="1">
          <a:blip r:embed="rId3">
            <a:alphaModFix/>
          </a:blip>
          <a:srcRect b="21158" l="4588" r="9770" t="16905"/>
          <a:stretch/>
        </p:blipFill>
        <p:spPr>
          <a:xfrm>
            <a:off x="3366739" y="4652949"/>
            <a:ext cx="1143000" cy="551089"/>
          </a:xfrm>
          <a:prstGeom prst="rect">
            <a:avLst/>
          </a:prstGeom>
          <a:noFill/>
          <a:ln>
            <a:noFill/>
          </a:ln>
        </p:spPr>
      </p:pic>
      <p:sp>
        <p:nvSpPr>
          <p:cNvPr id="520" name="Google Shape;520;p5"/>
          <p:cNvSpPr/>
          <p:nvPr/>
        </p:nvSpPr>
        <p:spPr>
          <a:xfrm>
            <a:off x="3327860" y="4572000"/>
            <a:ext cx="4818111" cy="927034"/>
          </a:xfrm>
          <a:prstGeom prst="rect">
            <a:avLst/>
          </a:prstGeom>
          <a:noFill/>
          <a:ln cap="flat" cmpd="sng" w="15875">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chemeClr val="lt1"/>
              </a:solidFill>
              <a:latin typeface="Arial"/>
              <a:ea typeface="Arial"/>
              <a:cs typeface="Arial"/>
              <a:sym typeface="Arial"/>
            </a:endParaRPr>
          </a:p>
        </p:txBody>
      </p:sp>
      <p:sp>
        <p:nvSpPr>
          <p:cNvPr id="521" name="Google Shape;521;p5"/>
          <p:cNvSpPr txBox="1"/>
          <p:nvPr/>
        </p:nvSpPr>
        <p:spPr>
          <a:xfrm>
            <a:off x="3421570" y="5176130"/>
            <a:ext cx="115873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Arial"/>
              <a:buNone/>
            </a:pPr>
            <a:r>
              <a:rPr b="0" i="0" lang="en-GB" sz="1350" u="none" cap="none" strike="noStrike">
                <a:solidFill>
                  <a:schemeClr val="dk1"/>
                </a:solidFill>
                <a:latin typeface="Arial"/>
                <a:ea typeface="Arial"/>
                <a:cs typeface="Arial"/>
                <a:sym typeface="Arial"/>
              </a:rPr>
              <a:t>Processor</a:t>
            </a:r>
            <a:endParaRPr b="0" i="0" sz="1800" u="none" cap="none" strike="noStrike">
              <a:solidFill>
                <a:schemeClr val="dk1"/>
              </a:solidFill>
              <a:latin typeface="Calibri"/>
              <a:ea typeface="Calibri"/>
              <a:cs typeface="Calibri"/>
              <a:sym typeface="Calibri"/>
            </a:endParaRPr>
          </a:p>
        </p:txBody>
      </p:sp>
      <p:pic>
        <p:nvPicPr>
          <p:cNvPr descr="Image result for ram" id="522" name="Google Shape;522;p5"/>
          <p:cNvPicPr preferRelativeResize="0"/>
          <p:nvPr/>
        </p:nvPicPr>
        <p:blipFill rotWithShape="1">
          <a:blip r:embed="rId4">
            <a:alphaModFix/>
          </a:blip>
          <a:srcRect b="8087" l="5090" r="5488" t="10810"/>
          <a:stretch/>
        </p:blipFill>
        <p:spPr>
          <a:xfrm>
            <a:off x="4766730" y="4685990"/>
            <a:ext cx="873916" cy="509746"/>
          </a:xfrm>
          <a:prstGeom prst="rect">
            <a:avLst/>
          </a:prstGeom>
          <a:noFill/>
          <a:ln>
            <a:noFill/>
          </a:ln>
        </p:spPr>
      </p:pic>
      <p:sp>
        <p:nvSpPr>
          <p:cNvPr id="523" name="Google Shape;523;p5"/>
          <p:cNvSpPr txBox="1"/>
          <p:nvPr/>
        </p:nvSpPr>
        <p:spPr>
          <a:xfrm>
            <a:off x="4799901" y="5153402"/>
            <a:ext cx="1158732"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Arial"/>
              <a:buNone/>
            </a:pPr>
            <a:r>
              <a:rPr b="0" i="0" lang="en-GB" sz="1350" u="none" cap="none" strike="noStrike">
                <a:solidFill>
                  <a:schemeClr val="dk1"/>
                </a:solidFill>
                <a:latin typeface="Arial"/>
                <a:ea typeface="Arial"/>
                <a:cs typeface="Arial"/>
                <a:sym typeface="Arial"/>
              </a:rPr>
              <a:t>Memory</a:t>
            </a:r>
            <a:endParaRPr b="0" i="0" sz="1800" u="none" cap="none" strike="noStrike">
              <a:solidFill>
                <a:schemeClr val="dk1"/>
              </a:solidFill>
              <a:latin typeface="Calibri"/>
              <a:ea typeface="Calibri"/>
              <a:cs typeface="Calibri"/>
              <a:sym typeface="Calibri"/>
            </a:endParaRPr>
          </a:p>
        </p:txBody>
      </p:sp>
      <p:pic>
        <p:nvPicPr>
          <p:cNvPr descr="Image result for disk" id="524" name="Google Shape;524;p5"/>
          <p:cNvPicPr preferRelativeResize="0"/>
          <p:nvPr/>
        </p:nvPicPr>
        <p:blipFill rotWithShape="1">
          <a:blip r:embed="rId5">
            <a:alphaModFix/>
          </a:blip>
          <a:srcRect b="0" l="0" r="0" t="0"/>
          <a:stretch/>
        </p:blipFill>
        <p:spPr>
          <a:xfrm>
            <a:off x="5895730" y="4608412"/>
            <a:ext cx="876367" cy="585823"/>
          </a:xfrm>
          <a:prstGeom prst="rect">
            <a:avLst/>
          </a:prstGeom>
          <a:noFill/>
          <a:ln>
            <a:noFill/>
          </a:ln>
        </p:spPr>
      </p:pic>
      <p:sp>
        <p:nvSpPr>
          <p:cNvPr id="525" name="Google Shape;525;p5"/>
          <p:cNvSpPr txBox="1"/>
          <p:nvPr/>
        </p:nvSpPr>
        <p:spPr>
          <a:xfrm>
            <a:off x="6112172" y="5147706"/>
            <a:ext cx="1135130" cy="3114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Arial"/>
              <a:buNone/>
            </a:pPr>
            <a:r>
              <a:rPr b="0" i="0" lang="en-GB" sz="1350" u="none" cap="none" strike="noStrike">
                <a:solidFill>
                  <a:schemeClr val="dk1"/>
                </a:solidFill>
                <a:latin typeface="Arial"/>
                <a:ea typeface="Arial"/>
                <a:cs typeface="Arial"/>
                <a:sym typeface="Arial"/>
              </a:rPr>
              <a:t>Disk</a:t>
            </a:r>
            <a:endParaRPr b="0" i="0" sz="1800" u="none" cap="none" strike="noStrike">
              <a:solidFill>
                <a:schemeClr val="dk1"/>
              </a:solidFill>
              <a:latin typeface="Calibri"/>
              <a:ea typeface="Calibri"/>
              <a:cs typeface="Calibri"/>
              <a:sym typeface="Calibri"/>
            </a:endParaRPr>
          </a:p>
        </p:txBody>
      </p:sp>
      <p:pic>
        <p:nvPicPr>
          <p:cNvPr descr="Image result for network interface card" id="526" name="Google Shape;526;p5"/>
          <p:cNvPicPr preferRelativeResize="0"/>
          <p:nvPr/>
        </p:nvPicPr>
        <p:blipFill rotWithShape="1">
          <a:blip r:embed="rId6">
            <a:alphaModFix/>
          </a:blip>
          <a:srcRect b="0" l="0" r="0" t="0"/>
          <a:stretch/>
        </p:blipFill>
        <p:spPr>
          <a:xfrm>
            <a:off x="7076939" y="4617512"/>
            <a:ext cx="863358" cy="576723"/>
          </a:xfrm>
          <a:prstGeom prst="rect">
            <a:avLst/>
          </a:prstGeom>
          <a:solidFill>
            <a:schemeClr val="accent1"/>
          </a:solidFill>
          <a:ln>
            <a:noFill/>
          </a:ln>
        </p:spPr>
      </p:pic>
      <p:sp>
        <p:nvSpPr>
          <p:cNvPr id="527" name="Google Shape;527;p5"/>
          <p:cNvSpPr txBox="1"/>
          <p:nvPr/>
        </p:nvSpPr>
        <p:spPr>
          <a:xfrm>
            <a:off x="7079174" y="5147705"/>
            <a:ext cx="1135130" cy="3114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350"/>
              <a:buFont typeface="Arial"/>
              <a:buNone/>
            </a:pPr>
            <a:r>
              <a:rPr b="0" i="0" lang="en-GB" sz="1350" u="none" cap="none" strike="noStrike">
                <a:solidFill>
                  <a:schemeClr val="dk1"/>
                </a:solidFill>
                <a:latin typeface="Arial"/>
                <a:ea typeface="Arial"/>
                <a:cs typeface="Arial"/>
                <a:sym typeface="Arial"/>
              </a:rPr>
              <a:t>Network</a:t>
            </a:r>
            <a:endParaRPr b="0" i="0" sz="1800" u="none" cap="none" strike="noStrike">
              <a:solidFill>
                <a:schemeClr val="dk1"/>
              </a:solidFill>
              <a:latin typeface="Calibri"/>
              <a:ea typeface="Calibri"/>
              <a:cs typeface="Calibri"/>
              <a:sym typeface="Calibri"/>
            </a:endParaRPr>
          </a:p>
        </p:txBody>
      </p:sp>
      <p:grpSp>
        <p:nvGrpSpPr>
          <p:cNvPr id="528" name="Google Shape;528;p5"/>
          <p:cNvGrpSpPr/>
          <p:nvPr/>
        </p:nvGrpSpPr>
        <p:grpSpPr>
          <a:xfrm>
            <a:off x="3327860" y="1640830"/>
            <a:ext cx="4818111" cy="918336"/>
            <a:chOff x="1887488" y="2049613"/>
            <a:chExt cx="4818111" cy="918336"/>
          </a:xfrm>
        </p:grpSpPr>
        <p:sp>
          <p:nvSpPr>
            <p:cNvPr id="529" name="Google Shape;529;p5"/>
            <p:cNvSpPr/>
            <p:nvPr/>
          </p:nvSpPr>
          <p:spPr>
            <a:xfrm>
              <a:off x="1887488" y="2049613"/>
              <a:ext cx="4818111" cy="918336"/>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chemeClr val="lt1"/>
                </a:solidFill>
                <a:latin typeface="Arial"/>
                <a:ea typeface="Arial"/>
                <a:cs typeface="Arial"/>
                <a:sym typeface="Arial"/>
              </a:endParaRPr>
            </a:p>
          </p:txBody>
        </p:sp>
        <p:sp>
          <p:nvSpPr>
            <p:cNvPr id="530" name="Google Shape;530;p5"/>
            <p:cNvSpPr/>
            <p:nvPr/>
          </p:nvSpPr>
          <p:spPr>
            <a:xfrm>
              <a:off x="1926369" y="2199651"/>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Blackboard</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531" name="Google Shape;531;p5"/>
            <p:cNvSpPr/>
            <p:nvPr/>
          </p:nvSpPr>
          <p:spPr>
            <a:xfrm>
              <a:off x="3124200" y="2209800"/>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NESS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532" name="Google Shape;532;p5"/>
            <p:cNvSpPr/>
            <p:nvPr/>
          </p:nvSpPr>
          <p:spPr>
            <a:xfrm>
              <a:off x="4343400" y="2220768"/>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Student Admissions</a:t>
              </a:r>
              <a:endParaRPr b="0" i="0" sz="1800" u="none" cap="none" strike="noStrike">
                <a:solidFill>
                  <a:schemeClr val="dk1"/>
                </a:solidFill>
                <a:latin typeface="Calibri"/>
                <a:ea typeface="Calibri"/>
                <a:cs typeface="Calibri"/>
                <a:sym typeface="Calibri"/>
              </a:endParaRPr>
            </a:p>
          </p:txBody>
        </p:sp>
        <p:sp>
          <p:nvSpPr>
            <p:cNvPr id="533" name="Google Shape;533;p5"/>
            <p:cNvSpPr/>
            <p:nvPr/>
          </p:nvSpPr>
          <p:spPr>
            <a:xfrm>
              <a:off x="5542349" y="2220768"/>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Other Application</a:t>
              </a:r>
              <a:endParaRPr b="0" i="0" sz="1800" u="none" cap="none" strike="noStrike">
                <a:solidFill>
                  <a:schemeClr val="dk1"/>
                </a:solidFill>
                <a:latin typeface="Calibri"/>
                <a:ea typeface="Calibri"/>
                <a:cs typeface="Calibri"/>
                <a:sym typeface="Calibri"/>
              </a:endParaRPr>
            </a:p>
          </p:txBody>
        </p:sp>
      </p:grpSp>
      <p:cxnSp>
        <p:nvCxnSpPr>
          <p:cNvPr id="534" name="Google Shape;534;p5"/>
          <p:cNvCxnSpPr>
            <a:endCxn id="520" idx="0"/>
          </p:cNvCxnSpPr>
          <p:nvPr/>
        </p:nvCxnSpPr>
        <p:spPr>
          <a:xfrm>
            <a:off x="3876616" y="3810000"/>
            <a:ext cx="1860300" cy="762000"/>
          </a:xfrm>
          <a:prstGeom prst="curvedConnector3">
            <a:avLst>
              <a:gd fmla="val 4" name="adj1"/>
            </a:avLst>
          </a:prstGeom>
          <a:noFill/>
          <a:ln cap="flat" cmpd="dbl" w="92075">
            <a:solidFill>
              <a:srgbClr val="7030A0"/>
            </a:solidFill>
            <a:prstDash val="dot"/>
            <a:miter lim="800000"/>
            <a:headEnd len="sm" w="sm" type="none"/>
            <a:tailEnd len="med" w="med" type="triangle"/>
          </a:ln>
        </p:spPr>
      </p:cxnSp>
      <p:sp>
        <p:nvSpPr>
          <p:cNvPr id="535" name="Google Shape;535;p5"/>
          <p:cNvSpPr/>
          <p:nvPr/>
        </p:nvSpPr>
        <p:spPr>
          <a:xfrm rot="-5400000">
            <a:off x="3652731" y="2150818"/>
            <a:ext cx="447935" cy="1023100"/>
          </a:xfrm>
          <a:prstGeom prst="rightBrace">
            <a:avLst>
              <a:gd fmla="val 8333" name="adj1"/>
              <a:gd fmla="val 50000" name="adj2"/>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536" name="Google Shape;536;p5"/>
          <p:cNvSpPr/>
          <p:nvPr/>
        </p:nvSpPr>
        <p:spPr>
          <a:xfrm>
            <a:off x="3389623" y="4617512"/>
            <a:ext cx="1143000" cy="764665"/>
          </a:xfrm>
          <a:prstGeom prst="roundRect">
            <a:avLst>
              <a:gd fmla="val 16667" name="adj"/>
            </a:avLst>
          </a:prstGeom>
          <a:solidFill>
            <a:schemeClr val="accent1">
              <a:alpha val="49019"/>
            </a:schemeClr>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7" name="Google Shape;537;p5"/>
          <p:cNvSpPr/>
          <p:nvPr/>
        </p:nvSpPr>
        <p:spPr>
          <a:xfrm>
            <a:off x="4729338" y="4617512"/>
            <a:ext cx="944210" cy="764665"/>
          </a:xfrm>
          <a:prstGeom prst="roundRect">
            <a:avLst>
              <a:gd fmla="val 16667" name="adj"/>
            </a:avLst>
          </a:prstGeom>
          <a:solidFill>
            <a:schemeClr val="accent1">
              <a:alpha val="49019"/>
            </a:schemeClr>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8" name="Google Shape;538;p5"/>
          <p:cNvSpPr/>
          <p:nvPr/>
        </p:nvSpPr>
        <p:spPr>
          <a:xfrm>
            <a:off x="5900356" y="4608412"/>
            <a:ext cx="961515" cy="764665"/>
          </a:xfrm>
          <a:prstGeom prst="roundRect">
            <a:avLst>
              <a:gd fmla="val 16667" name="adj"/>
            </a:avLst>
          </a:prstGeom>
          <a:solidFill>
            <a:schemeClr val="accent1">
              <a:alpha val="49019"/>
            </a:schemeClr>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39" name="Google Shape;539;p5"/>
          <p:cNvSpPr/>
          <p:nvPr/>
        </p:nvSpPr>
        <p:spPr>
          <a:xfrm>
            <a:off x="7036654" y="4608411"/>
            <a:ext cx="964346" cy="764665"/>
          </a:xfrm>
          <a:prstGeom prst="roundRect">
            <a:avLst>
              <a:gd fmla="val 16667" name="adj"/>
            </a:avLst>
          </a:prstGeom>
          <a:solidFill>
            <a:schemeClr val="accent1">
              <a:alpha val="49019"/>
            </a:schemeClr>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40" name="Google Shape;540;p5"/>
          <p:cNvSpPr/>
          <p:nvPr/>
        </p:nvSpPr>
        <p:spPr>
          <a:xfrm>
            <a:off x="3381861" y="1795464"/>
            <a:ext cx="1058322" cy="642671"/>
          </a:xfrm>
          <a:prstGeom prst="roundRect">
            <a:avLst>
              <a:gd fmla="val 16667" name="adj"/>
            </a:avLst>
          </a:prstGeom>
          <a:solidFill>
            <a:srgbClr val="7F7F7F">
              <a:alpha val="80000"/>
            </a:srgbClr>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541" name="Google Shape;541;p5"/>
          <p:cNvGrpSpPr/>
          <p:nvPr/>
        </p:nvGrpSpPr>
        <p:grpSpPr>
          <a:xfrm>
            <a:off x="3257169" y="2857268"/>
            <a:ext cx="4832758" cy="1160621"/>
            <a:chOff x="1789212" y="2725579"/>
            <a:chExt cx="4832758" cy="1160621"/>
          </a:xfrm>
        </p:grpSpPr>
        <p:pic>
          <p:nvPicPr>
            <p:cNvPr descr="Related image" id="542" name="Google Shape;542;p5"/>
            <p:cNvPicPr preferRelativeResize="0"/>
            <p:nvPr/>
          </p:nvPicPr>
          <p:blipFill rotWithShape="1">
            <a:blip r:embed="rId7">
              <a:alphaModFix/>
            </a:blip>
            <a:srcRect b="0" l="12970" r="13407" t="0"/>
            <a:stretch/>
          </p:blipFill>
          <p:spPr>
            <a:xfrm>
              <a:off x="1789212" y="2968644"/>
              <a:ext cx="1126971" cy="841356"/>
            </a:xfrm>
            <a:prstGeom prst="rect">
              <a:avLst/>
            </a:prstGeom>
            <a:noFill/>
            <a:ln>
              <a:noFill/>
            </a:ln>
          </p:spPr>
        </p:pic>
        <p:sp>
          <p:nvSpPr>
            <p:cNvPr id="543" name="Google Shape;543;p5"/>
            <p:cNvSpPr/>
            <p:nvPr/>
          </p:nvSpPr>
          <p:spPr>
            <a:xfrm>
              <a:off x="1803859" y="2730566"/>
              <a:ext cx="4818111" cy="1155634"/>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chemeClr val="lt1"/>
                </a:solidFill>
                <a:latin typeface="Arial"/>
                <a:ea typeface="Arial"/>
                <a:cs typeface="Arial"/>
                <a:sym typeface="Arial"/>
              </a:endParaRPr>
            </a:p>
          </p:txBody>
        </p:sp>
        <p:pic>
          <p:nvPicPr>
            <p:cNvPr descr="Related image" id="544" name="Google Shape;544;p5"/>
            <p:cNvPicPr preferRelativeResize="0"/>
            <p:nvPr/>
          </p:nvPicPr>
          <p:blipFill rotWithShape="1">
            <a:blip r:embed="rId7">
              <a:alphaModFix/>
            </a:blip>
            <a:srcRect b="0" l="12970" r="13407" t="0"/>
            <a:stretch/>
          </p:blipFill>
          <p:spPr>
            <a:xfrm>
              <a:off x="4130829" y="2954752"/>
              <a:ext cx="1126971" cy="841356"/>
            </a:xfrm>
            <a:prstGeom prst="rect">
              <a:avLst/>
            </a:prstGeom>
            <a:noFill/>
            <a:ln>
              <a:noFill/>
            </a:ln>
          </p:spPr>
        </p:pic>
        <p:pic>
          <p:nvPicPr>
            <p:cNvPr descr="Related image" id="545" name="Google Shape;545;p5"/>
            <p:cNvPicPr preferRelativeResize="0"/>
            <p:nvPr/>
          </p:nvPicPr>
          <p:blipFill rotWithShape="1">
            <a:blip r:embed="rId7">
              <a:alphaModFix/>
            </a:blip>
            <a:srcRect b="0" l="12970" r="13407" t="0"/>
            <a:stretch/>
          </p:blipFill>
          <p:spPr>
            <a:xfrm>
              <a:off x="5350029" y="2960826"/>
              <a:ext cx="1126971" cy="841356"/>
            </a:xfrm>
            <a:prstGeom prst="rect">
              <a:avLst/>
            </a:prstGeom>
            <a:noFill/>
            <a:ln>
              <a:noFill/>
            </a:ln>
          </p:spPr>
        </p:pic>
        <p:pic>
          <p:nvPicPr>
            <p:cNvPr descr="Related image" id="546" name="Google Shape;546;p5"/>
            <p:cNvPicPr preferRelativeResize="0"/>
            <p:nvPr/>
          </p:nvPicPr>
          <p:blipFill rotWithShape="1">
            <a:blip r:embed="rId7">
              <a:alphaModFix/>
            </a:blip>
            <a:srcRect b="0" l="12970" r="13407" t="0"/>
            <a:stretch/>
          </p:blipFill>
          <p:spPr>
            <a:xfrm>
              <a:off x="2971800" y="2958687"/>
              <a:ext cx="1126971" cy="841356"/>
            </a:xfrm>
            <a:prstGeom prst="rect">
              <a:avLst/>
            </a:prstGeom>
            <a:noFill/>
            <a:ln>
              <a:noFill/>
            </a:ln>
          </p:spPr>
        </p:pic>
        <p:sp>
          <p:nvSpPr>
            <p:cNvPr id="547" name="Google Shape;547;p5"/>
            <p:cNvSpPr txBox="1"/>
            <p:nvPr/>
          </p:nvSpPr>
          <p:spPr>
            <a:xfrm>
              <a:off x="1789212" y="2725579"/>
              <a:ext cx="118258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1</a:t>
              </a:r>
              <a:endParaRPr b="0" i="0" sz="1800" u="none" cap="none" strike="noStrike">
                <a:solidFill>
                  <a:schemeClr val="dk1"/>
                </a:solidFill>
                <a:latin typeface="Calibri"/>
                <a:ea typeface="Calibri"/>
                <a:cs typeface="Calibri"/>
                <a:sym typeface="Calibri"/>
              </a:endParaRPr>
            </a:p>
          </p:txBody>
        </p:sp>
        <p:sp>
          <p:nvSpPr>
            <p:cNvPr id="548" name="Google Shape;548;p5"/>
            <p:cNvSpPr txBox="1"/>
            <p:nvPr/>
          </p:nvSpPr>
          <p:spPr>
            <a:xfrm>
              <a:off x="2966960" y="2725579"/>
              <a:ext cx="118258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2</a:t>
              </a:r>
              <a:endParaRPr b="0" i="0" sz="1800" u="none" cap="none" strike="noStrike">
                <a:solidFill>
                  <a:schemeClr val="dk1"/>
                </a:solidFill>
                <a:latin typeface="Calibri"/>
                <a:ea typeface="Calibri"/>
                <a:cs typeface="Calibri"/>
                <a:sym typeface="Calibri"/>
              </a:endParaRPr>
            </a:p>
          </p:txBody>
        </p:sp>
        <p:sp>
          <p:nvSpPr>
            <p:cNvPr id="549" name="Google Shape;549;p5"/>
            <p:cNvSpPr txBox="1"/>
            <p:nvPr/>
          </p:nvSpPr>
          <p:spPr>
            <a:xfrm>
              <a:off x="4103611" y="2730035"/>
              <a:ext cx="118258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3</a:t>
              </a:r>
              <a:endParaRPr b="0" i="0" sz="1800" u="none" cap="none" strike="noStrike">
                <a:solidFill>
                  <a:schemeClr val="dk1"/>
                </a:solidFill>
                <a:latin typeface="Calibri"/>
                <a:ea typeface="Calibri"/>
                <a:cs typeface="Calibri"/>
                <a:sym typeface="Calibri"/>
              </a:endParaRPr>
            </a:p>
          </p:txBody>
        </p:sp>
        <p:sp>
          <p:nvSpPr>
            <p:cNvPr id="550" name="Google Shape;550;p5"/>
            <p:cNvSpPr txBox="1"/>
            <p:nvPr/>
          </p:nvSpPr>
          <p:spPr>
            <a:xfrm>
              <a:off x="5345831" y="2725579"/>
              <a:ext cx="118258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4</a:t>
              </a:r>
              <a:endParaRPr b="0" i="0" sz="1800" u="none" cap="none" strike="noStrike">
                <a:solidFill>
                  <a:schemeClr val="dk1"/>
                </a:solidFill>
                <a:latin typeface="Calibri"/>
                <a:ea typeface="Calibri"/>
                <a:cs typeface="Calibri"/>
                <a:sym typeface="Calibri"/>
              </a:endParaRPr>
            </a:p>
          </p:txBody>
        </p:sp>
      </p:grpSp>
      <p:sp>
        <p:nvSpPr>
          <p:cNvPr id="551" name="Google Shape;551;p5"/>
          <p:cNvSpPr txBox="1"/>
          <p:nvPr/>
        </p:nvSpPr>
        <p:spPr>
          <a:xfrm>
            <a:off x="5819001" y="4217449"/>
            <a:ext cx="2613729" cy="3000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030A0"/>
              </a:buClr>
              <a:buSzPts val="1350"/>
              <a:buFont typeface="Arial"/>
              <a:buNone/>
            </a:pPr>
            <a:r>
              <a:rPr b="0" i="0" lang="en-GB" sz="1350" u="none" cap="none" strike="noStrike">
                <a:solidFill>
                  <a:srgbClr val="7030A0"/>
                </a:solidFill>
                <a:latin typeface="Arial"/>
                <a:ea typeface="Arial"/>
                <a:cs typeface="Arial"/>
                <a:sym typeface="Arial"/>
              </a:rPr>
              <a:t>Consists of</a:t>
            </a:r>
            <a:endParaRPr b="0" i="0" sz="1800" u="none" cap="none" strike="noStrike">
              <a:solidFill>
                <a:schemeClr val="dk1"/>
              </a:solidFill>
              <a:latin typeface="Calibri"/>
              <a:ea typeface="Calibri"/>
              <a:cs typeface="Calibri"/>
              <a:sym typeface="Calibri"/>
            </a:endParaRPr>
          </a:p>
        </p:txBody>
      </p:sp>
      <p:sp>
        <p:nvSpPr>
          <p:cNvPr id="552" name="Google Shape;552;p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chemeClr val="lt1"/>
                </a:solidFill>
                <a:latin typeface="Calibri"/>
                <a:ea typeface="Calibri"/>
                <a:cs typeface="Calibri"/>
                <a:sym typeface="Calibri"/>
              </a:rPr>
              <a:t>v</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5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VMM</a:t>
            </a:r>
            <a:endParaRPr i="0" sz="32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1859" name="Google Shape;1859;p50"/>
          <p:cNvSpPr/>
          <p:nvPr/>
        </p:nvSpPr>
        <p:spPr>
          <a:xfrm>
            <a:off x="3003059" y="2349633"/>
            <a:ext cx="7938772" cy="3822904"/>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91425"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Virtual Machine Manager</a:t>
            </a:r>
            <a:endParaRPr b="0" i="0" sz="1800" u="none" cap="none" strike="noStrike">
              <a:solidFill>
                <a:schemeClr val="dk1"/>
              </a:solidFill>
              <a:latin typeface="Calibri"/>
              <a:ea typeface="Calibri"/>
              <a:cs typeface="Calibri"/>
              <a:sym typeface="Calibri"/>
            </a:endParaRPr>
          </a:p>
        </p:txBody>
      </p:sp>
      <p:sp>
        <p:nvSpPr>
          <p:cNvPr id="1860" name="Google Shape;1860;p50"/>
          <p:cNvSpPr/>
          <p:nvPr/>
        </p:nvSpPr>
        <p:spPr>
          <a:xfrm>
            <a:off x="3620628" y="2557083"/>
            <a:ext cx="2553642" cy="100551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Dispatcher</a:t>
            </a:r>
            <a:endParaRPr b="0" i="0" sz="1800" u="none" cap="none" strike="noStrike">
              <a:solidFill>
                <a:schemeClr val="dk1"/>
              </a:solidFill>
              <a:latin typeface="Calibri"/>
              <a:ea typeface="Calibri"/>
              <a:cs typeface="Calibri"/>
              <a:sym typeface="Calibri"/>
            </a:endParaRPr>
          </a:p>
        </p:txBody>
      </p:sp>
      <p:pic>
        <p:nvPicPr>
          <p:cNvPr descr="C:\Users\aneka\AppData\Local\Microsoft\Windows\Temporary Internet Files\Content.IE5\OGJS10UG\MC900432627[1].png" id="1861" name="Google Shape;1861;p50"/>
          <p:cNvPicPr preferRelativeResize="0"/>
          <p:nvPr/>
        </p:nvPicPr>
        <p:blipFill rotWithShape="1">
          <a:blip r:embed="rId3">
            <a:alphaModFix/>
          </a:blip>
          <a:srcRect b="0" l="0" r="0" t="0"/>
          <a:stretch/>
        </p:blipFill>
        <p:spPr>
          <a:xfrm>
            <a:off x="4707654" y="2244897"/>
            <a:ext cx="1778757" cy="1140675"/>
          </a:xfrm>
          <a:prstGeom prst="rect">
            <a:avLst/>
          </a:prstGeom>
          <a:noFill/>
          <a:ln>
            <a:noFill/>
          </a:ln>
        </p:spPr>
      </p:pic>
      <p:sp>
        <p:nvSpPr>
          <p:cNvPr id="1862" name="Google Shape;1862;p50"/>
          <p:cNvSpPr/>
          <p:nvPr/>
        </p:nvSpPr>
        <p:spPr>
          <a:xfrm>
            <a:off x="7801979" y="2557083"/>
            <a:ext cx="2553642" cy="1209943"/>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Interpreter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48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Routines</a:t>
            </a:r>
            <a:endParaRPr b="0" i="0" sz="1800" u="none" cap="none" strike="noStrike">
              <a:solidFill>
                <a:schemeClr val="dk1"/>
              </a:solidFill>
              <a:latin typeface="Calibri"/>
              <a:ea typeface="Calibri"/>
              <a:cs typeface="Calibri"/>
              <a:sym typeface="Calibri"/>
            </a:endParaRPr>
          </a:p>
        </p:txBody>
      </p:sp>
      <p:sp>
        <p:nvSpPr>
          <p:cNvPr id="1863" name="Google Shape;1863;p50"/>
          <p:cNvSpPr/>
          <p:nvPr/>
        </p:nvSpPr>
        <p:spPr>
          <a:xfrm>
            <a:off x="7573437" y="2764533"/>
            <a:ext cx="2553642" cy="1209943"/>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Interpreter </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48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Routines</a:t>
            </a:r>
            <a:endParaRPr b="0" i="0" sz="1800" u="none" cap="none" strike="noStrike">
              <a:solidFill>
                <a:schemeClr val="dk1"/>
              </a:solidFill>
              <a:latin typeface="Calibri"/>
              <a:ea typeface="Calibri"/>
              <a:cs typeface="Calibri"/>
              <a:sym typeface="Calibri"/>
            </a:endParaRPr>
          </a:p>
        </p:txBody>
      </p:sp>
      <p:pic>
        <p:nvPicPr>
          <p:cNvPr descr="C:\Users\aneka\AppData\Local\Microsoft\Windows\Temporary Internet Files\Content.IE5\8NC4CYF0\MC900432631[1].png" id="1864" name="Google Shape;1864;p50"/>
          <p:cNvPicPr preferRelativeResize="0"/>
          <p:nvPr/>
        </p:nvPicPr>
        <p:blipFill rotWithShape="1">
          <a:blip r:embed="rId4">
            <a:alphaModFix/>
          </a:blip>
          <a:srcRect b="0" l="0" r="0" t="0"/>
          <a:stretch/>
        </p:blipFill>
        <p:spPr>
          <a:xfrm>
            <a:off x="9079473" y="2349635"/>
            <a:ext cx="1387658" cy="889873"/>
          </a:xfrm>
          <a:prstGeom prst="rect">
            <a:avLst/>
          </a:prstGeom>
          <a:noFill/>
          <a:ln>
            <a:noFill/>
          </a:ln>
        </p:spPr>
      </p:pic>
      <p:sp>
        <p:nvSpPr>
          <p:cNvPr id="1865" name="Google Shape;1865;p50"/>
          <p:cNvSpPr/>
          <p:nvPr/>
        </p:nvSpPr>
        <p:spPr>
          <a:xfrm>
            <a:off x="3620628" y="4516554"/>
            <a:ext cx="2553642" cy="871802"/>
          </a:xfrm>
          <a:prstGeom prst="rect">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1440"/>
              <a:buFont typeface="Noto Sans Symbols"/>
              <a:buNone/>
            </a:pPr>
            <a:r>
              <a:rPr b="0" i="0" lang="en-GB" sz="2400" u="none" cap="none" strike="noStrike">
                <a:solidFill>
                  <a:srgbClr val="0C0C0C"/>
                </a:solidFill>
                <a:latin typeface="Arial"/>
                <a:ea typeface="Arial"/>
                <a:cs typeface="Arial"/>
                <a:sym typeface="Arial"/>
              </a:rPr>
              <a:t>Allocator</a:t>
            </a:r>
            <a:endParaRPr b="0" i="0" sz="1800" u="none" cap="none" strike="noStrike">
              <a:solidFill>
                <a:schemeClr val="dk1"/>
              </a:solidFill>
              <a:latin typeface="Calibri"/>
              <a:ea typeface="Calibri"/>
              <a:cs typeface="Calibri"/>
              <a:sym typeface="Calibri"/>
            </a:endParaRPr>
          </a:p>
        </p:txBody>
      </p:sp>
      <p:pic>
        <p:nvPicPr>
          <p:cNvPr descr="C:\Users\aneka\AppData\Local\Microsoft\Windows\Temporary Internet Files\Content.IE5\OGJS10UG\MC900432664[1].png" id="1866" name="Google Shape;1866;p50"/>
          <p:cNvPicPr preferRelativeResize="0"/>
          <p:nvPr/>
        </p:nvPicPr>
        <p:blipFill rotWithShape="1">
          <a:blip r:embed="rId5">
            <a:alphaModFix/>
          </a:blip>
          <a:srcRect b="0" l="0" r="0" t="0"/>
          <a:stretch/>
        </p:blipFill>
        <p:spPr>
          <a:xfrm>
            <a:off x="4897449" y="4277153"/>
            <a:ext cx="1427399" cy="915358"/>
          </a:xfrm>
          <a:prstGeom prst="rect">
            <a:avLst/>
          </a:prstGeom>
          <a:noFill/>
          <a:ln>
            <a:noFill/>
          </a:ln>
        </p:spPr>
      </p:pic>
      <p:sp>
        <p:nvSpPr>
          <p:cNvPr id="1867" name="Google Shape;1867;p50"/>
          <p:cNvSpPr/>
          <p:nvPr/>
        </p:nvSpPr>
        <p:spPr>
          <a:xfrm>
            <a:off x="4684775" y="3691918"/>
            <a:ext cx="418137" cy="65955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lt1"/>
              </a:solidFill>
              <a:latin typeface="Arial"/>
              <a:ea typeface="Arial"/>
              <a:cs typeface="Arial"/>
              <a:sym typeface="Arial"/>
            </a:endParaRPr>
          </a:p>
        </p:txBody>
      </p:sp>
      <p:sp>
        <p:nvSpPr>
          <p:cNvPr id="1868" name="Google Shape;1868;p50"/>
          <p:cNvSpPr/>
          <p:nvPr/>
        </p:nvSpPr>
        <p:spPr>
          <a:xfrm>
            <a:off x="3960729" y="1358553"/>
            <a:ext cx="384299" cy="87072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lt1"/>
              </a:solidFill>
              <a:latin typeface="Arial"/>
              <a:ea typeface="Arial"/>
              <a:cs typeface="Arial"/>
              <a:sym typeface="Arial"/>
            </a:endParaRPr>
          </a:p>
        </p:txBody>
      </p:sp>
      <p:sp>
        <p:nvSpPr>
          <p:cNvPr id="1869" name="Google Shape;1869;p50"/>
          <p:cNvSpPr/>
          <p:nvPr/>
        </p:nvSpPr>
        <p:spPr>
          <a:xfrm>
            <a:off x="4534170" y="1358553"/>
            <a:ext cx="384299" cy="87072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lt1"/>
              </a:solidFill>
              <a:latin typeface="Arial"/>
              <a:ea typeface="Arial"/>
              <a:cs typeface="Arial"/>
              <a:sym typeface="Arial"/>
            </a:endParaRPr>
          </a:p>
        </p:txBody>
      </p:sp>
      <p:sp>
        <p:nvSpPr>
          <p:cNvPr id="1870" name="Google Shape;1870;p50"/>
          <p:cNvSpPr/>
          <p:nvPr/>
        </p:nvSpPr>
        <p:spPr>
          <a:xfrm>
            <a:off x="5102519" y="1358553"/>
            <a:ext cx="384299" cy="87072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chemeClr val="lt1"/>
              </a:solidFill>
              <a:latin typeface="Arial"/>
              <a:ea typeface="Arial"/>
              <a:cs typeface="Arial"/>
              <a:sym typeface="Arial"/>
            </a:endParaRPr>
          </a:p>
        </p:txBody>
      </p:sp>
      <p:sp>
        <p:nvSpPr>
          <p:cNvPr id="1871" name="Google Shape;1871;p50"/>
          <p:cNvSpPr/>
          <p:nvPr/>
        </p:nvSpPr>
        <p:spPr>
          <a:xfrm>
            <a:off x="2837596" y="1095362"/>
            <a:ext cx="7938769" cy="690966"/>
          </a:xfrm>
          <a:prstGeom prst="rect">
            <a:avLst/>
          </a:prstGeom>
          <a:solidFill>
            <a:srgbClr val="FFFFFF"/>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2400"/>
              <a:buFont typeface="Arial"/>
              <a:buNone/>
            </a:pPr>
            <a:r>
              <a:rPr b="0" i="0" lang="en-GB" sz="2400" u="none" cap="none" strike="noStrike">
                <a:solidFill>
                  <a:srgbClr val="002060"/>
                </a:solidFill>
                <a:latin typeface="Arial"/>
                <a:ea typeface="Arial"/>
                <a:cs typeface="Arial"/>
                <a:sym typeface="Arial"/>
              </a:rPr>
              <a:t>Virtual Machine Instance</a:t>
            </a:r>
            <a:endParaRPr b="0" i="0" sz="1800" u="none" cap="none" strike="noStrike">
              <a:solidFill>
                <a:schemeClr val="dk1"/>
              </a:solidFill>
              <a:latin typeface="Calibri"/>
              <a:ea typeface="Calibri"/>
              <a:cs typeface="Calibri"/>
              <a:sym typeface="Calibri"/>
            </a:endParaRPr>
          </a:p>
        </p:txBody>
      </p:sp>
      <p:sp>
        <p:nvSpPr>
          <p:cNvPr id="1872" name="Google Shape;1872;p50"/>
          <p:cNvSpPr txBox="1"/>
          <p:nvPr/>
        </p:nvSpPr>
        <p:spPr>
          <a:xfrm>
            <a:off x="5611148" y="1825890"/>
            <a:ext cx="2542891" cy="461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Instructions (ISA)</a:t>
            </a:r>
            <a:endParaRPr b="0" i="0" sz="1800" u="none" cap="none" strike="noStrike">
              <a:solidFill>
                <a:schemeClr val="dk1"/>
              </a:solidFill>
              <a:latin typeface="Calibri"/>
              <a:ea typeface="Calibri"/>
              <a:cs typeface="Calibri"/>
              <a:sym typeface="Calibri"/>
            </a:endParaRPr>
          </a:p>
        </p:txBody>
      </p:sp>
      <p:sp>
        <p:nvSpPr>
          <p:cNvPr id="1873" name="Google Shape;1873;p50"/>
          <p:cNvSpPr/>
          <p:nvPr/>
        </p:nvSpPr>
        <p:spPr>
          <a:xfrm>
            <a:off x="777137" y="1779437"/>
            <a:ext cx="1427399" cy="394011"/>
          </a:xfrm>
          <a:prstGeom prst="roundRect">
            <a:avLst>
              <a:gd fmla="val 16667" name="adj"/>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Arial"/>
                <a:ea typeface="Arial"/>
                <a:cs typeface="Arial"/>
                <a:sym typeface="Arial"/>
              </a:rPr>
              <a:t>ISA</a:t>
            </a:r>
            <a:endParaRPr b="0" i="0" sz="1800" u="none" cap="none" strike="noStrike">
              <a:solidFill>
                <a:schemeClr val="dk1"/>
              </a:solidFill>
              <a:latin typeface="Calibri"/>
              <a:ea typeface="Calibri"/>
              <a:cs typeface="Calibri"/>
              <a:sym typeface="Calibri"/>
            </a:endParaRPr>
          </a:p>
        </p:txBody>
      </p:sp>
      <p:cxnSp>
        <p:nvCxnSpPr>
          <p:cNvPr id="1874" name="Google Shape;1874;p50"/>
          <p:cNvCxnSpPr/>
          <p:nvPr/>
        </p:nvCxnSpPr>
        <p:spPr>
          <a:xfrm rot="10800000">
            <a:off x="2560807" y="2056722"/>
            <a:ext cx="8733394" cy="0"/>
          </a:xfrm>
          <a:prstGeom prst="straightConnector1">
            <a:avLst/>
          </a:prstGeom>
          <a:noFill/>
          <a:ln cap="flat" cmpd="sng" w="9525">
            <a:solidFill>
              <a:srgbClr val="000000"/>
            </a:solidFill>
            <a:prstDash val="dash"/>
            <a:miter lim="800000"/>
            <a:headEnd len="sm" w="sm" type="none"/>
            <a:tailEnd len="sm" w="sm" type="none"/>
          </a:ln>
        </p:spPr>
      </p:cxnSp>
      <p:sp>
        <p:nvSpPr>
          <p:cNvPr id="1875" name="Google Shape;1875;p5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5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882" name="Google Shape;1882;p51"/>
          <p:cNvSpPr/>
          <p:nvPr/>
        </p:nvSpPr>
        <p:spPr>
          <a:xfrm>
            <a:off x="558800" y="1219200"/>
            <a:ext cx="11196320" cy="51816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Criteria of VMM*: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Equivalence </a:t>
            </a:r>
            <a:r>
              <a:rPr b="0" i="0" lang="en-GB" sz="2000" u="none" cap="none" strike="noStrike">
                <a:solidFill>
                  <a:schemeClr val="dk1"/>
                </a:solidFill>
                <a:latin typeface="Times"/>
                <a:ea typeface="Times"/>
                <a:cs typeface="Times"/>
                <a:sym typeface="Times"/>
              </a:rPr>
              <a:t>– same behavior as when it is </a:t>
            </a:r>
            <a:r>
              <a:rPr b="1" i="1" lang="en-GB" sz="2000" u="none" cap="none" strike="noStrike">
                <a:solidFill>
                  <a:schemeClr val="dk1"/>
                </a:solidFill>
                <a:latin typeface="Times"/>
                <a:ea typeface="Times"/>
                <a:cs typeface="Times"/>
                <a:sym typeface="Times"/>
              </a:rPr>
              <a:t>executed directly </a:t>
            </a:r>
            <a:r>
              <a:rPr b="0" i="0" lang="en-GB" sz="2000" u="none" cap="none" strike="noStrike">
                <a:solidFill>
                  <a:schemeClr val="dk1"/>
                </a:solidFill>
                <a:latin typeface="Times"/>
                <a:ea typeface="Times"/>
                <a:cs typeface="Times"/>
                <a:sym typeface="Times"/>
              </a:rPr>
              <a:t>on the physical host when it was running under control of VMM.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Resource control </a:t>
            </a:r>
            <a:r>
              <a:rPr b="0" i="0" lang="en-GB" sz="2000" u="none" cap="none" strike="noStrike">
                <a:solidFill>
                  <a:schemeClr val="dk1"/>
                </a:solidFill>
                <a:latin typeface="Times"/>
                <a:ea typeface="Times"/>
                <a:cs typeface="Times"/>
                <a:sym typeface="Times"/>
              </a:rPr>
              <a:t>– VMM should be in </a:t>
            </a:r>
            <a:r>
              <a:rPr b="1" i="1" lang="en-GB" sz="2000" u="none" cap="none" strike="noStrike">
                <a:solidFill>
                  <a:schemeClr val="dk1"/>
                </a:solidFill>
                <a:latin typeface="Times"/>
                <a:ea typeface="Times"/>
                <a:cs typeface="Times"/>
                <a:sym typeface="Times"/>
              </a:rPr>
              <a:t>complete control of virtualized resources</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Efficiency </a:t>
            </a:r>
            <a:r>
              <a:rPr b="0" i="0" lang="en-GB" sz="2000" u="none" cap="none" strike="noStrike">
                <a:solidFill>
                  <a:schemeClr val="dk1"/>
                </a:solidFill>
                <a:latin typeface="Times"/>
                <a:ea typeface="Times"/>
                <a:cs typeface="Times"/>
                <a:sym typeface="Times"/>
              </a:rPr>
              <a:t>– a statistically dominant fraction of the machine instructions should be </a:t>
            </a:r>
            <a:r>
              <a:rPr b="1" i="1" lang="en-GB" sz="2000" u="none" cap="none" strike="noStrike">
                <a:solidFill>
                  <a:schemeClr val="dk1"/>
                </a:solidFill>
                <a:latin typeface="Times"/>
                <a:ea typeface="Times"/>
                <a:cs typeface="Times"/>
                <a:sym typeface="Times"/>
              </a:rPr>
              <a:t>executed without intervention </a:t>
            </a:r>
            <a:r>
              <a:rPr b="0" i="0" lang="en-GB" sz="2000" u="none" cap="none" strike="noStrike">
                <a:solidFill>
                  <a:schemeClr val="dk1"/>
                </a:solidFill>
                <a:latin typeface="Times"/>
                <a:ea typeface="Times"/>
                <a:cs typeface="Times"/>
                <a:sym typeface="Times"/>
              </a:rPr>
              <a:t>from the VMM.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Theorems*: C</a:t>
            </a:r>
            <a:r>
              <a:rPr b="1" i="1" lang="en-GB" sz="2000" u="none" cap="none" strike="noStrike">
                <a:solidFill>
                  <a:schemeClr val="dk1"/>
                </a:solidFill>
                <a:latin typeface="Times"/>
                <a:ea typeface="Times"/>
                <a:cs typeface="Times"/>
                <a:sym typeface="Times"/>
              </a:rPr>
              <a:t>lassification of the instruction set </a:t>
            </a:r>
            <a:r>
              <a:rPr b="0" i="0" lang="en-GB" sz="2000" u="none" cap="none" strike="noStrike">
                <a:solidFill>
                  <a:schemeClr val="dk1"/>
                </a:solidFill>
                <a:latin typeface="Times"/>
                <a:ea typeface="Times"/>
                <a:cs typeface="Times"/>
                <a:sym typeface="Times"/>
              </a:rPr>
              <a:t>and proposed three theorems that define the properties that </a:t>
            </a:r>
            <a:r>
              <a:rPr b="1" i="1" lang="en-GB" sz="2000" u="none" cap="none" strike="noStrike">
                <a:solidFill>
                  <a:schemeClr val="dk1"/>
                </a:solidFill>
                <a:latin typeface="Times"/>
                <a:ea typeface="Times"/>
                <a:cs typeface="Times"/>
                <a:sym typeface="Times"/>
              </a:rPr>
              <a:t>hardware instructions need to satisfy </a:t>
            </a:r>
            <a:r>
              <a:rPr b="0" i="0" lang="en-GB" sz="2000" u="none" cap="none" strike="noStrike">
                <a:solidFill>
                  <a:schemeClr val="dk1"/>
                </a:solidFill>
                <a:latin typeface="Times"/>
                <a:ea typeface="Times"/>
                <a:cs typeface="Times"/>
                <a:sym typeface="Times"/>
              </a:rPr>
              <a:t>in order to efficiently support virtualization.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Classification of IS: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Privileged Instructions: trap if the processor is in user mode</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Control sensitive Instructions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Behavior sensitive Instructions</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8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a:t>
            </a:r>
            <a:r>
              <a:rPr b="0" i="1" lang="en-GB" sz="2000" u="none" cap="none" strike="noStrike">
                <a:solidFill>
                  <a:schemeClr val="dk1"/>
                </a:solidFill>
                <a:latin typeface="Times"/>
                <a:ea typeface="Times"/>
                <a:cs typeface="Times"/>
                <a:sym typeface="Times"/>
              </a:rPr>
              <a:t> criteria’s are established by Goldberg and Popek in 1974</a:t>
            </a:r>
            <a:endParaRPr b="0" i="0" sz="2000" u="none" cap="none" strike="noStrike">
              <a:solidFill>
                <a:schemeClr val="dk1"/>
              </a:solidFill>
              <a:latin typeface="Times"/>
              <a:ea typeface="Times"/>
              <a:cs typeface="Times"/>
              <a:sym typeface="Times"/>
            </a:endParaRPr>
          </a:p>
        </p:txBody>
      </p:sp>
      <p:sp>
        <p:nvSpPr>
          <p:cNvPr id="1883" name="Google Shape;1883;p5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5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890" name="Google Shape;1890;p52"/>
          <p:cNvSpPr/>
          <p:nvPr/>
        </p:nvSpPr>
        <p:spPr>
          <a:xfrm>
            <a:off x="719069" y="1113149"/>
            <a:ext cx="10753860" cy="129041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Theorem 1*:</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For any conventional third-generation computer, a VMM may be constructed if the set of sensitive instructions for that computer is a subset of the set of privileged instructions.</a:t>
            </a:r>
            <a:endParaRPr b="0" i="0" sz="1050" u="none" cap="none" strike="noStrike">
              <a:solidFill>
                <a:schemeClr val="dk1"/>
              </a:solidFill>
              <a:latin typeface="Times"/>
              <a:ea typeface="Times"/>
              <a:cs typeface="Times"/>
              <a:sym typeface="Times"/>
            </a:endParaRPr>
          </a:p>
        </p:txBody>
      </p:sp>
      <p:grpSp>
        <p:nvGrpSpPr>
          <p:cNvPr id="1891" name="Google Shape;1891;p52"/>
          <p:cNvGrpSpPr/>
          <p:nvPr/>
        </p:nvGrpSpPr>
        <p:grpSpPr>
          <a:xfrm>
            <a:off x="2193503" y="2558185"/>
            <a:ext cx="8174445" cy="3640471"/>
            <a:chOff x="444136" y="834656"/>
            <a:chExt cx="6130834" cy="3640471"/>
          </a:xfrm>
        </p:grpSpPr>
        <p:sp>
          <p:nvSpPr>
            <p:cNvPr id="1892" name="Google Shape;1892;p52"/>
            <p:cNvSpPr/>
            <p:nvPr/>
          </p:nvSpPr>
          <p:spPr>
            <a:xfrm>
              <a:off x="444136" y="834656"/>
              <a:ext cx="6130834" cy="35558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chemeClr val="lt1"/>
                </a:solidFill>
                <a:latin typeface="Arial"/>
                <a:ea typeface="Arial"/>
                <a:cs typeface="Arial"/>
                <a:sym typeface="Arial"/>
              </a:endParaRPr>
            </a:p>
          </p:txBody>
        </p:sp>
        <p:grpSp>
          <p:nvGrpSpPr>
            <p:cNvPr id="1893" name="Google Shape;1893;p52"/>
            <p:cNvGrpSpPr/>
            <p:nvPr/>
          </p:nvGrpSpPr>
          <p:grpSpPr>
            <a:xfrm>
              <a:off x="509452" y="957070"/>
              <a:ext cx="2895600" cy="2808515"/>
              <a:chOff x="1458686" y="1436914"/>
              <a:chExt cx="2895600" cy="2808515"/>
            </a:xfrm>
          </p:grpSpPr>
          <p:sp>
            <p:nvSpPr>
              <p:cNvPr id="1894" name="Google Shape;1894;p52"/>
              <p:cNvSpPr/>
              <p:nvPr/>
            </p:nvSpPr>
            <p:spPr>
              <a:xfrm>
                <a:off x="1458686" y="1436914"/>
                <a:ext cx="2895600" cy="2808515"/>
              </a:xfrm>
              <a:prstGeom prst="ellipse">
                <a:avLst/>
              </a:prstGeom>
              <a:solidFill>
                <a:srgbClr val="F2F2F2"/>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t/>
                </a:r>
                <a:endParaRPr b="1" i="0" sz="1600" u="none" cap="none" strike="noStrike">
                  <a:solidFill>
                    <a:srgbClr val="0C0C0C"/>
                  </a:solidFill>
                  <a:latin typeface="Arial"/>
                  <a:ea typeface="Arial"/>
                  <a:cs typeface="Arial"/>
                  <a:sym typeface="Arial"/>
                </a:endParaRPr>
              </a:p>
            </p:txBody>
          </p:sp>
          <p:sp>
            <p:nvSpPr>
              <p:cNvPr id="1895" name="Google Shape;1895;p52"/>
              <p:cNvSpPr/>
              <p:nvPr/>
            </p:nvSpPr>
            <p:spPr>
              <a:xfrm>
                <a:off x="2037806" y="1998616"/>
                <a:ext cx="1737360" cy="1685109"/>
              </a:xfrm>
              <a:prstGeom prst="ellipse">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rgbClr val="996600"/>
                  </a:solidFill>
                  <a:latin typeface="Arial"/>
                  <a:ea typeface="Arial"/>
                  <a:cs typeface="Arial"/>
                  <a:sym typeface="Arial"/>
                </a:endParaRPr>
              </a:p>
            </p:txBody>
          </p:sp>
          <p:sp>
            <p:nvSpPr>
              <p:cNvPr id="1896" name="Google Shape;1896;p52"/>
              <p:cNvSpPr/>
              <p:nvPr/>
            </p:nvSpPr>
            <p:spPr>
              <a:xfrm>
                <a:off x="2385278" y="2335638"/>
                <a:ext cx="1042416" cy="1011066"/>
              </a:xfrm>
              <a:prstGeom prst="ellipse">
                <a:avLst/>
              </a:prstGeom>
              <a:solidFill>
                <a:srgbClr val="D8D8D8"/>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rgbClr val="1D4017"/>
                  </a:solidFill>
                  <a:latin typeface="Arial"/>
                  <a:ea typeface="Arial"/>
                  <a:cs typeface="Arial"/>
                  <a:sym typeface="Arial"/>
                </a:endParaRPr>
              </a:p>
            </p:txBody>
          </p:sp>
        </p:grpSp>
        <p:grpSp>
          <p:nvGrpSpPr>
            <p:cNvPr id="1897" name="Google Shape;1897;p52"/>
            <p:cNvGrpSpPr/>
            <p:nvPr/>
          </p:nvGrpSpPr>
          <p:grpSpPr>
            <a:xfrm>
              <a:off x="3589111" y="957070"/>
              <a:ext cx="2895600" cy="2808515"/>
              <a:chOff x="1458686" y="1436914"/>
              <a:chExt cx="2895600" cy="2808515"/>
            </a:xfrm>
          </p:grpSpPr>
          <p:sp>
            <p:nvSpPr>
              <p:cNvPr id="1898" name="Google Shape;1898;p52"/>
              <p:cNvSpPr/>
              <p:nvPr/>
            </p:nvSpPr>
            <p:spPr>
              <a:xfrm>
                <a:off x="1458686" y="1436914"/>
                <a:ext cx="2895600" cy="2808515"/>
              </a:xfrm>
              <a:prstGeom prst="ellipse">
                <a:avLst/>
              </a:prstGeom>
              <a:solidFill>
                <a:srgbClr val="F2F2F2"/>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t/>
                </a:r>
                <a:endParaRPr b="1" i="0" sz="1600" u="none" cap="none" strike="noStrike">
                  <a:solidFill>
                    <a:srgbClr val="0C0C0C"/>
                  </a:solidFill>
                  <a:latin typeface="Arial"/>
                  <a:ea typeface="Arial"/>
                  <a:cs typeface="Arial"/>
                  <a:sym typeface="Arial"/>
                </a:endParaRPr>
              </a:p>
            </p:txBody>
          </p:sp>
          <p:sp>
            <p:nvSpPr>
              <p:cNvPr id="1899" name="Google Shape;1899;p52"/>
              <p:cNvSpPr/>
              <p:nvPr/>
            </p:nvSpPr>
            <p:spPr>
              <a:xfrm>
                <a:off x="2037806" y="1998616"/>
                <a:ext cx="1737360" cy="1685109"/>
              </a:xfrm>
              <a:prstGeom prst="ellipse">
                <a:avLst/>
              </a:prstGeom>
              <a:solidFill>
                <a:srgbClr val="FFFFFF"/>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rgbClr val="996600"/>
                  </a:solidFill>
                  <a:latin typeface="Arial"/>
                  <a:ea typeface="Arial"/>
                  <a:cs typeface="Arial"/>
                  <a:sym typeface="Arial"/>
                </a:endParaRPr>
              </a:p>
            </p:txBody>
          </p:sp>
          <p:sp>
            <p:nvSpPr>
              <p:cNvPr id="1900" name="Google Shape;1900;p52"/>
              <p:cNvSpPr/>
              <p:nvPr/>
            </p:nvSpPr>
            <p:spPr>
              <a:xfrm>
                <a:off x="1864070" y="2720119"/>
                <a:ext cx="1042416" cy="1011066"/>
              </a:xfrm>
              <a:prstGeom prst="ellipse">
                <a:avLst/>
              </a:prstGeom>
              <a:solidFill>
                <a:srgbClr val="D8D8D8"/>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alibri"/>
                  <a:buNone/>
                </a:pPr>
                <a:r>
                  <a:t/>
                </a:r>
                <a:endParaRPr b="1" i="0" sz="1600" u="none" cap="none" strike="noStrike">
                  <a:solidFill>
                    <a:srgbClr val="1D4017"/>
                  </a:solidFill>
                  <a:latin typeface="Arial"/>
                  <a:ea typeface="Arial"/>
                  <a:cs typeface="Arial"/>
                  <a:sym typeface="Arial"/>
                </a:endParaRPr>
              </a:p>
            </p:txBody>
          </p:sp>
        </p:grpSp>
        <p:cxnSp>
          <p:nvCxnSpPr>
            <p:cNvPr id="1901" name="Google Shape;1901;p52"/>
            <p:cNvCxnSpPr/>
            <p:nvPr/>
          </p:nvCxnSpPr>
          <p:spPr>
            <a:xfrm>
              <a:off x="1957252" y="2361327"/>
              <a:ext cx="1447800" cy="1154759"/>
            </a:xfrm>
            <a:prstGeom prst="straightConnector1">
              <a:avLst/>
            </a:prstGeom>
            <a:noFill/>
            <a:ln cap="flat" cmpd="sng" w="9525">
              <a:solidFill>
                <a:srgbClr val="595959"/>
              </a:solidFill>
              <a:prstDash val="dash"/>
              <a:miter lim="800000"/>
              <a:headEnd len="med" w="med" type="diamond"/>
              <a:tailEnd len="med" w="med" type="diamond"/>
            </a:ln>
          </p:spPr>
        </p:cxnSp>
        <p:cxnSp>
          <p:nvCxnSpPr>
            <p:cNvPr id="1902" name="Google Shape;1902;p52"/>
            <p:cNvCxnSpPr/>
            <p:nvPr/>
          </p:nvCxnSpPr>
          <p:spPr>
            <a:xfrm flipH="1">
              <a:off x="3405052" y="2745808"/>
              <a:ext cx="1110651" cy="770278"/>
            </a:xfrm>
            <a:prstGeom prst="straightConnector1">
              <a:avLst/>
            </a:prstGeom>
            <a:noFill/>
            <a:ln cap="flat" cmpd="sng" w="9525">
              <a:solidFill>
                <a:srgbClr val="595959"/>
              </a:solidFill>
              <a:prstDash val="dash"/>
              <a:miter lim="800000"/>
              <a:headEnd len="med" w="med" type="diamond"/>
              <a:tailEnd len="med" w="med" type="diamond"/>
            </a:ln>
          </p:spPr>
        </p:cxnSp>
        <p:cxnSp>
          <p:nvCxnSpPr>
            <p:cNvPr id="1903" name="Google Shape;1903;p52"/>
            <p:cNvCxnSpPr/>
            <p:nvPr/>
          </p:nvCxnSpPr>
          <p:spPr>
            <a:xfrm flipH="1" rot="10800000">
              <a:off x="2383971" y="1317171"/>
              <a:ext cx="1021081" cy="538623"/>
            </a:xfrm>
            <a:prstGeom prst="straightConnector1">
              <a:avLst/>
            </a:prstGeom>
            <a:noFill/>
            <a:ln cap="flat" cmpd="sng" w="9525">
              <a:solidFill>
                <a:srgbClr val="595959"/>
              </a:solidFill>
              <a:prstDash val="dash"/>
              <a:miter lim="800000"/>
              <a:headEnd len="med" w="med" type="diamond"/>
              <a:tailEnd len="med" w="med" type="diamond"/>
            </a:ln>
          </p:spPr>
        </p:cxnSp>
        <p:cxnSp>
          <p:nvCxnSpPr>
            <p:cNvPr id="1904" name="Google Shape;1904;p52"/>
            <p:cNvCxnSpPr/>
            <p:nvPr/>
          </p:nvCxnSpPr>
          <p:spPr>
            <a:xfrm rot="10800000">
              <a:off x="3405052" y="1317171"/>
              <a:ext cx="1110652" cy="538623"/>
            </a:xfrm>
            <a:prstGeom prst="straightConnector1">
              <a:avLst/>
            </a:prstGeom>
            <a:noFill/>
            <a:ln cap="flat" cmpd="sng" w="9525">
              <a:solidFill>
                <a:srgbClr val="595959"/>
              </a:solidFill>
              <a:prstDash val="dash"/>
              <a:miter lim="800000"/>
              <a:headEnd len="med" w="med" type="diamond"/>
              <a:tailEnd len="med" w="med" type="diamond"/>
            </a:ln>
          </p:spPr>
        </p:cxnSp>
        <p:cxnSp>
          <p:nvCxnSpPr>
            <p:cNvPr id="1905" name="Google Shape;1905;p52"/>
            <p:cNvCxnSpPr/>
            <p:nvPr/>
          </p:nvCxnSpPr>
          <p:spPr>
            <a:xfrm>
              <a:off x="1957252" y="3614057"/>
              <a:ext cx="1264919" cy="511629"/>
            </a:xfrm>
            <a:prstGeom prst="straightConnector1">
              <a:avLst/>
            </a:prstGeom>
            <a:noFill/>
            <a:ln cap="flat" cmpd="sng" w="9525">
              <a:solidFill>
                <a:srgbClr val="595959"/>
              </a:solidFill>
              <a:prstDash val="dash"/>
              <a:miter lim="800000"/>
              <a:headEnd len="med" w="med" type="diamond"/>
              <a:tailEnd len="med" w="med" type="diamond"/>
            </a:ln>
          </p:spPr>
        </p:cxnSp>
        <p:cxnSp>
          <p:nvCxnSpPr>
            <p:cNvPr id="1906" name="Google Shape;1906;p52"/>
            <p:cNvCxnSpPr/>
            <p:nvPr/>
          </p:nvCxnSpPr>
          <p:spPr>
            <a:xfrm flipH="1">
              <a:off x="3222171" y="3516086"/>
              <a:ext cx="1814740" cy="609601"/>
            </a:xfrm>
            <a:prstGeom prst="straightConnector1">
              <a:avLst/>
            </a:prstGeom>
            <a:noFill/>
            <a:ln cap="flat" cmpd="sng" w="9525">
              <a:solidFill>
                <a:srgbClr val="595959"/>
              </a:solidFill>
              <a:prstDash val="dash"/>
              <a:miter lim="800000"/>
              <a:headEnd len="med" w="med" type="diamond"/>
              <a:tailEnd len="med" w="med" type="diamond"/>
            </a:ln>
          </p:spPr>
        </p:cxnSp>
        <p:sp>
          <p:nvSpPr>
            <p:cNvPr id="1907" name="Google Shape;1907;p52"/>
            <p:cNvSpPr txBox="1"/>
            <p:nvPr/>
          </p:nvSpPr>
          <p:spPr>
            <a:xfrm>
              <a:off x="2664967" y="4136573"/>
              <a:ext cx="127905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User Instructions</a:t>
              </a:r>
              <a:endParaRPr b="0" i="0" sz="1800" u="none" cap="none" strike="noStrike">
                <a:solidFill>
                  <a:schemeClr val="dk1"/>
                </a:solidFill>
                <a:latin typeface="Calibri"/>
                <a:ea typeface="Calibri"/>
                <a:cs typeface="Calibri"/>
                <a:sym typeface="Calibri"/>
              </a:endParaRPr>
            </a:p>
          </p:txBody>
        </p:sp>
        <p:sp>
          <p:nvSpPr>
            <p:cNvPr id="1908" name="Google Shape;1908;p52"/>
            <p:cNvSpPr txBox="1"/>
            <p:nvPr/>
          </p:nvSpPr>
          <p:spPr>
            <a:xfrm>
              <a:off x="2681152" y="3566970"/>
              <a:ext cx="15571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Sensitive Instructions</a:t>
              </a:r>
              <a:endParaRPr b="0" i="0" sz="1800" u="none" cap="none" strike="noStrike">
                <a:solidFill>
                  <a:schemeClr val="dk1"/>
                </a:solidFill>
                <a:latin typeface="Calibri"/>
                <a:ea typeface="Calibri"/>
                <a:cs typeface="Calibri"/>
                <a:sym typeface="Calibri"/>
              </a:endParaRPr>
            </a:p>
          </p:txBody>
        </p:sp>
        <p:sp>
          <p:nvSpPr>
            <p:cNvPr id="1909" name="Google Shape;1909;p52"/>
            <p:cNvSpPr txBox="1"/>
            <p:nvPr/>
          </p:nvSpPr>
          <p:spPr>
            <a:xfrm>
              <a:off x="2770091" y="957070"/>
              <a:ext cx="16425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GB" sz="1600" u="none" cap="none" strike="noStrike">
                  <a:solidFill>
                    <a:schemeClr val="dk1"/>
                  </a:solidFill>
                  <a:latin typeface="Arial"/>
                  <a:ea typeface="Arial"/>
                  <a:cs typeface="Arial"/>
                  <a:sym typeface="Arial"/>
                </a:rPr>
                <a:t>Privileged Instructions</a:t>
              </a:r>
              <a:endParaRPr b="0" i="0" sz="1800" u="none" cap="none" strike="noStrike">
                <a:solidFill>
                  <a:schemeClr val="dk1"/>
                </a:solidFill>
                <a:latin typeface="Calibri"/>
                <a:ea typeface="Calibri"/>
                <a:cs typeface="Calibri"/>
                <a:sym typeface="Calibri"/>
              </a:endParaRPr>
            </a:p>
          </p:txBody>
        </p:sp>
      </p:grpSp>
      <p:sp>
        <p:nvSpPr>
          <p:cNvPr id="1910" name="Google Shape;1910;p5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5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917" name="Google Shape;1917;p53"/>
          <p:cNvSpPr/>
          <p:nvPr/>
        </p:nvSpPr>
        <p:spPr>
          <a:xfrm>
            <a:off x="719070" y="1285870"/>
            <a:ext cx="10753860" cy="34066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Arial"/>
                <a:ea typeface="Arial"/>
                <a:cs typeface="Arial"/>
                <a:sym typeface="Arial"/>
              </a:rPr>
              <a:t>Theorem 2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A conventional third-generation computers is recursively virtualizable if:</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It is virtualizable and</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A VMM without any timing dependencies can be constructed for it.</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1" i="0" lang="en-GB" sz="2000" u="none" cap="none" strike="noStrike">
                <a:solidFill>
                  <a:schemeClr val="dk1"/>
                </a:solidFill>
                <a:latin typeface="Arial"/>
                <a:ea typeface="Arial"/>
                <a:cs typeface="Arial"/>
                <a:sym typeface="Arial"/>
              </a:rPr>
              <a:t>Theorem 3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A hybrid VMM may be constructed third-generation machine in which the set of user-sensitive instructions is a subset of the set of privileged instructions.</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1" lang="en-GB" sz="2000" u="none" cap="none" strike="noStrike">
                <a:solidFill>
                  <a:schemeClr val="dk1"/>
                </a:solidFill>
                <a:latin typeface="Arial"/>
                <a:ea typeface="Arial"/>
                <a:cs typeface="Arial"/>
                <a:sym typeface="Arial"/>
              </a:rPr>
              <a:t>In HVM, more instructions are interpreted rather than being executed directly.</a:t>
            </a:r>
            <a:endParaRPr b="0" i="0" sz="2000" u="none" cap="none" strike="noStrike">
              <a:solidFill>
                <a:schemeClr val="dk1"/>
              </a:solidFill>
              <a:latin typeface="Arial"/>
              <a:ea typeface="Arial"/>
              <a:cs typeface="Arial"/>
              <a:sym typeface="Arial"/>
            </a:endParaRPr>
          </a:p>
        </p:txBody>
      </p:sp>
      <p:sp>
        <p:nvSpPr>
          <p:cNvPr id="1918" name="Google Shape;1918;p5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5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Raleway Light"/>
                <a:ea typeface="Raleway Light"/>
                <a:cs typeface="Raleway Light"/>
                <a:sym typeface="Raleway Light"/>
              </a:rPr>
              <a:t>Hardware Virtualization </a:t>
            </a:r>
            <a:endParaRPr b="1" i="0" sz="3200" u="none" cap="none" strike="noStrike">
              <a:solidFill>
                <a:srgbClr val="604878"/>
              </a:solidFill>
              <a:latin typeface="Raleway Light"/>
              <a:ea typeface="Raleway Light"/>
              <a:cs typeface="Raleway Light"/>
              <a:sym typeface="Raleway Light"/>
            </a:endParaRPr>
          </a:p>
        </p:txBody>
      </p:sp>
      <p:sp>
        <p:nvSpPr>
          <p:cNvPr id="1925" name="Google Shape;1925;p54"/>
          <p:cNvSpPr/>
          <p:nvPr/>
        </p:nvSpPr>
        <p:spPr>
          <a:xfrm>
            <a:off x="719070" y="1401902"/>
            <a:ext cx="10753860" cy="380582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Arial"/>
                <a:ea typeface="Arial"/>
                <a:cs typeface="Arial"/>
                <a:sym typeface="Arial"/>
              </a:rPr>
              <a:t>Hardware virtualization Techniques:</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CPU installed on the host is only one set, but each VM that runs on the host requires their own CPU.</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Arial"/>
              <a:buChar char="■"/>
            </a:pPr>
            <a:r>
              <a:rPr b="0" i="0" lang="en-GB" sz="2000" u="none" cap="none" strike="noStrike">
                <a:solidFill>
                  <a:schemeClr val="dk1"/>
                </a:solidFill>
                <a:latin typeface="Arial"/>
                <a:ea typeface="Arial"/>
                <a:cs typeface="Arial"/>
                <a:sym typeface="Arial"/>
              </a:rPr>
              <a:t>CPU needs to be virtualized, done by hypervisor.</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560"/>
              </a:spcBef>
              <a:spcAft>
                <a:spcPts val="0"/>
              </a:spcAft>
              <a:buClr>
                <a:srgbClr val="000000"/>
              </a:buClr>
              <a:buSzPts val="2000"/>
              <a:buFont typeface="Arial"/>
              <a:buNone/>
            </a:pPr>
            <a:r>
              <a:rPr b="1" i="0" lang="en-GB" sz="2000" u="none" cap="none" strike="noStrike">
                <a:solidFill>
                  <a:srgbClr val="FF0000"/>
                </a:solidFill>
                <a:latin typeface="Arial"/>
                <a:ea typeface="Arial"/>
                <a:cs typeface="Arial"/>
                <a:sym typeface="Arial"/>
              </a:rPr>
              <a:t>Types of HVT:</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Noto Sans Symbols"/>
              <a:buChar char="⮚"/>
            </a:pPr>
            <a:r>
              <a:rPr b="1" i="0" lang="en-GB" sz="2000" u="none" cap="none" strike="noStrike">
                <a:solidFill>
                  <a:schemeClr val="dk1"/>
                </a:solidFill>
                <a:latin typeface="Arial"/>
                <a:ea typeface="Arial"/>
                <a:cs typeface="Arial"/>
                <a:sym typeface="Arial"/>
              </a:rPr>
              <a:t>Full virtualization</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Noto Sans Symbols"/>
              <a:buChar char="⮚"/>
            </a:pPr>
            <a:r>
              <a:rPr b="1" i="0" lang="en-GB" sz="2000" u="none" cap="none" strike="noStrike">
                <a:solidFill>
                  <a:schemeClr val="dk1"/>
                </a:solidFill>
                <a:latin typeface="Arial"/>
                <a:ea typeface="Arial"/>
                <a:cs typeface="Arial"/>
                <a:sym typeface="Arial"/>
              </a:rPr>
              <a:t>Hardware-assisted virtualization</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560"/>
              </a:spcBef>
              <a:spcAft>
                <a:spcPts val="0"/>
              </a:spcAft>
              <a:buClr>
                <a:schemeClr val="dk1"/>
              </a:buClr>
              <a:buSzPts val="1820"/>
              <a:buFont typeface="Noto Sans Symbols"/>
              <a:buChar char="⮚"/>
            </a:pPr>
            <a:r>
              <a:rPr b="1" i="0" lang="en-GB" sz="2000" u="none" cap="none" strike="noStrike">
                <a:solidFill>
                  <a:schemeClr val="dk1"/>
                </a:solidFill>
                <a:latin typeface="Arial"/>
                <a:ea typeface="Arial"/>
                <a:cs typeface="Arial"/>
                <a:sym typeface="Arial"/>
              </a:rPr>
              <a:t>Para virtualization</a:t>
            </a:r>
            <a:endParaRPr b="1" i="0" sz="2000" u="none" cap="none" strike="noStrike">
              <a:solidFill>
                <a:schemeClr val="dk1"/>
              </a:solidFill>
              <a:latin typeface="Arial"/>
              <a:ea typeface="Arial"/>
              <a:cs typeface="Arial"/>
              <a:sym typeface="Arial"/>
            </a:endParaRPr>
          </a:p>
          <a:p>
            <a:pPr indent="-342900" lvl="0" marL="342900" marR="0" rtl="0" algn="l">
              <a:lnSpc>
                <a:spcPct val="100000"/>
              </a:lnSpc>
              <a:spcBef>
                <a:spcPts val="560"/>
              </a:spcBef>
              <a:spcAft>
                <a:spcPts val="0"/>
              </a:spcAft>
              <a:buClr>
                <a:schemeClr val="dk1"/>
              </a:buClr>
              <a:buSzPts val="1820"/>
              <a:buFont typeface="Noto Sans Symbols"/>
              <a:buChar char="⮚"/>
            </a:pPr>
            <a:r>
              <a:rPr b="1" i="0" lang="en-GB" sz="2000" u="none" cap="none" strike="noStrike">
                <a:solidFill>
                  <a:schemeClr val="dk1"/>
                </a:solidFill>
                <a:latin typeface="Arial"/>
                <a:ea typeface="Arial"/>
                <a:cs typeface="Arial"/>
                <a:sym typeface="Arial"/>
              </a:rPr>
              <a:t>Partial virtualization</a:t>
            </a:r>
            <a:endParaRPr b="0" i="1"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
        <p:nvSpPr>
          <p:cNvPr id="1926" name="Google Shape;1926;p5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5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Raleway Light"/>
                <a:ea typeface="Raleway Light"/>
                <a:cs typeface="Raleway Light"/>
                <a:sym typeface="Raleway Light"/>
              </a:rPr>
              <a:t>Hardware Virtualization </a:t>
            </a:r>
            <a:endParaRPr b="1" i="0" sz="3200" u="none" cap="none" strike="noStrike">
              <a:solidFill>
                <a:srgbClr val="604878"/>
              </a:solidFill>
              <a:latin typeface="Raleway Light"/>
              <a:ea typeface="Raleway Light"/>
              <a:cs typeface="Raleway Light"/>
              <a:sym typeface="Raleway Light"/>
            </a:endParaRPr>
          </a:p>
        </p:txBody>
      </p:sp>
      <p:sp>
        <p:nvSpPr>
          <p:cNvPr id="1933" name="Google Shape;1933;p55"/>
          <p:cNvSpPr/>
          <p:nvPr/>
        </p:nvSpPr>
        <p:spPr>
          <a:xfrm>
            <a:off x="597150" y="1461589"/>
            <a:ext cx="6622256" cy="455458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Hardware-assisted virtualization: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 this hardware provides architectural support for building a VMM able to run a guest OS in complete isolation.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1" i="1" lang="en-GB" sz="2000" u="none" cap="none" strike="noStrike">
                <a:solidFill>
                  <a:schemeClr val="dk1"/>
                </a:solidFill>
                <a:latin typeface="Times"/>
                <a:ea typeface="Times"/>
                <a:cs typeface="Times"/>
                <a:sym typeface="Times"/>
              </a:rPr>
              <a:t>Intel VT </a:t>
            </a:r>
            <a:r>
              <a:rPr b="0" i="0" lang="en-GB" sz="2000" u="none" cap="none" strike="noStrike">
                <a:solidFill>
                  <a:schemeClr val="dk1"/>
                </a:solidFill>
                <a:latin typeface="Times"/>
                <a:ea typeface="Times"/>
                <a:cs typeface="Times"/>
                <a:sym typeface="Times"/>
              </a:rPr>
              <a:t>and </a:t>
            </a:r>
            <a:r>
              <a:rPr b="1" i="1" lang="en-GB" sz="2000" u="none" cap="none" strike="noStrike">
                <a:solidFill>
                  <a:schemeClr val="dk1"/>
                </a:solidFill>
                <a:latin typeface="Times"/>
                <a:ea typeface="Times"/>
                <a:cs typeface="Times"/>
                <a:sym typeface="Times"/>
              </a:rPr>
              <a:t>AMD V </a:t>
            </a:r>
            <a:r>
              <a:rPr b="0" i="0" lang="en-GB" sz="2000" u="none" cap="none" strike="noStrike">
                <a:solidFill>
                  <a:schemeClr val="dk1"/>
                </a:solidFill>
                <a:latin typeface="Times"/>
                <a:ea typeface="Times"/>
                <a:cs typeface="Times"/>
                <a:sym typeface="Times"/>
              </a:rPr>
              <a:t>extensions.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Early products were using </a:t>
            </a:r>
            <a:r>
              <a:rPr b="1" i="1" lang="en-GB" sz="2000" u="none" cap="none" strike="noStrike">
                <a:solidFill>
                  <a:schemeClr val="dk1"/>
                </a:solidFill>
                <a:latin typeface="Times"/>
                <a:ea typeface="Times"/>
                <a:cs typeface="Times"/>
                <a:sym typeface="Times"/>
              </a:rPr>
              <a:t>binary translation to trap some sensitive instructions </a:t>
            </a:r>
            <a:r>
              <a:rPr b="0" i="0" lang="en-GB" sz="2000" u="none" cap="none" strike="noStrike">
                <a:solidFill>
                  <a:schemeClr val="dk1"/>
                </a:solidFill>
                <a:latin typeface="Times"/>
                <a:ea typeface="Times"/>
                <a:cs typeface="Times"/>
                <a:sym typeface="Times"/>
              </a:rPr>
              <a:t>and provide an emulated version.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Additional Ring -1</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1" i="1" lang="en-GB" sz="2000" u="none" cap="none" strike="noStrike">
                <a:solidFill>
                  <a:schemeClr val="dk1"/>
                </a:solidFill>
                <a:latin typeface="Times"/>
                <a:ea typeface="Times"/>
                <a:cs typeface="Times"/>
                <a:sym typeface="Times"/>
              </a:rPr>
              <a:t>No binary translation </a:t>
            </a:r>
            <a:r>
              <a:rPr b="0" i="0" lang="en-GB" sz="2000" u="none" cap="none" strike="noStrike">
                <a:solidFill>
                  <a:schemeClr val="dk1"/>
                </a:solidFill>
                <a:latin typeface="Times"/>
                <a:ea typeface="Times"/>
                <a:cs typeface="Times"/>
                <a:sym typeface="Times"/>
              </a:rPr>
              <a:t>of privileged instructions.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Commands are executed directly to h/w via the hypervisor.</a:t>
            </a:r>
            <a:endParaRPr b="0" i="1" sz="2000" u="none" cap="none" strike="noStrike">
              <a:solidFill>
                <a:schemeClr val="dk1"/>
              </a:solidFill>
              <a:latin typeface="Times"/>
              <a:ea typeface="Times"/>
              <a:cs typeface="Times"/>
              <a:sym typeface="Times"/>
            </a:endParaRPr>
          </a:p>
        </p:txBody>
      </p:sp>
      <p:pic>
        <p:nvPicPr>
          <p:cNvPr id="1934" name="Google Shape;1934;p55"/>
          <p:cNvPicPr preferRelativeResize="0"/>
          <p:nvPr/>
        </p:nvPicPr>
        <p:blipFill rotWithShape="1">
          <a:blip r:embed="rId3">
            <a:alphaModFix/>
          </a:blip>
          <a:srcRect b="0" l="0" r="0" t="0"/>
          <a:stretch/>
        </p:blipFill>
        <p:spPr>
          <a:xfrm>
            <a:off x="7341326" y="1105990"/>
            <a:ext cx="4711337" cy="1946600"/>
          </a:xfrm>
          <a:prstGeom prst="rect">
            <a:avLst/>
          </a:prstGeom>
          <a:noFill/>
          <a:ln>
            <a:noFill/>
          </a:ln>
        </p:spPr>
      </p:pic>
      <p:pic>
        <p:nvPicPr>
          <p:cNvPr id="1935" name="Google Shape;1935;p55"/>
          <p:cNvPicPr preferRelativeResize="0"/>
          <p:nvPr/>
        </p:nvPicPr>
        <p:blipFill rotWithShape="1">
          <a:blip r:embed="rId4">
            <a:alphaModFix/>
          </a:blip>
          <a:srcRect b="0" l="0" r="0" t="0"/>
          <a:stretch/>
        </p:blipFill>
        <p:spPr>
          <a:xfrm>
            <a:off x="7685600" y="3052590"/>
            <a:ext cx="4245143" cy="3060828"/>
          </a:xfrm>
          <a:prstGeom prst="rect">
            <a:avLst/>
          </a:prstGeom>
          <a:noFill/>
          <a:ln>
            <a:noFill/>
          </a:ln>
        </p:spPr>
      </p:pic>
      <p:sp>
        <p:nvSpPr>
          <p:cNvPr id="1936" name="Google Shape;1936;p5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5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Raleway Light"/>
                <a:ea typeface="Raleway Light"/>
                <a:cs typeface="Raleway Light"/>
                <a:sym typeface="Raleway Light"/>
              </a:rPr>
              <a:t>Hardware Virtualization </a:t>
            </a:r>
            <a:endParaRPr b="1" i="0" sz="3200" u="none" cap="none" strike="noStrike">
              <a:solidFill>
                <a:srgbClr val="604878"/>
              </a:solidFill>
              <a:latin typeface="Raleway Light"/>
              <a:ea typeface="Raleway Light"/>
              <a:cs typeface="Raleway Light"/>
              <a:sym typeface="Raleway Light"/>
            </a:endParaRPr>
          </a:p>
        </p:txBody>
      </p:sp>
      <p:sp>
        <p:nvSpPr>
          <p:cNvPr id="1943" name="Google Shape;1943;p56"/>
          <p:cNvSpPr/>
          <p:nvPr/>
        </p:nvSpPr>
        <p:spPr>
          <a:xfrm>
            <a:off x="420452" y="1271452"/>
            <a:ext cx="6622256" cy="290866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rgbClr val="FF0000"/>
                </a:solidFill>
                <a:latin typeface="Arial"/>
                <a:ea typeface="Arial"/>
                <a:cs typeface="Arial"/>
                <a:sym typeface="Arial"/>
              </a:rPr>
              <a:t>Para virtualization:</a:t>
            </a:r>
            <a:endParaRPr b="0" i="0" sz="2000" u="none" cap="none" strike="noStrike">
              <a:solidFill>
                <a:schemeClr val="lt1"/>
              </a:solidFill>
              <a:latin typeface="Calibri"/>
              <a:ea typeface="Calibri"/>
              <a:cs typeface="Calibri"/>
              <a:sym typeface="Calibri"/>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Not-transparent virtualization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Thin VMM</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Expose software interface to the virtual machine that is slightly modified from the host.</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Guest OS needs to be modified.</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Simply transfer the execution of instructions which were hard to virtualized, directly to the host.</a:t>
            </a:r>
            <a:endParaRPr b="1" i="0" sz="2000" u="none" cap="none" strike="noStrike">
              <a:solidFill>
                <a:schemeClr val="dk1"/>
              </a:solidFill>
              <a:latin typeface="Times"/>
              <a:ea typeface="Times"/>
              <a:cs typeface="Times"/>
              <a:sym typeface="Times"/>
            </a:endParaRPr>
          </a:p>
          <a:p>
            <a:pPr indent="0" lvl="0" marL="0" marR="0" rtl="0" algn="just">
              <a:lnSpc>
                <a:spcPct val="100000"/>
              </a:lnSpc>
              <a:spcBef>
                <a:spcPts val="0"/>
              </a:spcBef>
              <a:spcAft>
                <a:spcPts val="0"/>
              </a:spcAft>
              <a:buClr>
                <a:srgbClr val="000000"/>
              </a:buClr>
              <a:buSzPts val="2000"/>
              <a:buFont typeface="Arial"/>
              <a:buNone/>
            </a:pPr>
            <a:r>
              <a:t/>
            </a:r>
            <a:endParaRPr b="0" i="1" sz="2000" u="none" cap="none" strike="noStrike">
              <a:solidFill>
                <a:schemeClr val="dk1"/>
              </a:solidFill>
              <a:latin typeface="Times"/>
              <a:ea typeface="Times"/>
              <a:cs typeface="Times"/>
              <a:sym typeface="Times"/>
            </a:endParaRPr>
          </a:p>
        </p:txBody>
      </p:sp>
      <p:sp>
        <p:nvSpPr>
          <p:cNvPr id="1944" name="Google Shape;1944;p56"/>
          <p:cNvSpPr/>
          <p:nvPr/>
        </p:nvSpPr>
        <p:spPr>
          <a:xfrm>
            <a:off x="452845" y="4478147"/>
            <a:ext cx="6528903" cy="205328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Privileged instructions of guest </a:t>
            </a:r>
            <a:r>
              <a:rPr b="1" i="1" lang="en-GB" sz="2000" u="none" cap="none" strike="noStrike">
                <a:solidFill>
                  <a:schemeClr val="dk1"/>
                </a:solidFill>
                <a:latin typeface="Times"/>
                <a:ea typeface="Times"/>
                <a:cs typeface="Times"/>
                <a:sym typeface="Times"/>
              </a:rPr>
              <a:t>OS is delivered to the hypervisor </a:t>
            </a:r>
            <a:r>
              <a:rPr b="0" i="0" lang="en-GB" sz="2000" u="none" cap="none" strike="noStrike">
                <a:solidFill>
                  <a:schemeClr val="dk1"/>
                </a:solidFill>
                <a:latin typeface="Times"/>
                <a:ea typeface="Times"/>
                <a:cs typeface="Times"/>
                <a:sym typeface="Times"/>
              </a:rPr>
              <a:t>by using hyper calls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Hyper calls handles these instructions and accesses the h/w and return the result.</a:t>
            </a:r>
            <a:endParaRPr b="0" i="0" sz="2000" u="none" cap="none" strike="noStrike">
              <a:solidFill>
                <a:schemeClr val="lt1"/>
              </a:solidFill>
              <a:latin typeface="Times"/>
              <a:ea typeface="Times"/>
              <a:cs typeface="Times"/>
              <a:sym typeface="Times"/>
            </a:endParaRPr>
          </a:p>
          <a:p>
            <a:pPr indent="-342900" lvl="0" marL="342900" marR="0" rtl="0" algn="l">
              <a:lnSpc>
                <a:spcPct val="100000"/>
              </a:lnSpc>
              <a:spcBef>
                <a:spcPts val="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Guest has authority to </a:t>
            </a:r>
            <a:r>
              <a:rPr b="1" i="1" lang="en-GB" sz="2000" u="none" cap="none" strike="noStrike">
                <a:solidFill>
                  <a:schemeClr val="dk1"/>
                </a:solidFill>
                <a:latin typeface="Times"/>
                <a:ea typeface="Times"/>
                <a:cs typeface="Times"/>
                <a:sym typeface="Times"/>
              </a:rPr>
              <a:t>directly control </a:t>
            </a:r>
            <a:r>
              <a:rPr b="0" i="0" lang="en-GB" sz="2000" u="none" cap="none" strike="noStrike">
                <a:solidFill>
                  <a:schemeClr val="dk1"/>
                </a:solidFill>
                <a:latin typeface="Times"/>
                <a:ea typeface="Times"/>
                <a:cs typeface="Times"/>
                <a:sym typeface="Times"/>
              </a:rPr>
              <a:t>of resources.</a:t>
            </a:r>
            <a:endParaRPr b="0" i="0" sz="2000" u="none" cap="none" strike="noStrike">
              <a:solidFill>
                <a:schemeClr val="lt1"/>
              </a:solidFill>
              <a:latin typeface="Times"/>
              <a:ea typeface="Times"/>
              <a:cs typeface="Times"/>
              <a:sym typeface="Times"/>
            </a:endParaRPr>
          </a:p>
        </p:txBody>
      </p:sp>
      <p:pic>
        <p:nvPicPr>
          <p:cNvPr id="1945" name="Google Shape;1945;p56"/>
          <p:cNvPicPr preferRelativeResize="0"/>
          <p:nvPr/>
        </p:nvPicPr>
        <p:blipFill rotWithShape="1">
          <a:blip r:embed="rId3">
            <a:alphaModFix/>
          </a:blip>
          <a:srcRect b="0" l="0" r="0" t="0"/>
          <a:stretch/>
        </p:blipFill>
        <p:spPr>
          <a:xfrm>
            <a:off x="7425058" y="2388476"/>
            <a:ext cx="4540800" cy="3293867"/>
          </a:xfrm>
          <a:prstGeom prst="rect">
            <a:avLst/>
          </a:prstGeom>
          <a:noFill/>
          <a:ln>
            <a:noFill/>
          </a:ln>
        </p:spPr>
      </p:pic>
      <p:sp>
        <p:nvSpPr>
          <p:cNvPr id="1946" name="Google Shape;1946;p5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57"/>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Para virtualisation</a:t>
            </a:r>
            <a:endParaRPr i="0" sz="3200" u="none" cap="none" strike="noStrike">
              <a:solidFill>
                <a:schemeClr val="accent2"/>
              </a:solidFill>
              <a:latin typeface="Raleway"/>
              <a:ea typeface="Raleway"/>
              <a:cs typeface="Raleway"/>
              <a:sym typeface="Raleway"/>
            </a:endParaRPr>
          </a:p>
        </p:txBody>
      </p:sp>
      <p:sp>
        <p:nvSpPr>
          <p:cNvPr id="1953" name="Google Shape;1953;p57"/>
          <p:cNvSpPr/>
          <p:nvPr/>
        </p:nvSpPr>
        <p:spPr>
          <a:xfrm>
            <a:off x="263323" y="1226730"/>
            <a:ext cx="6622256" cy="247323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125095" lvl="0" marL="207645" marR="0" rtl="0" algn="l">
              <a:lnSpc>
                <a:spcPct val="120000"/>
              </a:lnSpc>
              <a:spcBef>
                <a:spcPts val="0"/>
              </a:spcBef>
              <a:spcAft>
                <a:spcPts val="0"/>
              </a:spcAft>
              <a:buClr>
                <a:srgbClr val="434DD6"/>
              </a:buClr>
              <a:buSzPts val="1300"/>
              <a:buFont typeface="Times New Roman"/>
              <a:buNone/>
            </a:pPr>
            <a:r>
              <a:t/>
            </a:r>
            <a:endParaRPr b="0" i="0" sz="2000" u="none" cap="none" strike="noStrike">
              <a:solidFill>
                <a:schemeClr val="dk1"/>
              </a:solidFill>
              <a:latin typeface="Times"/>
              <a:ea typeface="Times"/>
              <a:cs typeface="Times"/>
              <a:sym typeface="Times"/>
            </a:endParaRPr>
          </a:p>
          <a:p>
            <a:pPr indent="-125095" lvl="0" marL="207645" marR="0" rtl="0" algn="l">
              <a:lnSpc>
                <a:spcPct val="120000"/>
              </a:lnSpc>
              <a:spcBef>
                <a:spcPts val="0"/>
              </a:spcBef>
              <a:spcAft>
                <a:spcPts val="0"/>
              </a:spcAft>
              <a:buClr>
                <a:srgbClr val="434DD6"/>
              </a:buClr>
              <a:buSzPts val="1300"/>
              <a:buFont typeface="Times New Roman"/>
              <a:buNone/>
            </a:pPr>
            <a:r>
              <a:t/>
            </a:r>
            <a:endParaRPr b="0" i="0" sz="2000" u="none" cap="none" strike="noStrike">
              <a:solidFill>
                <a:schemeClr val="dk1"/>
              </a:solidFill>
              <a:latin typeface="Times"/>
              <a:ea typeface="Times"/>
              <a:cs typeface="Times"/>
              <a:sym typeface="Times"/>
            </a:endParaRPr>
          </a:p>
          <a:p>
            <a:pPr indent="-207645" lvl="0" marL="207645" marR="0" rtl="0" algn="l">
              <a:lnSpc>
                <a:spcPct val="120000"/>
              </a:lnSpc>
              <a:spcBef>
                <a:spcPts val="0"/>
              </a:spcBef>
              <a:spcAft>
                <a:spcPts val="0"/>
              </a:spcAft>
              <a:buClr>
                <a:srgbClr val="434DD6"/>
              </a:buClr>
              <a:buSzPts val="1300"/>
              <a:buFont typeface="Times New Roman"/>
              <a:buChar char="•"/>
            </a:pPr>
            <a:r>
              <a:rPr b="0" i="0" lang="en-GB" sz="2000" u="none" cap="none" strike="noStrike">
                <a:solidFill>
                  <a:schemeClr val="dk1"/>
                </a:solidFill>
                <a:latin typeface="Times"/>
                <a:ea typeface="Times"/>
                <a:cs typeface="Times"/>
                <a:sym typeface="Times"/>
              </a:rPr>
              <a:t>Both type 1 and 2 hypervisors work on unmodified OS</a:t>
            </a:r>
            <a:endParaRPr b="0" i="0" sz="2000" u="none" cap="none" strike="noStrike">
              <a:solidFill>
                <a:schemeClr val="dk1"/>
              </a:solidFill>
              <a:latin typeface="Times"/>
              <a:ea typeface="Times"/>
              <a:cs typeface="Times"/>
              <a:sym typeface="Times"/>
            </a:endParaRPr>
          </a:p>
          <a:p>
            <a:pPr indent="-207645" lvl="0" marL="207645" marR="370205" rtl="0" algn="l">
              <a:lnSpc>
                <a:spcPct val="120000"/>
              </a:lnSpc>
              <a:spcBef>
                <a:spcPts val="370"/>
              </a:spcBef>
              <a:spcAft>
                <a:spcPts val="0"/>
              </a:spcAft>
              <a:buClr>
                <a:srgbClr val="434DD6"/>
              </a:buClr>
              <a:buSzPts val="1300"/>
              <a:buFont typeface="Times New Roman"/>
              <a:buChar char="•"/>
            </a:pPr>
            <a:r>
              <a:rPr b="0" i="0" lang="en-GB" sz="2000" u="none" cap="none" strike="noStrike">
                <a:solidFill>
                  <a:schemeClr val="dk1"/>
                </a:solidFill>
                <a:latin typeface="Times"/>
                <a:ea typeface="Times"/>
                <a:cs typeface="Times"/>
                <a:sym typeface="Times"/>
              </a:rPr>
              <a:t>Para virtualisation: modify OS kernel to replace all sensitive instructions with hyper calls</a:t>
            </a:r>
            <a:endParaRPr b="0" i="0" sz="2000" u="none" cap="none" strike="noStrike">
              <a:solidFill>
                <a:schemeClr val="dk1"/>
              </a:solidFill>
              <a:latin typeface="Times"/>
              <a:ea typeface="Times"/>
              <a:cs typeface="Times"/>
              <a:sym typeface="Times"/>
            </a:endParaRPr>
          </a:p>
          <a:p>
            <a:pPr indent="-173355" lvl="1" marL="450215" marR="0" rtl="0" algn="l">
              <a:lnSpc>
                <a:spcPct val="120000"/>
              </a:lnSpc>
              <a:spcBef>
                <a:spcPts val="15"/>
              </a:spcBef>
              <a:spcAft>
                <a:spcPts val="0"/>
              </a:spcAft>
              <a:buClr>
                <a:srgbClr val="434DD6"/>
              </a:buClr>
              <a:buSzPts val="1200"/>
              <a:buFont typeface="Times New Roman"/>
              <a:buChar char="–"/>
            </a:pPr>
            <a:r>
              <a:rPr b="0" i="0" lang="en-GB" sz="2000" u="none" cap="none" strike="noStrike">
                <a:solidFill>
                  <a:schemeClr val="dk1"/>
                </a:solidFill>
                <a:latin typeface="Times"/>
                <a:ea typeface="Times"/>
                <a:cs typeface="Times"/>
                <a:sym typeface="Times"/>
              </a:rPr>
              <a:t>OS behaves like a user program making system calls</a:t>
            </a:r>
            <a:endParaRPr b="0" i="0" sz="2000" u="none" cap="none" strike="noStrike">
              <a:solidFill>
                <a:schemeClr val="dk1"/>
              </a:solidFill>
              <a:latin typeface="Times"/>
              <a:ea typeface="Times"/>
              <a:cs typeface="Times"/>
              <a:sym typeface="Times"/>
            </a:endParaRPr>
          </a:p>
          <a:p>
            <a:pPr indent="-173355" lvl="1" marL="450215" marR="288290" rtl="0" algn="l">
              <a:lnSpc>
                <a:spcPct val="120000"/>
              </a:lnSpc>
              <a:spcBef>
                <a:spcPts val="310"/>
              </a:spcBef>
              <a:spcAft>
                <a:spcPts val="0"/>
              </a:spcAft>
              <a:buClr>
                <a:srgbClr val="434DD6"/>
              </a:buClr>
              <a:buSzPts val="1200"/>
              <a:buFont typeface="Times New Roman"/>
              <a:buChar char="–"/>
            </a:pPr>
            <a:r>
              <a:rPr b="0" i="0" lang="en-GB" sz="2000" u="none" cap="none" strike="noStrike">
                <a:solidFill>
                  <a:schemeClr val="dk1"/>
                </a:solidFill>
                <a:latin typeface="Times"/>
                <a:ea typeface="Times"/>
                <a:cs typeface="Times"/>
                <a:sym typeface="Times"/>
              </a:rPr>
              <a:t>Hypervisor executes the privileged operation invoked by hyper call.</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46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  </a:t>
            </a:r>
            <a:endParaRPr b="0" i="0" sz="2000" u="none" cap="none" strike="noStrike">
              <a:solidFill>
                <a:schemeClr val="dk1"/>
              </a:solidFill>
              <a:latin typeface="Times"/>
              <a:ea typeface="Times"/>
              <a:cs typeface="Times"/>
              <a:sym typeface="Times"/>
            </a:endParaRPr>
          </a:p>
          <a:p>
            <a:pPr indent="0" lvl="0" marL="0" marR="0" rtl="0" algn="just">
              <a:lnSpc>
                <a:spcPct val="100000"/>
              </a:lnSpc>
              <a:spcBef>
                <a:spcPts val="0"/>
              </a:spcBef>
              <a:spcAft>
                <a:spcPts val="0"/>
              </a:spcAft>
              <a:buClr>
                <a:srgbClr val="000000"/>
              </a:buClr>
              <a:buSzPts val="2000"/>
              <a:buFont typeface="Arial"/>
              <a:buNone/>
            </a:pPr>
            <a:r>
              <a:t/>
            </a:r>
            <a:endParaRPr b="0" i="1" sz="2000" u="none" cap="none" strike="noStrike">
              <a:solidFill>
                <a:schemeClr val="dk1"/>
              </a:solidFill>
              <a:latin typeface="Times"/>
              <a:ea typeface="Times"/>
              <a:cs typeface="Times"/>
              <a:sym typeface="Times"/>
            </a:endParaRPr>
          </a:p>
        </p:txBody>
      </p:sp>
      <p:grpSp>
        <p:nvGrpSpPr>
          <p:cNvPr id="1954" name="Google Shape;1954;p57"/>
          <p:cNvGrpSpPr/>
          <p:nvPr/>
        </p:nvGrpSpPr>
        <p:grpSpPr>
          <a:xfrm>
            <a:off x="7014601" y="1062068"/>
            <a:ext cx="5029127" cy="5568478"/>
            <a:chOff x="2895600" y="2435225"/>
            <a:chExt cx="6104050" cy="4547552"/>
          </a:xfrm>
        </p:grpSpPr>
        <p:sp>
          <p:nvSpPr>
            <p:cNvPr id="1955" name="Google Shape;1955;p57"/>
            <p:cNvSpPr/>
            <p:nvPr/>
          </p:nvSpPr>
          <p:spPr>
            <a:xfrm>
              <a:off x="4622800" y="5410200"/>
              <a:ext cx="1562100" cy="914400"/>
            </a:xfrm>
            <a:prstGeom prst="roundRect">
              <a:avLst>
                <a:gd fmla="val 16667" name="adj"/>
              </a:avLst>
            </a:prstGeom>
            <a:solidFill>
              <a:srgbClr val="0033CC"/>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GB" sz="1800" u="none" cap="none" strike="noStrike">
                  <a:solidFill>
                    <a:schemeClr val="lt1"/>
                  </a:solidFill>
                  <a:latin typeface="Arial"/>
                  <a:ea typeface="Arial"/>
                  <a:cs typeface="Arial"/>
                  <a:sym typeface="Arial"/>
                </a:rPr>
                <a:t>Hardware</a:t>
              </a:r>
              <a:endParaRPr b="0" i="0" sz="1800" u="none" cap="none" strike="noStrike">
                <a:solidFill>
                  <a:schemeClr val="dk1"/>
                </a:solidFill>
                <a:latin typeface="Calibri"/>
                <a:ea typeface="Calibri"/>
                <a:cs typeface="Calibri"/>
                <a:sym typeface="Calibri"/>
              </a:endParaRPr>
            </a:p>
          </p:txBody>
        </p:sp>
        <p:sp>
          <p:nvSpPr>
            <p:cNvPr id="1956" name="Google Shape;1956;p57"/>
            <p:cNvSpPr/>
            <p:nvPr/>
          </p:nvSpPr>
          <p:spPr>
            <a:xfrm>
              <a:off x="4622800" y="3011487"/>
              <a:ext cx="1562100" cy="473075"/>
            </a:xfrm>
            <a:prstGeom prst="roundRect">
              <a:avLst>
                <a:gd fmla="val 16667"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957" name="Google Shape;1957;p57"/>
            <p:cNvSpPr/>
            <p:nvPr/>
          </p:nvSpPr>
          <p:spPr>
            <a:xfrm>
              <a:off x="4622800" y="3627437"/>
              <a:ext cx="1562100" cy="473075"/>
            </a:xfrm>
            <a:prstGeom prst="roundRect">
              <a:avLst>
                <a:gd fmla="val 16667" name="adj"/>
              </a:avLst>
            </a:prstGeom>
            <a:solidFill>
              <a:srgbClr val="B2B2B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sp>
          <p:nvSpPr>
            <p:cNvPr id="1958" name="Google Shape;1958;p57"/>
            <p:cNvSpPr/>
            <p:nvPr/>
          </p:nvSpPr>
          <p:spPr>
            <a:xfrm>
              <a:off x="4633913" y="4203700"/>
              <a:ext cx="1562100" cy="431800"/>
            </a:xfrm>
            <a:prstGeom prst="roundRect">
              <a:avLst>
                <a:gd fmla="val 16667" name="adj"/>
              </a:avLst>
            </a:prstGeom>
            <a:solidFill>
              <a:srgbClr val="0099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Paravirtualized</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Guest OS</a:t>
              </a:r>
              <a:endParaRPr b="0" i="0" sz="1800" u="none" cap="none" strike="noStrike">
                <a:solidFill>
                  <a:schemeClr val="dk1"/>
                </a:solidFill>
                <a:latin typeface="Calibri"/>
                <a:ea typeface="Calibri"/>
                <a:cs typeface="Calibri"/>
                <a:sym typeface="Calibri"/>
              </a:endParaRPr>
            </a:p>
          </p:txBody>
        </p:sp>
        <p:sp>
          <p:nvSpPr>
            <p:cNvPr id="1959" name="Google Shape;1959;p57"/>
            <p:cNvSpPr/>
            <p:nvPr/>
          </p:nvSpPr>
          <p:spPr>
            <a:xfrm>
              <a:off x="4624388" y="2435225"/>
              <a:ext cx="1562100" cy="473075"/>
            </a:xfrm>
            <a:prstGeom prst="roundRect">
              <a:avLst>
                <a:gd fmla="val 16667" name="adj"/>
              </a:avLst>
            </a:prstGeom>
            <a:solidFill>
              <a:srgbClr val="FFCC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1960" name="Google Shape;1960;p57"/>
            <p:cNvSpPr/>
            <p:nvPr/>
          </p:nvSpPr>
          <p:spPr>
            <a:xfrm>
              <a:off x="2895600" y="3011487"/>
              <a:ext cx="1562100" cy="47307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Ring 2</a:t>
              </a:r>
              <a:endParaRPr b="0" i="0" sz="1800" u="none" cap="none" strike="noStrike">
                <a:solidFill>
                  <a:schemeClr val="dk1"/>
                </a:solidFill>
                <a:latin typeface="Calibri"/>
                <a:ea typeface="Calibri"/>
                <a:cs typeface="Calibri"/>
                <a:sym typeface="Calibri"/>
              </a:endParaRPr>
            </a:p>
          </p:txBody>
        </p:sp>
        <p:sp>
          <p:nvSpPr>
            <p:cNvPr id="1961" name="Google Shape;1961;p57"/>
            <p:cNvSpPr/>
            <p:nvPr/>
          </p:nvSpPr>
          <p:spPr>
            <a:xfrm>
              <a:off x="2895600" y="3627437"/>
              <a:ext cx="1562100" cy="47307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Ring 1</a:t>
              </a:r>
              <a:endParaRPr b="0" i="0" sz="1800" u="none" cap="none" strike="noStrike">
                <a:solidFill>
                  <a:schemeClr val="dk1"/>
                </a:solidFill>
                <a:latin typeface="Calibri"/>
                <a:ea typeface="Calibri"/>
                <a:cs typeface="Calibri"/>
                <a:sym typeface="Calibri"/>
              </a:endParaRPr>
            </a:p>
          </p:txBody>
        </p:sp>
        <p:sp>
          <p:nvSpPr>
            <p:cNvPr id="1962" name="Google Shape;1962;p57"/>
            <p:cNvSpPr/>
            <p:nvPr/>
          </p:nvSpPr>
          <p:spPr>
            <a:xfrm>
              <a:off x="2906713" y="4203700"/>
              <a:ext cx="1562100" cy="4318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Ring 0</a:t>
              </a:r>
              <a:endParaRPr b="0" i="0" sz="1800" u="none" cap="none" strike="noStrike">
                <a:solidFill>
                  <a:schemeClr val="dk1"/>
                </a:solidFill>
                <a:latin typeface="Calibri"/>
                <a:ea typeface="Calibri"/>
                <a:cs typeface="Calibri"/>
                <a:sym typeface="Calibri"/>
              </a:endParaRPr>
            </a:p>
          </p:txBody>
        </p:sp>
        <p:sp>
          <p:nvSpPr>
            <p:cNvPr id="1963" name="Google Shape;1963;p57"/>
            <p:cNvSpPr/>
            <p:nvPr/>
          </p:nvSpPr>
          <p:spPr>
            <a:xfrm>
              <a:off x="2897188" y="2435225"/>
              <a:ext cx="1562100" cy="473075"/>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Ring 3</a:t>
              </a:r>
              <a:endParaRPr b="0" i="0" sz="1800" u="none" cap="none" strike="noStrike">
                <a:solidFill>
                  <a:schemeClr val="dk1"/>
                </a:solidFill>
                <a:latin typeface="Calibri"/>
                <a:ea typeface="Calibri"/>
                <a:cs typeface="Calibri"/>
                <a:sym typeface="Calibri"/>
              </a:endParaRPr>
            </a:p>
          </p:txBody>
        </p:sp>
        <p:cxnSp>
          <p:nvCxnSpPr>
            <p:cNvPr id="1964" name="Google Shape;1964;p57"/>
            <p:cNvCxnSpPr>
              <a:stCxn id="1959" idx="3"/>
              <a:endCxn id="1955" idx="3"/>
            </p:cNvCxnSpPr>
            <p:nvPr/>
          </p:nvCxnSpPr>
          <p:spPr>
            <a:xfrm flipH="1">
              <a:off x="6184988" y="2671763"/>
              <a:ext cx="1500" cy="3195600"/>
            </a:xfrm>
            <a:prstGeom prst="curvedConnector3">
              <a:avLst>
                <a:gd fmla="val -19268115" name="adj1"/>
              </a:avLst>
            </a:prstGeom>
            <a:noFill/>
            <a:ln cap="flat" cmpd="sng" w="38100">
              <a:solidFill>
                <a:srgbClr val="00B050"/>
              </a:solidFill>
              <a:prstDash val="solid"/>
              <a:round/>
              <a:headEnd len="sm" w="sm" type="none"/>
              <a:tailEnd len="med" w="med" type="triangle"/>
            </a:ln>
          </p:spPr>
        </p:cxnSp>
        <p:cxnSp>
          <p:nvCxnSpPr>
            <p:cNvPr id="1965" name="Google Shape;1965;p57"/>
            <p:cNvCxnSpPr>
              <a:stCxn id="1966" idx="3"/>
              <a:endCxn id="1955" idx="3"/>
            </p:cNvCxnSpPr>
            <p:nvPr/>
          </p:nvCxnSpPr>
          <p:spPr>
            <a:xfrm flipH="1">
              <a:off x="6184925" y="5027612"/>
              <a:ext cx="22200" cy="839700"/>
            </a:xfrm>
            <a:prstGeom prst="curvedConnector3">
              <a:avLst>
                <a:gd fmla="val -1301900" name="adj1"/>
              </a:avLst>
            </a:prstGeom>
            <a:noFill/>
            <a:ln cap="flat" cmpd="sng" w="38100">
              <a:solidFill>
                <a:srgbClr val="FF3399"/>
              </a:solidFill>
              <a:prstDash val="solid"/>
              <a:round/>
              <a:headEnd len="sm" w="sm" type="none"/>
              <a:tailEnd len="med" w="med" type="triangle"/>
            </a:ln>
          </p:spPr>
        </p:cxnSp>
        <p:sp>
          <p:nvSpPr>
            <p:cNvPr id="1967" name="Google Shape;1967;p57"/>
            <p:cNvSpPr txBox="1"/>
            <p:nvPr/>
          </p:nvSpPr>
          <p:spPr>
            <a:xfrm>
              <a:off x="7196138" y="2671762"/>
              <a:ext cx="1563300" cy="120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1"/>
                </a:buClr>
                <a:buSzPts val="1800"/>
                <a:buFont typeface="Arial"/>
                <a:buNone/>
              </a:pPr>
              <a:r>
                <a:rPr b="0" i="0" lang="en-GB" sz="1800" u="none" cap="none" strike="noStrike">
                  <a:solidFill>
                    <a:schemeClr val="accent1"/>
                  </a:solidFill>
                  <a:latin typeface="Arial"/>
                  <a:ea typeface="Arial"/>
                  <a:cs typeface="Arial"/>
                  <a:sym typeface="Arial"/>
                </a:rPr>
                <a:t>Direct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800"/>
                <a:buFont typeface="Arial"/>
                <a:buNone/>
              </a:pPr>
              <a:r>
                <a:rPr b="0" i="0" lang="en-GB" sz="1800" u="none" cap="none" strike="noStrike">
                  <a:solidFill>
                    <a:schemeClr val="accent1"/>
                  </a:solidFill>
                  <a:latin typeface="Arial"/>
                  <a:ea typeface="Arial"/>
                  <a:cs typeface="Arial"/>
                  <a:sym typeface="Arial"/>
                </a:rPr>
                <a:t>Execution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800"/>
                <a:buFont typeface="Arial"/>
                <a:buNone/>
              </a:pPr>
              <a:r>
                <a:rPr b="0" i="0" lang="en-GB" sz="1800" u="none" cap="none" strike="noStrike">
                  <a:solidFill>
                    <a:schemeClr val="accent1"/>
                  </a:solidFill>
                  <a:latin typeface="Arial"/>
                  <a:ea typeface="Arial"/>
                  <a:cs typeface="Arial"/>
                  <a:sym typeface="Arial"/>
                </a:rPr>
                <a:t>of user and OS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accent1"/>
                </a:buClr>
                <a:buSzPts val="1800"/>
                <a:buFont typeface="Arial"/>
                <a:buNone/>
              </a:pPr>
              <a:r>
                <a:rPr b="0" i="0" lang="en-GB" sz="1800" u="none" cap="none" strike="noStrike">
                  <a:solidFill>
                    <a:schemeClr val="accent1"/>
                  </a:solidFill>
                  <a:latin typeface="Arial"/>
                  <a:ea typeface="Arial"/>
                  <a:cs typeface="Arial"/>
                  <a:sym typeface="Arial"/>
                </a:rPr>
                <a:t>Requests </a:t>
              </a:r>
              <a:endParaRPr b="0" i="0" sz="1800" u="none" cap="none" strike="noStrike">
                <a:solidFill>
                  <a:schemeClr val="dk1"/>
                </a:solidFill>
                <a:latin typeface="Calibri"/>
                <a:ea typeface="Calibri"/>
                <a:cs typeface="Calibri"/>
                <a:sym typeface="Calibri"/>
              </a:endParaRPr>
            </a:p>
          </p:txBody>
        </p:sp>
        <p:sp>
          <p:nvSpPr>
            <p:cNvPr id="1968" name="Google Shape;1968;p57"/>
            <p:cNvSpPr txBox="1"/>
            <p:nvPr/>
          </p:nvSpPr>
          <p:spPr>
            <a:xfrm>
              <a:off x="6737350" y="4871077"/>
              <a:ext cx="2262300" cy="211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FF"/>
                </a:buClr>
                <a:buSzPts val="1800"/>
                <a:buFont typeface="Arial"/>
                <a:buNone/>
              </a:pPr>
              <a:r>
                <a:rPr b="1" i="0" lang="en-GB" sz="1800" u="none" cap="none" strike="noStrike">
                  <a:solidFill>
                    <a:srgbClr val="FF00FF"/>
                  </a:solidFill>
                  <a:latin typeface="Arial"/>
                  <a:ea typeface="Arial"/>
                  <a:cs typeface="Arial"/>
                  <a:sym typeface="Arial"/>
                </a:rPr>
                <a:t>Hyper calls to the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FF00FF"/>
                </a:buClr>
                <a:buSzPts val="1800"/>
                <a:buFont typeface="Arial"/>
                <a:buNone/>
              </a:pPr>
              <a:r>
                <a:rPr b="1" i="0" lang="en-GB" sz="1800" u="none" cap="none" strike="noStrike">
                  <a:solidFill>
                    <a:srgbClr val="FF00FF"/>
                  </a:solidFill>
                  <a:latin typeface="Arial"/>
                  <a:ea typeface="Arial"/>
                  <a:cs typeface="Arial"/>
                  <a:sym typeface="Arial"/>
                </a:rPr>
                <a:t>Virtualization Layer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FF00FF"/>
                </a:buClr>
                <a:buSzPts val="1800"/>
                <a:buFont typeface="Arial"/>
                <a:buNone/>
              </a:pPr>
              <a:r>
                <a:rPr b="1" i="0" lang="en-GB" sz="1800" u="none" cap="none" strike="noStrike">
                  <a:solidFill>
                    <a:srgbClr val="FF00FF"/>
                  </a:solidFill>
                  <a:latin typeface="Arial"/>
                  <a:ea typeface="Arial"/>
                  <a:cs typeface="Arial"/>
                  <a:sym typeface="Arial"/>
                </a:rPr>
                <a:t>replace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FF00FF"/>
                </a:buClr>
                <a:buSzPts val="1800"/>
                <a:buFont typeface="Arial"/>
                <a:buNone/>
              </a:pPr>
              <a:r>
                <a:rPr b="1" i="0" lang="en-GB" sz="1800" u="none" cap="none" strike="noStrike">
                  <a:solidFill>
                    <a:srgbClr val="FF00FF"/>
                  </a:solidFill>
                  <a:latin typeface="Arial"/>
                  <a:ea typeface="Arial"/>
                  <a:cs typeface="Arial"/>
                  <a:sym typeface="Arial"/>
                </a:rPr>
                <a:t>non-virtualiable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FF00FF"/>
                </a:buClr>
                <a:buSzPts val="1800"/>
                <a:buFont typeface="Arial"/>
                <a:buNone/>
              </a:pPr>
              <a:r>
                <a:rPr b="1" i="0" lang="en-GB" sz="1800" u="none" cap="none" strike="noStrike">
                  <a:solidFill>
                    <a:srgbClr val="FF00FF"/>
                  </a:solidFill>
                  <a:latin typeface="Arial"/>
                  <a:ea typeface="Arial"/>
                  <a:cs typeface="Arial"/>
                  <a:sym typeface="Arial"/>
                </a:rPr>
                <a:t>OS instructions</a:t>
              </a:r>
              <a:endParaRPr b="0" i="0" sz="1800" u="none" cap="none" strike="noStrike">
                <a:solidFill>
                  <a:schemeClr val="dk1"/>
                </a:solidFill>
                <a:latin typeface="Calibri"/>
                <a:ea typeface="Calibri"/>
                <a:cs typeface="Calibri"/>
                <a:sym typeface="Calibri"/>
              </a:endParaRPr>
            </a:p>
          </p:txBody>
        </p:sp>
        <p:sp>
          <p:nvSpPr>
            <p:cNvPr id="1966" name="Google Shape;1966;p57"/>
            <p:cNvSpPr/>
            <p:nvPr/>
          </p:nvSpPr>
          <p:spPr>
            <a:xfrm>
              <a:off x="3398838" y="4811712"/>
              <a:ext cx="2808287" cy="431800"/>
            </a:xfrm>
            <a:prstGeom prst="roundRect">
              <a:avLst>
                <a:gd fmla="val 16667" name="adj"/>
              </a:avLst>
            </a:prstGeom>
            <a:solidFill>
              <a:srgbClr val="009900"/>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GB" sz="1800" u="none" cap="none" strike="noStrike">
                  <a:solidFill>
                    <a:schemeClr val="dk1"/>
                  </a:solidFill>
                  <a:latin typeface="Arial"/>
                  <a:ea typeface="Arial"/>
                  <a:cs typeface="Arial"/>
                  <a:sym typeface="Arial"/>
                </a:rPr>
                <a:t>Virtualization layer</a:t>
              </a:r>
              <a:endParaRPr b="0" i="0" sz="1800" u="none" cap="none" strike="noStrike">
                <a:solidFill>
                  <a:schemeClr val="dk1"/>
                </a:solidFill>
                <a:latin typeface="Calibri"/>
                <a:ea typeface="Calibri"/>
                <a:cs typeface="Calibri"/>
                <a:sym typeface="Calibri"/>
              </a:endParaRPr>
            </a:p>
          </p:txBody>
        </p:sp>
        <p:cxnSp>
          <p:nvCxnSpPr>
            <p:cNvPr id="1969" name="Google Shape;1969;p57"/>
            <p:cNvCxnSpPr>
              <a:stCxn id="1958" idx="3"/>
              <a:endCxn id="1966" idx="3"/>
            </p:cNvCxnSpPr>
            <p:nvPr/>
          </p:nvCxnSpPr>
          <p:spPr>
            <a:xfrm>
              <a:off x="6196013" y="4419600"/>
              <a:ext cx="11100" cy="608100"/>
            </a:xfrm>
            <a:prstGeom prst="curvedConnector3">
              <a:avLst>
                <a:gd fmla="val 2703907" name="adj1"/>
              </a:avLst>
            </a:prstGeom>
            <a:noFill/>
            <a:ln cap="flat" cmpd="sng" w="38100">
              <a:solidFill>
                <a:srgbClr val="FF3399"/>
              </a:solidFill>
              <a:prstDash val="solid"/>
              <a:round/>
              <a:headEnd len="sm" w="sm" type="none"/>
              <a:tailEnd len="med" w="med" type="triangle"/>
            </a:ln>
          </p:spPr>
        </p:cxnSp>
      </p:grpSp>
      <p:sp>
        <p:nvSpPr>
          <p:cNvPr id="1970" name="Google Shape;1970;p57"/>
          <p:cNvSpPr/>
          <p:nvPr/>
        </p:nvSpPr>
        <p:spPr>
          <a:xfrm>
            <a:off x="1812065" y="4621477"/>
            <a:ext cx="4495800" cy="154896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1971" name="Google Shape;1971;p5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5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Hardware Virtualization </a:t>
            </a:r>
            <a:endParaRPr i="0" sz="3200" u="none" cap="none" strike="noStrike">
              <a:solidFill>
                <a:schemeClr val="accent2"/>
              </a:solidFill>
              <a:latin typeface="Raleway"/>
              <a:ea typeface="Raleway"/>
              <a:cs typeface="Raleway"/>
              <a:sym typeface="Raleway"/>
            </a:endParaRPr>
          </a:p>
        </p:txBody>
      </p:sp>
      <p:sp>
        <p:nvSpPr>
          <p:cNvPr id="1978" name="Google Shape;1978;p58"/>
          <p:cNvSpPr/>
          <p:nvPr/>
        </p:nvSpPr>
        <p:spPr>
          <a:xfrm>
            <a:off x="719070" y="1401902"/>
            <a:ext cx="10753860" cy="262145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Times"/>
                <a:ea typeface="Times"/>
                <a:cs typeface="Times"/>
                <a:sym typeface="Times"/>
              </a:rPr>
              <a:t>Partial virtualization: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600"/>
              </a:spcBef>
              <a:spcAft>
                <a:spcPts val="0"/>
              </a:spcAft>
              <a:buClr>
                <a:schemeClr val="dk1"/>
              </a:buClr>
              <a:buSzPts val="1950"/>
              <a:buFont typeface="Times"/>
              <a:buChar char="■"/>
            </a:pPr>
            <a:r>
              <a:rPr b="0" i="0" lang="en-GB" sz="2000" u="none" cap="none" strike="noStrike">
                <a:solidFill>
                  <a:schemeClr val="dk1"/>
                </a:solidFill>
                <a:latin typeface="Times"/>
                <a:ea typeface="Times"/>
                <a:cs typeface="Times"/>
                <a:sym typeface="Times"/>
              </a:rPr>
              <a:t>Partial emulation of the underlying hardware</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600"/>
              </a:spcBef>
              <a:spcAft>
                <a:spcPts val="0"/>
              </a:spcAft>
              <a:buClr>
                <a:schemeClr val="dk1"/>
              </a:buClr>
              <a:buSzPts val="1950"/>
              <a:buFont typeface="Times"/>
              <a:buChar char="■"/>
            </a:pPr>
            <a:r>
              <a:rPr b="0" i="0" lang="en-GB" sz="2000" u="none" cap="none" strike="noStrike">
                <a:solidFill>
                  <a:schemeClr val="dk1"/>
                </a:solidFill>
                <a:latin typeface="Times"/>
                <a:ea typeface="Times"/>
                <a:cs typeface="Times"/>
                <a:sym typeface="Times"/>
              </a:rPr>
              <a:t>Not allow complete isolation to guest OS.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600"/>
              </a:spcBef>
              <a:spcAft>
                <a:spcPts val="0"/>
              </a:spcAft>
              <a:buClr>
                <a:schemeClr val="dk1"/>
              </a:buClr>
              <a:buSzPts val="1950"/>
              <a:buFont typeface="Times"/>
              <a:buChar char="■"/>
            </a:pPr>
            <a:r>
              <a:rPr b="0" i="0" lang="en-GB" sz="2000" u="none" cap="none" strike="noStrike">
                <a:solidFill>
                  <a:schemeClr val="dk1"/>
                </a:solidFill>
                <a:latin typeface="Times"/>
                <a:ea typeface="Times"/>
                <a:cs typeface="Times"/>
                <a:sym typeface="Times"/>
              </a:rPr>
              <a:t>Address space virtualization is a common feature of</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600"/>
              </a:spcBef>
              <a:spcAft>
                <a:spcPts val="0"/>
              </a:spcAft>
              <a:buClr>
                <a:schemeClr val="dk1"/>
              </a:buClr>
              <a:buSzPts val="1950"/>
              <a:buFont typeface="Times"/>
              <a:buChar char="■"/>
            </a:pPr>
            <a:r>
              <a:rPr b="0" i="0" lang="en-GB" sz="2000" u="none" cap="none" strike="noStrike">
                <a:solidFill>
                  <a:schemeClr val="dk1"/>
                </a:solidFill>
                <a:latin typeface="Times"/>
                <a:ea typeface="Times"/>
                <a:cs typeface="Times"/>
                <a:sym typeface="Times"/>
              </a:rPr>
              <a:t>Contemporary operating systems.</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600"/>
              </a:spcBef>
              <a:spcAft>
                <a:spcPts val="0"/>
              </a:spcAft>
              <a:buClr>
                <a:schemeClr val="dk1"/>
              </a:buClr>
              <a:buSzPts val="1950"/>
              <a:buFont typeface="Times"/>
              <a:buChar char="■"/>
            </a:pPr>
            <a:r>
              <a:rPr b="0" i="0" lang="en-GB" sz="2000" u="none" cap="none" strike="noStrike">
                <a:solidFill>
                  <a:schemeClr val="dk1"/>
                </a:solidFill>
                <a:latin typeface="Times"/>
                <a:ea typeface="Times"/>
                <a:cs typeface="Times"/>
                <a:sym typeface="Times"/>
              </a:rPr>
              <a:t>Address space virtualization used in time-sharing system.</a:t>
            </a:r>
            <a:endParaRPr b="0" i="1" sz="1600" u="none" cap="none" strike="noStrike">
              <a:solidFill>
                <a:schemeClr val="dk1"/>
              </a:solidFill>
              <a:latin typeface="Times"/>
              <a:ea typeface="Times"/>
              <a:cs typeface="Times"/>
              <a:sym typeface="Times"/>
            </a:endParaRPr>
          </a:p>
        </p:txBody>
      </p:sp>
      <p:sp>
        <p:nvSpPr>
          <p:cNvPr id="1979" name="Google Shape;1979;p5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59"/>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 CPU (VM) scheduling </a:t>
            </a:r>
            <a:endParaRPr i="0" sz="3200" u="none" cap="none" strike="noStrike">
              <a:solidFill>
                <a:schemeClr val="accent2"/>
              </a:solidFill>
              <a:latin typeface="Raleway"/>
              <a:ea typeface="Raleway"/>
              <a:cs typeface="Raleway"/>
              <a:sym typeface="Raleway"/>
            </a:endParaRPr>
          </a:p>
        </p:txBody>
      </p:sp>
      <p:sp>
        <p:nvSpPr>
          <p:cNvPr id="1986" name="Google Shape;1986;p59"/>
          <p:cNvSpPr/>
          <p:nvPr/>
        </p:nvSpPr>
        <p:spPr>
          <a:xfrm>
            <a:off x="420450" y="1188125"/>
            <a:ext cx="11153700" cy="22263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07645" lvl="0" marL="207645" marR="0" rtl="0" algn="l">
              <a:lnSpc>
                <a:spcPct val="100000"/>
              </a:lnSpc>
              <a:spcBef>
                <a:spcPts val="0"/>
              </a:spcBef>
              <a:spcAft>
                <a:spcPts val="0"/>
              </a:spcAft>
              <a:buClr>
                <a:srgbClr val="434DD6"/>
              </a:buClr>
              <a:buSzPts val="2400"/>
              <a:buFont typeface="Times New Roman"/>
              <a:buChar char="•"/>
            </a:pPr>
            <a:r>
              <a:rPr b="0" i="0" lang="en-GB" sz="2000" u="none" cap="none" strike="noStrike">
                <a:solidFill>
                  <a:schemeClr val="dk1"/>
                </a:solidFill>
                <a:latin typeface="Times"/>
                <a:ea typeface="Times"/>
                <a:cs typeface="Times"/>
                <a:sym typeface="Times"/>
              </a:rPr>
              <a:t>Based on fair-share balancing algorithm</a:t>
            </a:r>
            <a:endParaRPr b="0" i="0" sz="2000" u="none" cap="none" strike="noStrike">
              <a:solidFill>
                <a:schemeClr val="dk1"/>
              </a:solidFill>
              <a:latin typeface="Times"/>
              <a:ea typeface="Times"/>
              <a:cs typeface="Times"/>
              <a:sym typeface="Times"/>
            </a:endParaRPr>
          </a:p>
          <a:p>
            <a:pPr indent="-173355" lvl="1" marL="450215" marR="0" rtl="0" algn="l">
              <a:lnSpc>
                <a:spcPct val="100000"/>
              </a:lnSpc>
              <a:spcBef>
                <a:spcPts val="210"/>
              </a:spcBef>
              <a:spcAft>
                <a:spcPts val="0"/>
              </a:spcAft>
              <a:buClr>
                <a:srgbClr val="434DD6"/>
              </a:buClr>
              <a:buSzPts val="2400"/>
              <a:buFont typeface="Times New Roman"/>
              <a:buChar char="–"/>
            </a:pPr>
            <a:r>
              <a:rPr b="0" i="0" lang="en-GB" sz="2000" u="none" cap="none" strike="noStrike">
                <a:solidFill>
                  <a:schemeClr val="dk1"/>
                </a:solidFill>
                <a:latin typeface="Times"/>
                <a:ea typeface="Times"/>
                <a:cs typeface="Times"/>
                <a:sym typeface="Times"/>
              </a:rPr>
              <a:t>Each VM gets equal time on the processor</a:t>
            </a:r>
            <a:endParaRPr b="0" i="0" sz="2000" u="none" cap="none" strike="noStrike">
              <a:solidFill>
                <a:schemeClr val="dk1"/>
              </a:solidFill>
              <a:latin typeface="Times"/>
              <a:ea typeface="Times"/>
              <a:cs typeface="Times"/>
              <a:sym typeface="Times"/>
            </a:endParaRPr>
          </a:p>
          <a:p>
            <a:pPr indent="-207645" lvl="0" marL="207645" marR="0" rtl="0" algn="l">
              <a:lnSpc>
                <a:spcPct val="100000"/>
              </a:lnSpc>
              <a:spcBef>
                <a:spcPts val="310"/>
              </a:spcBef>
              <a:spcAft>
                <a:spcPts val="0"/>
              </a:spcAft>
              <a:buClr>
                <a:srgbClr val="434DD6"/>
              </a:buClr>
              <a:buSzPts val="2400"/>
              <a:buFont typeface="Times New Roman"/>
              <a:buChar char="•"/>
            </a:pPr>
            <a:r>
              <a:rPr b="0" i="0" lang="en-GB" sz="2000" u="none" cap="none" strike="noStrike">
                <a:solidFill>
                  <a:schemeClr val="dk1"/>
                </a:solidFill>
                <a:latin typeface="Times"/>
                <a:ea typeface="Times"/>
                <a:cs typeface="Times"/>
                <a:sym typeface="Times"/>
              </a:rPr>
              <a:t>The VMs are allocated to physical processor core based on (Availability, Utilization, Priority (</a:t>
            </a:r>
            <a:r>
              <a:rPr b="0" i="0" lang="en-GB" sz="2000" u="none" cap="none" strike="noStrike">
                <a:solidFill>
                  <a:srgbClr val="C00000"/>
                </a:solidFill>
                <a:latin typeface="Times"/>
                <a:ea typeface="Times"/>
                <a:cs typeface="Times"/>
                <a:sym typeface="Times"/>
              </a:rPr>
              <a:t>Research!!!</a:t>
            </a:r>
            <a:r>
              <a:rPr b="0" i="0" lang="en-GB" sz="2000" u="none" cap="none" strike="noStrike">
                <a:solidFill>
                  <a:schemeClr val="dk1"/>
                </a:solidFill>
                <a:latin typeface="Times"/>
                <a:ea typeface="Times"/>
                <a:cs typeface="Times"/>
                <a:sym typeface="Times"/>
              </a:rPr>
              <a:t>))</a:t>
            </a:r>
            <a:endParaRPr b="0" i="0" sz="2000" u="none" cap="none" strike="noStrike">
              <a:solidFill>
                <a:schemeClr val="lt1"/>
              </a:solidFill>
              <a:latin typeface="Times"/>
              <a:ea typeface="Times"/>
              <a:cs typeface="Times"/>
              <a:sym typeface="Times"/>
            </a:endParaRPr>
          </a:p>
          <a:p>
            <a:pPr indent="-207645" lvl="0" marL="207645" marR="0" rtl="0" algn="l">
              <a:lnSpc>
                <a:spcPct val="100000"/>
              </a:lnSpc>
              <a:spcBef>
                <a:spcPts val="310"/>
              </a:spcBef>
              <a:spcAft>
                <a:spcPts val="0"/>
              </a:spcAft>
              <a:buClr>
                <a:srgbClr val="434DD6"/>
              </a:buClr>
              <a:buSzPts val="2400"/>
              <a:buFont typeface="Times New Roman"/>
              <a:buChar char="•"/>
            </a:pPr>
            <a:r>
              <a:rPr b="0" i="0" lang="en-GB" sz="2000" u="none" cap="none" strike="noStrike">
                <a:solidFill>
                  <a:schemeClr val="dk1"/>
                </a:solidFill>
                <a:latin typeface="Times"/>
                <a:ea typeface="Times"/>
                <a:cs typeface="Times"/>
                <a:sym typeface="Times"/>
              </a:rPr>
              <a:t>How privileged instructions requested by VMs depends on</a:t>
            </a:r>
            <a:endParaRPr b="0" i="0" sz="2000" u="none" cap="none" strike="noStrike">
              <a:solidFill>
                <a:schemeClr val="dk1"/>
              </a:solidFill>
              <a:latin typeface="Times"/>
              <a:ea typeface="Times"/>
              <a:cs typeface="Times"/>
              <a:sym typeface="Times"/>
            </a:endParaRPr>
          </a:p>
          <a:p>
            <a:pPr indent="-173355" lvl="1" marL="450215" marR="0" rtl="0" algn="l">
              <a:lnSpc>
                <a:spcPct val="100000"/>
              </a:lnSpc>
              <a:spcBef>
                <a:spcPts val="260"/>
              </a:spcBef>
              <a:spcAft>
                <a:spcPts val="0"/>
              </a:spcAft>
              <a:buClr>
                <a:srgbClr val="434DD6"/>
              </a:buClr>
              <a:buSzPts val="2400"/>
              <a:buFont typeface="Times New Roman"/>
              <a:buChar char="–"/>
            </a:pPr>
            <a:r>
              <a:rPr b="0" i="0" lang="en-GB" sz="2000" u="none" cap="none" strike="noStrike">
                <a:solidFill>
                  <a:schemeClr val="dk1"/>
                </a:solidFill>
                <a:latin typeface="Times"/>
                <a:ea typeface="Times"/>
                <a:cs typeface="Times"/>
                <a:sym typeface="Times"/>
              </a:rPr>
              <a:t>Type of virtualization ( Full virtualization, Para Virtualization, …)</a:t>
            </a:r>
            <a:endParaRPr b="0" i="0" sz="2000" u="none" cap="none" strike="noStrike">
              <a:solidFill>
                <a:schemeClr val="lt1"/>
              </a:solidFill>
              <a:latin typeface="Times"/>
              <a:ea typeface="Times"/>
              <a:cs typeface="Times"/>
              <a:sym typeface="Times"/>
            </a:endParaRPr>
          </a:p>
        </p:txBody>
      </p:sp>
      <p:pic>
        <p:nvPicPr>
          <p:cNvPr descr="pic1" id="1987" name="Google Shape;1987;p59"/>
          <p:cNvPicPr preferRelativeResize="0"/>
          <p:nvPr/>
        </p:nvPicPr>
        <p:blipFill rotWithShape="1">
          <a:blip r:embed="rId3">
            <a:alphaModFix/>
          </a:blip>
          <a:srcRect b="0" l="0" r="0" t="0"/>
          <a:stretch/>
        </p:blipFill>
        <p:spPr>
          <a:xfrm>
            <a:off x="2155091" y="3569683"/>
            <a:ext cx="7786026" cy="3154851"/>
          </a:xfrm>
          <a:prstGeom prst="rect">
            <a:avLst/>
          </a:prstGeom>
          <a:noFill/>
          <a:ln>
            <a:noFill/>
          </a:ln>
        </p:spPr>
      </p:pic>
      <p:sp>
        <p:nvSpPr>
          <p:cNvPr id="1988" name="Google Shape;1988;p59"/>
          <p:cNvSpPr/>
          <p:nvPr/>
        </p:nvSpPr>
        <p:spPr>
          <a:xfrm>
            <a:off x="8801100" y="6486525"/>
            <a:ext cx="3257700" cy="238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
          <p:cNvSpPr txBox="1"/>
          <p:nvPr/>
        </p:nvSpPr>
        <p:spPr>
          <a:xfrm>
            <a:off x="433331"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Non Virtualized System</a:t>
            </a:r>
            <a:endParaRPr i="0" sz="3200" u="none" cap="none" strike="noStrike">
              <a:solidFill>
                <a:schemeClr val="accent2"/>
              </a:solidFill>
              <a:latin typeface="Raleway Light"/>
              <a:ea typeface="Raleway Light"/>
              <a:cs typeface="Raleway Light"/>
              <a:sym typeface="Raleway Light"/>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559" name="Google Shape;559;p6"/>
          <p:cNvSpPr/>
          <p:nvPr/>
        </p:nvSpPr>
        <p:spPr>
          <a:xfrm>
            <a:off x="3657601" y="3878786"/>
            <a:ext cx="5410199" cy="1760014"/>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chemeClr val="lt1"/>
              </a:solidFill>
              <a:latin typeface="Arial"/>
              <a:ea typeface="Arial"/>
              <a:cs typeface="Arial"/>
              <a:sym typeface="Arial"/>
            </a:endParaRPr>
          </a:p>
        </p:txBody>
      </p:sp>
      <p:sp>
        <p:nvSpPr>
          <p:cNvPr id="560" name="Google Shape;560;p6"/>
          <p:cNvSpPr/>
          <p:nvPr/>
        </p:nvSpPr>
        <p:spPr>
          <a:xfrm rot="-2236590">
            <a:off x="4770439" y="2839446"/>
            <a:ext cx="335259" cy="1256521"/>
          </a:xfrm>
          <a:prstGeom prst="downArrow">
            <a:avLst>
              <a:gd fmla="val 50000" name="adj1"/>
              <a:gd fmla="val 50000" name="adj2"/>
            </a:avLst>
          </a:prstGeom>
          <a:solidFill>
            <a:srgbClr val="03ED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561" name="Google Shape;561;p6"/>
          <p:cNvGrpSpPr/>
          <p:nvPr/>
        </p:nvGrpSpPr>
        <p:grpSpPr>
          <a:xfrm>
            <a:off x="3664655" y="2023549"/>
            <a:ext cx="5332436" cy="1131363"/>
            <a:chOff x="1887488" y="2049613"/>
            <a:chExt cx="4818111" cy="918336"/>
          </a:xfrm>
        </p:grpSpPr>
        <p:sp>
          <p:nvSpPr>
            <p:cNvPr id="562" name="Google Shape;562;p6"/>
            <p:cNvSpPr/>
            <p:nvPr/>
          </p:nvSpPr>
          <p:spPr>
            <a:xfrm>
              <a:off x="1887488" y="2049613"/>
              <a:ext cx="4818111" cy="918336"/>
            </a:xfrm>
            <a:prstGeom prst="rect">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350"/>
                <a:buFont typeface="Calibri"/>
                <a:buNone/>
              </a:pPr>
              <a:r>
                <a:t/>
              </a:r>
              <a:endParaRPr b="0" i="0" sz="1350" u="none" cap="none" strike="noStrike">
                <a:solidFill>
                  <a:schemeClr val="lt1"/>
                </a:solidFill>
                <a:latin typeface="Arial"/>
                <a:ea typeface="Arial"/>
                <a:cs typeface="Arial"/>
                <a:sym typeface="Arial"/>
              </a:endParaRPr>
            </a:p>
          </p:txBody>
        </p:sp>
        <p:sp>
          <p:nvSpPr>
            <p:cNvPr id="563" name="Google Shape;563;p6"/>
            <p:cNvSpPr/>
            <p:nvPr/>
          </p:nvSpPr>
          <p:spPr>
            <a:xfrm>
              <a:off x="1926369" y="2199651"/>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Blackboard</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564" name="Google Shape;564;p6"/>
            <p:cNvSpPr/>
            <p:nvPr/>
          </p:nvSpPr>
          <p:spPr>
            <a:xfrm>
              <a:off x="3124200" y="2209800"/>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NESS</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Application</a:t>
              </a:r>
              <a:endParaRPr b="0" i="0" sz="1800" u="none" cap="none" strike="noStrike">
                <a:solidFill>
                  <a:schemeClr val="dk1"/>
                </a:solidFill>
                <a:latin typeface="Calibri"/>
                <a:ea typeface="Calibri"/>
                <a:cs typeface="Calibri"/>
                <a:sym typeface="Calibri"/>
              </a:endParaRPr>
            </a:p>
          </p:txBody>
        </p:sp>
        <p:sp>
          <p:nvSpPr>
            <p:cNvPr id="565" name="Google Shape;565;p6"/>
            <p:cNvSpPr/>
            <p:nvPr/>
          </p:nvSpPr>
          <p:spPr>
            <a:xfrm>
              <a:off x="4343400" y="2220768"/>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Student Admissions</a:t>
              </a:r>
              <a:endParaRPr b="0" i="0" sz="1800" u="none" cap="none" strike="noStrike">
                <a:solidFill>
                  <a:schemeClr val="dk1"/>
                </a:solidFill>
                <a:latin typeface="Calibri"/>
                <a:ea typeface="Calibri"/>
                <a:cs typeface="Calibri"/>
                <a:sym typeface="Calibri"/>
              </a:endParaRPr>
            </a:p>
          </p:txBody>
        </p:sp>
        <p:sp>
          <p:nvSpPr>
            <p:cNvPr id="566" name="Google Shape;566;p6"/>
            <p:cNvSpPr/>
            <p:nvPr/>
          </p:nvSpPr>
          <p:spPr>
            <a:xfrm>
              <a:off x="5542349" y="2220768"/>
              <a:ext cx="1078099" cy="653639"/>
            </a:xfrm>
            <a:prstGeom prst="roundRect">
              <a:avLst>
                <a:gd fmla="val 16667" name="adj"/>
              </a:avLst>
            </a:prstGeom>
            <a:solidFill>
              <a:srgbClr val="00B0F0"/>
            </a:solidFill>
            <a:ln cap="flat" cmpd="sng" w="12700">
              <a:solidFill>
                <a:srgbClr val="946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GB" sz="1200" u="none" cap="none" strike="noStrike">
                  <a:solidFill>
                    <a:schemeClr val="lt1"/>
                  </a:solidFill>
                  <a:latin typeface="Arial"/>
                  <a:ea typeface="Arial"/>
                  <a:cs typeface="Arial"/>
                  <a:sym typeface="Arial"/>
                </a:rPr>
                <a:t>Other Application</a:t>
              </a:r>
              <a:endParaRPr b="0" i="0" sz="1800" u="none" cap="none" strike="noStrike">
                <a:solidFill>
                  <a:schemeClr val="dk1"/>
                </a:solidFill>
                <a:latin typeface="Calibri"/>
                <a:ea typeface="Calibri"/>
                <a:cs typeface="Calibri"/>
                <a:sym typeface="Calibri"/>
              </a:endParaRPr>
            </a:p>
          </p:txBody>
        </p:sp>
      </p:grpSp>
      <p:pic>
        <p:nvPicPr>
          <p:cNvPr descr="Related image" id="567" name="Google Shape;567;p6"/>
          <p:cNvPicPr preferRelativeResize="0"/>
          <p:nvPr/>
        </p:nvPicPr>
        <p:blipFill rotWithShape="1">
          <a:blip r:embed="rId3">
            <a:alphaModFix/>
          </a:blip>
          <a:srcRect b="0" l="12970" r="13407" t="0"/>
          <a:stretch/>
        </p:blipFill>
        <p:spPr>
          <a:xfrm>
            <a:off x="3719153" y="4051198"/>
            <a:ext cx="1247273" cy="1282802"/>
          </a:xfrm>
          <a:prstGeom prst="rect">
            <a:avLst/>
          </a:prstGeom>
          <a:noFill/>
          <a:ln>
            <a:noFill/>
          </a:ln>
        </p:spPr>
      </p:pic>
      <p:pic>
        <p:nvPicPr>
          <p:cNvPr descr="Related image" id="568" name="Google Shape;568;p6"/>
          <p:cNvPicPr preferRelativeResize="0"/>
          <p:nvPr/>
        </p:nvPicPr>
        <p:blipFill rotWithShape="1">
          <a:blip r:embed="rId3">
            <a:alphaModFix/>
          </a:blip>
          <a:srcRect b="0" l="12970" r="13407" t="0"/>
          <a:stretch/>
        </p:blipFill>
        <p:spPr>
          <a:xfrm>
            <a:off x="6310734" y="4034084"/>
            <a:ext cx="1247273" cy="1299915"/>
          </a:xfrm>
          <a:prstGeom prst="rect">
            <a:avLst/>
          </a:prstGeom>
          <a:noFill/>
          <a:ln>
            <a:noFill/>
          </a:ln>
        </p:spPr>
      </p:pic>
      <p:pic>
        <p:nvPicPr>
          <p:cNvPr descr="Related image" id="569" name="Google Shape;569;p6"/>
          <p:cNvPicPr preferRelativeResize="0"/>
          <p:nvPr/>
        </p:nvPicPr>
        <p:blipFill rotWithShape="1">
          <a:blip r:embed="rId3">
            <a:alphaModFix/>
          </a:blip>
          <a:srcRect b="0" l="12970" r="13407" t="0"/>
          <a:stretch/>
        </p:blipFill>
        <p:spPr>
          <a:xfrm>
            <a:off x="7660081" y="4041567"/>
            <a:ext cx="1247273" cy="1292431"/>
          </a:xfrm>
          <a:prstGeom prst="rect">
            <a:avLst/>
          </a:prstGeom>
          <a:noFill/>
          <a:ln>
            <a:noFill/>
          </a:ln>
        </p:spPr>
      </p:pic>
      <p:pic>
        <p:nvPicPr>
          <p:cNvPr descr="Related image" id="570" name="Google Shape;570;p6"/>
          <p:cNvPicPr preferRelativeResize="0"/>
          <p:nvPr/>
        </p:nvPicPr>
        <p:blipFill rotWithShape="1">
          <a:blip r:embed="rId3">
            <a:alphaModFix/>
          </a:blip>
          <a:srcRect b="0" l="12970" r="13407" t="0"/>
          <a:stretch/>
        </p:blipFill>
        <p:spPr>
          <a:xfrm>
            <a:off x="5027980" y="4038931"/>
            <a:ext cx="1247273" cy="1295069"/>
          </a:xfrm>
          <a:prstGeom prst="rect">
            <a:avLst/>
          </a:prstGeom>
          <a:noFill/>
          <a:ln>
            <a:noFill/>
          </a:ln>
        </p:spPr>
      </p:pic>
      <p:sp>
        <p:nvSpPr>
          <p:cNvPr id="571" name="Google Shape;571;p6"/>
          <p:cNvSpPr txBox="1"/>
          <p:nvPr/>
        </p:nvSpPr>
        <p:spPr>
          <a:xfrm>
            <a:off x="3796818" y="5387087"/>
            <a:ext cx="1487100" cy="246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1</a:t>
            </a:r>
            <a:endParaRPr b="0" i="0" sz="1800" u="none" cap="none" strike="noStrike">
              <a:solidFill>
                <a:schemeClr val="dk1"/>
              </a:solidFill>
              <a:latin typeface="Calibri"/>
              <a:ea typeface="Calibri"/>
              <a:cs typeface="Calibri"/>
              <a:sym typeface="Calibri"/>
            </a:endParaRPr>
          </a:p>
        </p:txBody>
      </p:sp>
      <p:sp>
        <p:nvSpPr>
          <p:cNvPr id="572" name="Google Shape;572;p6"/>
          <p:cNvSpPr txBox="1"/>
          <p:nvPr/>
        </p:nvSpPr>
        <p:spPr>
          <a:xfrm>
            <a:off x="5100288" y="5387087"/>
            <a:ext cx="1487100" cy="246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2</a:t>
            </a:r>
            <a:endParaRPr b="0" i="0" sz="1800" u="none" cap="none" strike="noStrike">
              <a:solidFill>
                <a:schemeClr val="dk1"/>
              </a:solidFill>
              <a:latin typeface="Calibri"/>
              <a:ea typeface="Calibri"/>
              <a:cs typeface="Calibri"/>
              <a:sym typeface="Calibri"/>
            </a:endParaRPr>
          </a:p>
        </p:txBody>
      </p:sp>
      <p:sp>
        <p:nvSpPr>
          <p:cNvPr id="573" name="Google Shape;573;p6"/>
          <p:cNvSpPr txBox="1"/>
          <p:nvPr/>
        </p:nvSpPr>
        <p:spPr>
          <a:xfrm>
            <a:off x="6358275" y="5392580"/>
            <a:ext cx="1487100" cy="246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3</a:t>
            </a:r>
            <a:endParaRPr b="0" i="0" sz="1800" u="none" cap="none" strike="noStrike">
              <a:solidFill>
                <a:schemeClr val="dk1"/>
              </a:solidFill>
              <a:latin typeface="Calibri"/>
              <a:ea typeface="Calibri"/>
              <a:cs typeface="Calibri"/>
              <a:sym typeface="Calibri"/>
            </a:endParaRPr>
          </a:p>
        </p:txBody>
      </p:sp>
      <p:sp>
        <p:nvSpPr>
          <p:cNvPr id="574" name="Google Shape;574;p6"/>
          <p:cNvSpPr txBox="1"/>
          <p:nvPr/>
        </p:nvSpPr>
        <p:spPr>
          <a:xfrm>
            <a:off x="7733100" y="5387087"/>
            <a:ext cx="1487100" cy="246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GB" sz="1000" u="none" cap="none" strike="noStrike">
                <a:solidFill>
                  <a:schemeClr val="dk1"/>
                </a:solidFill>
                <a:latin typeface="Arial"/>
                <a:ea typeface="Arial"/>
                <a:cs typeface="Arial"/>
                <a:sym typeface="Arial"/>
              </a:rPr>
              <a:t>Server Cluster 4</a:t>
            </a:r>
            <a:endParaRPr b="0" i="0" sz="1800" u="none" cap="none" strike="noStrike">
              <a:solidFill>
                <a:schemeClr val="dk1"/>
              </a:solidFill>
              <a:latin typeface="Calibri"/>
              <a:ea typeface="Calibri"/>
              <a:cs typeface="Calibri"/>
              <a:sym typeface="Calibri"/>
            </a:endParaRPr>
          </a:p>
        </p:txBody>
      </p:sp>
      <p:pic>
        <p:nvPicPr>
          <p:cNvPr descr="Image result for windows" id="575" name="Google Shape;575;p6"/>
          <p:cNvPicPr preferRelativeResize="0"/>
          <p:nvPr/>
        </p:nvPicPr>
        <p:blipFill rotWithShape="1">
          <a:blip r:embed="rId4">
            <a:alphaModFix/>
          </a:blip>
          <a:srcRect b="0" l="0" r="10957" t="0"/>
          <a:stretch/>
        </p:blipFill>
        <p:spPr>
          <a:xfrm>
            <a:off x="3899785" y="4414166"/>
            <a:ext cx="748416" cy="542521"/>
          </a:xfrm>
          <a:prstGeom prst="rect">
            <a:avLst/>
          </a:prstGeom>
          <a:noFill/>
          <a:ln>
            <a:noFill/>
          </a:ln>
        </p:spPr>
      </p:pic>
      <p:pic>
        <p:nvPicPr>
          <p:cNvPr descr="Image result for ubuntu" id="576" name="Google Shape;576;p6"/>
          <p:cNvPicPr preferRelativeResize="0"/>
          <p:nvPr/>
        </p:nvPicPr>
        <p:blipFill rotWithShape="1">
          <a:blip r:embed="rId5">
            <a:alphaModFix/>
          </a:blip>
          <a:srcRect b="36074" l="16580" r="10689" t="38677"/>
          <a:stretch/>
        </p:blipFill>
        <p:spPr>
          <a:xfrm>
            <a:off x="5152807" y="4556671"/>
            <a:ext cx="938507" cy="254738"/>
          </a:xfrm>
          <a:prstGeom prst="rect">
            <a:avLst/>
          </a:prstGeom>
          <a:noFill/>
          <a:ln>
            <a:noFill/>
          </a:ln>
        </p:spPr>
      </p:pic>
      <p:pic>
        <p:nvPicPr>
          <p:cNvPr descr="Image result for solaris os" id="577" name="Google Shape;577;p6"/>
          <p:cNvPicPr preferRelativeResize="0"/>
          <p:nvPr/>
        </p:nvPicPr>
        <p:blipFill rotWithShape="1">
          <a:blip r:embed="rId6">
            <a:alphaModFix/>
          </a:blip>
          <a:srcRect b="24378" l="15803" r="14075" t="15921"/>
          <a:stretch/>
        </p:blipFill>
        <p:spPr>
          <a:xfrm>
            <a:off x="6502553" y="4432590"/>
            <a:ext cx="762000" cy="519545"/>
          </a:xfrm>
          <a:prstGeom prst="rect">
            <a:avLst/>
          </a:prstGeom>
          <a:noFill/>
          <a:ln>
            <a:noFill/>
          </a:ln>
        </p:spPr>
      </p:pic>
      <p:pic>
        <p:nvPicPr>
          <p:cNvPr descr="Image result for mac os" id="578" name="Google Shape;578;p6"/>
          <p:cNvPicPr preferRelativeResize="0"/>
          <p:nvPr/>
        </p:nvPicPr>
        <p:blipFill rotWithShape="1">
          <a:blip r:embed="rId7">
            <a:alphaModFix/>
          </a:blip>
          <a:srcRect b="4531" l="29948" r="28802" t="470"/>
          <a:stretch/>
        </p:blipFill>
        <p:spPr>
          <a:xfrm>
            <a:off x="7978916" y="4357633"/>
            <a:ext cx="555484" cy="639649"/>
          </a:xfrm>
          <a:prstGeom prst="rect">
            <a:avLst/>
          </a:prstGeom>
          <a:noFill/>
          <a:ln>
            <a:noFill/>
          </a:ln>
        </p:spPr>
      </p:pic>
      <p:sp>
        <p:nvSpPr>
          <p:cNvPr id="579" name="Google Shape;579;p6"/>
          <p:cNvSpPr/>
          <p:nvPr/>
        </p:nvSpPr>
        <p:spPr>
          <a:xfrm>
            <a:off x="4114801" y="3047506"/>
            <a:ext cx="335259" cy="950605"/>
          </a:xfrm>
          <a:prstGeom prst="downArrow">
            <a:avLst>
              <a:gd fmla="val 50000" name="adj1"/>
              <a:gd fmla="val 50000" name="adj2"/>
            </a:avLst>
          </a:prstGeom>
          <a:solidFill>
            <a:srgbClr val="92D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80" name="Google Shape;580;p6"/>
          <p:cNvSpPr/>
          <p:nvPr/>
        </p:nvSpPr>
        <p:spPr>
          <a:xfrm>
            <a:off x="5525469" y="3064576"/>
            <a:ext cx="335259" cy="950605"/>
          </a:xfrm>
          <a:prstGeom prst="downArrow">
            <a:avLst>
              <a:gd fmla="val 50000" name="adj1"/>
              <a:gd fmla="val 50000" name="adj2"/>
            </a:avLst>
          </a:prstGeom>
          <a:solidFill>
            <a:srgbClr val="92D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81" name="Google Shape;581;p6"/>
          <p:cNvSpPr/>
          <p:nvPr/>
        </p:nvSpPr>
        <p:spPr>
          <a:xfrm>
            <a:off x="6801763" y="3073523"/>
            <a:ext cx="335259" cy="950605"/>
          </a:xfrm>
          <a:prstGeom prst="downArrow">
            <a:avLst>
              <a:gd fmla="val 50000" name="adj1"/>
              <a:gd fmla="val 50000" name="adj2"/>
            </a:avLst>
          </a:prstGeom>
          <a:solidFill>
            <a:srgbClr val="92D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582" name="Google Shape;582;p6"/>
          <p:cNvSpPr/>
          <p:nvPr/>
        </p:nvSpPr>
        <p:spPr>
          <a:xfrm>
            <a:off x="8141392" y="3074577"/>
            <a:ext cx="335259" cy="950605"/>
          </a:xfrm>
          <a:prstGeom prst="downArrow">
            <a:avLst>
              <a:gd fmla="val 50000" name="adj1"/>
              <a:gd fmla="val 50000" name="adj2"/>
            </a:avLst>
          </a:prstGeom>
          <a:solidFill>
            <a:srgbClr val="92D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grpSp>
        <p:nvGrpSpPr>
          <p:cNvPr id="583" name="Google Shape;583;p6"/>
          <p:cNvGrpSpPr/>
          <p:nvPr/>
        </p:nvGrpSpPr>
        <p:grpSpPr>
          <a:xfrm>
            <a:off x="4689218" y="3228601"/>
            <a:ext cx="673459" cy="668516"/>
            <a:chOff x="3326164" y="1462366"/>
            <a:chExt cx="2274546" cy="3352800"/>
          </a:xfrm>
        </p:grpSpPr>
        <p:cxnSp>
          <p:nvCxnSpPr>
            <p:cNvPr id="584" name="Google Shape;584;p6"/>
            <p:cNvCxnSpPr/>
            <p:nvPr/>
          </p:nvCxnSpPr>
          <p:spPr>
            <a:xfrm>
              <a:off x="3326164" y="1462366"/>
              <a:ext cx="2274546" cy="3352800"/>
            </a:xfrm>
            <a:prstGeom prst="straightConnector1">
              <a:avLst/>
            </a:prstGeom>
            <a:noFill/>
            <a:ln cap="flat" cmpd="sng" w="66675">
              <a:solidFill>
                <a:srgbClr val="C00000"/>
              </a:solidFill>
              <a:prstDash val="solid"/>
              <a:miter lim="800000"/>
              <a:headEnd len="sm" w="sm" type="none"/>
              <a:tailEnd len="sm" w="sm" type="none"/>
            </a:ln>
          </p:spPr>
        </p:cxnSp>
        <p:cxnSp>
          <p:nvCxnSpPr>
            <p:cNvPr id="585" name="Google Shape;585;p6"/>
            <p:cNvCxnSpPr/>
            <p:nvPr/>
          </p:nvCxnSpPr>
          <p:spPr>
            <a:xfrm flipH="1">
              <a:off x="3337618" y="1462366"/>
              <a:ext cx="2263092" cy="3352800"/>
            </a:xfrm>
            <a:prstGeom prst="straightConnector1">
              <a:avLst/>
            </a:prstGeom>
            <a:noFill/>
            <a:ln cap="flat" cmpd="sng" w="66675">
              <a:solidFill>
                <a:srgbClr val="C00000"/>
              </a:solidFill>
              <a:prstDash val="solid"/>
              <a:miter lim="800000"/>
              <a:headEnd len="sm" w="sm" type="none"/>
              <a:tailEnd len="sm" w="sm" type="none"/>
            </a:ln>
          </p:spPr>
        </p:cxnSp>
      </p:grpSp>
      <p:sp>
        <p:nvSpPr>
          <p:cNvPr id="586" name="Google Shape;586;p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6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GB" sz="3200" u="none" cap="none" strike="noStrike">
                <a:solidFill>
                  <a:schemeClr val="accent2"/>
                </a:solidFill>
                <a:latin typeface="Raleway"/>
                <a:ea typeface="Raleway"/>
                <a:cs typeface="Raleway"/>
                <a:sym typeface="Raleway"/>
              </a:rPr>
              <a:t>Operating System-level virtualization </a:t>
            </a:r>
            <a:endParaRPr i="0" sz="3200" u="none" cap="none" strike="noStrike">
              <a:solidFill>
                <a:schemeClr val="accent2"/>
              </a:solidFill>
              <a:latin typeface="Raleway"/>
              <a:ea typeface="Raleway"/>
              <a:cs typeface="Raleway"/>
              <a:sym typeface="Raleway"/>
            </a:endParaRPr>
          </a:p>
        </p:txBody>
      </p:sp>
      <p:sp>
        <p:nvSpPr>
          <p:cNvPr id="1995" name="Google Shape;1995;p60"/>
          <p:cNvSpPr/>
          <p:nvPr/>
        </p:nvSpPr>
        <p:spPr>
          <a:xfrm>
            <a:off x="420451" y="1188127"/>
            <a:ext cx="11214199" cy="384542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To create different and </a:t>
            </a:r>
            <a:r>
              <a:rPr b="1" i="1" lang="en-GB" sz="2000" u="none" cap="none" strike="noStrike">
                <a:solidFill>
                  <a:schemeClr val="dk1"/>
                </a:solidFill>
                <a:latin typeface="Times"/>
                <a:ea typeface="Times"/>
                <a:cs typeface="Times"/>
                <a:sym typeface="Times"/>
              </a:rPr>
              <a:t>separated execution environments </a:t>
            </a:r>
            <a:r>
              <a:rPr b="0" i="0" lang="en-GB" sz="2000" u="none" cap="none" strike="noStrike">
                <a:solidFill>
                  <a:schemeClr val="dk1"/>
                </a:solidFill>
                <a:latin typeface="Times"/>
                <a:ea typeface="Times"/>
                <a:cs typeface="Times"/>
                <a:sym typeface="Times"/>
              </a:rPr>
              <a:t>for applications that are managed concurrently.</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No VMM or hypervisor.</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Virtualization is in single OS.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OS kernel allows for multiple isolated user space instances.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OS kernel is responsible for sharing the system resources  among instances and other management.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 user space instance has a proper view of the file system (isolated), separate IP addresses, software configurations, and access to devices.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OS supporting virtualization are general-purpose, time-shared operating systems with the capability to provide resource isolation. </a:t>
            </a:r>
            <a:endParaRPr b="0" i="1" sz="2000" u="none" cap="none" strike="noStrike">
              <a:solidFill>
                <a:schemeClr val="dk1"/>
              </a:solidFill>
              <a:latin typeface="Times"/>
              <a:ea typeface="Times"/>
              <a:cs typeface="Times"/>
              <a:sym typeface="Times"/>
            </a:endParaRPr>
          </a:p>
        </p:txBody>
      </p:sp>
      <p:sp>
        <p:nvSpPr>
          <p:cNvPr id="1996" name="Google Shape;1996;p6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6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i="0" lang="en-GB" sz="3200" u="none" cap="none" strike="noStrike">
                <a:solidFill>
                  <a:schemeClr val="accent2"/>
                </a:solidFill>
                <a:latin typeface="Raleway"/>
                <a:ea typeface="Raleway"/>
                <a:cs typeface="Raleway"/>
                <a:sym typeface="Raleway"/>
              </a:rPr>
              <a:t>Operating System-level virtualization</a:t>
            </a:r>
            <a:r>
              <a:rPr b="1" i="0" lang="en-GB" sz="2800" u="none" cap="none" strike="noStrike">
                <a:solidFill>
                  <a:srgbClr val="000000"/>
                </a:solidFill>
                <a:latin typeface="Arial"/>
                <a:ea typeface="Arial"/>
                <a:cs typeface="Arial"/>
                <a:sym typeface="Arial"/>
              </a:rPr>
              <a:t> </a:t>
            </a:r>
            <a:endParaRPr b="1" i="0" sz="2800" u="none" cap="none" strike="noStrike">
              <a:solidFill>
                <a:srgbClr val="604878"/>
              </a:solidFill>
              <a:latin typeface="Raleway Light"/>
              <a:ea typeface="Raleway Light"/>
              <a:cs typeface="Raleway Light"/>
              <a:sym typeface="Raleway Light"/>
            </a:endParaRPr>
          </a:p>
        </p:txBody>
      </p:sp>
      <p:sp>
        <p:nvSpPr>
          <p:cNvPr id="2003" name="Google Shape;2003;p61"/>
          <p:cNvSpPr/>
          <p:nvPr/>
        </p:nvSpPr>
        <p:spPr>
          <a:xfrm>
            <a:off x="420451" y="1188127"/>
            <a:ext cx="11214199" cy="343612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Considered an evolution of the Chroot  mechanism in Unix systems.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Compared to H/W virtualization, no overhead because applications directly use OS system calls and there is no need for emulation.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No need to modify applications, nor to modify any specific hardware.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Good for server consolidation; multiple  application servers share the same technology: operating system, application server framework etc.</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Different servers are aggregated into one physical server, each server is run in a different user space, completely isolated from the others. Ex: OpenVZ, IBM Logical Partition (LPAR), Solaris Zones and Containers.</a:t>
            </a:r>
            <a:endParaRPr b="0" i="1" sz="2000" u="none" cap="none" strike="noStrike">
              <a:solidFill>
                <a:schemeClr val="dk1"/>
              </a:solidFill>
              <a:latin typeface="Times"/>
              <a:ea typeface="Times"/>
              <a:cs typeface="Times"/>
              <a:sym typeface="Times"/>
            </a:endParaRPr>
          </a:p>
        </p:txBody>
      </p:sp>
      <p:sp>
        <p:nvSpPr>
          <p:cNvPr id="2004" name="Google Shape;2004;p6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62"/>
          <p:cNvSpPr txBox="1"/>
          <p:nvPr/>
        </p:nvSpPr>
        <p:spPr>
          <a:xfrm>
            <a:off x="420448" y="129725"/>
            <a:ext cx="9281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Programming language-level virtualization </a:t>
            </a:r>
            <a:endParaRPr i="0" sz="3200" u="none" cap="none" strike="noStrike">
              <a:solidFill>
                <a:schemeClr val="accent2"/>
              </a:solidFill>
              <a:latin typeface="Raleway"/>
              <a:ea typeface="Raleway"/>
              <a:cs typeface="Raleway"/>
              <a:sym typeface="Raleway"/>
            </a:endParaRPr>
          </a:p>
        </p:txBody>
      </p:sp>
      <p:sp>
        <p:nvSpPr>
          <p:cNvPr id="2011" name="Google Shape;2011;p62"/>
          <p:cNvSpPr/>
          <p:nvPr/>
        </p:nvSpPr>
        <p:spPr>
          <a:xfrm>
            <a:off x="490121" y="1280159"/>
            <a:ext cx="11214199" cy="404077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To ease deployment of applications, managed execution, Security and portability across different platforms (OSs).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 virtual machine executes the byte code of a program.</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VMs constitute a simplification of the underlying hardware instruction set and provide some high-level instructions that map some of the features of the languages compiled for them.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At runtime, byte code can be either interpreted or compiled on the fly (JIT) against underlying hardware instruction set.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Both Java and the Common Language Infrastructure (CLI), are stack-based virtual machines.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Stack-based virtual machines possess the property of being easily interpreted and executed simply by lexical analysis and hence are easily portable over different architectures.</a:t>
            </a:r>
            <a:endParaRPr b="0" i="0" sz="2000" u="none" cap="none" strike="noStrike">
              <a:solidFill>
                <a:schemeClr val="dk1"/>
              </a:solidFill>
              <a:latin typeface="Times"/>
              <a:ea typeface="Times"/>
              <a:cs typeface="Times"/>
              <a:sym typeface="Times"/>
            </a:endParaRPr>
          </a:p>
        </p:txBody>
      </p:sp>
      <p:sp>
        <p:nvSpPr>
          <p:cNvPr id="2012" name="Google Shape;2012;p6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6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Application-level virtualization </a:t>
            </a:r>
            <a:endParaRPr i="0" sz="3200" u="none" cap="none" strike="noStrike">
              <a:solidFill>
                <a:schemeClr val="accent2"/>
              </a:solidFill>
              <a:latin typeface="Raleway"/>
              <a:ea typeface="Raleway"/>
              <a:cs typeface="Raleway"/>
              <a:sym typeface="Raleway"/>
            </a:endParaRPr>
          </a:p>
        </p:txBody>
      </p:sp>
      <p:sp>
        <p:nvSpPr>
          <p:cNvPr id="2019" name="Google Shape;2019;p63"/>
          <p:cNvSpPr/>
          <p:nvPr/>
        </p:nvSpPr>
        <p:spPr>
          <a:xfrm>
            <a:off x="490121" y="1288868"/>
            <a:ext cx="11214199" cy="327442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Applications run in runtime environments that do not natively support all the features required by such applications.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Applications are not installed in the expected runtime environment but are run as though they were.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Mostly concerned with partial file systems, libraries, and operating system component emulation.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Such emulation is performed by a thin layer—a program or an operating system component—that is in charge </a:t>
            </a:r>
            <a:r>
              <a:rPr b="0" i="0" lang="en-GB" sz="2000" u="none" cap="none" strike="noStrike">
                <a:solidFill>
                  <a:schemeClr val="lt1"/>
                </a:solidFill>
                <a:latin typeface="Arial"/>
                <a:ea typeface="Arial"/>
                <a:cs typeface="Arial"/>
                <a:sym typeface="Arial"/>
              </a:rPr>
              <a:t>of executing the application. </a:t>
            </a:r>
            <a:endParaRPr b="0" i="0" sz="2000" u="none" cap="none" strike="noStrike">
              <a:solidFill>
                <a:schemeClr val="lt1"/>
              </a:solidFill>
              <a:latin typeface="Calibri"/>
              <a:ea typeface="Calibri"/>
              <a:cs typeface="Calibri"/>
              <a:sym typeface="Calibri"/>
            </a:endParaRPr>
          </a:p>
          <a:p>
            <a:pPr indent="-342900" lvl="0" marL="342900" marR="0" rtl="0" algn="just">
              <a:lnSpc>
                <a:spcPct val="100000"/>
              </a:lnSpc>
              <a:spcBef>
                <a:spcPts val="480"/>
              </a:spcBef>
              <a:spcAft>
                <a:spcPts val="0"/>
              </a:spcAft>
              <a:buClr>
                <a:srgbClr val="92D050"/>
              </a:buClr>
              <a:buSzPts val="1560"/>
              <a:buFont typeface="Times"/>
              <a:buChar char="■"/>
            </a:pPr>
            <a:r>
              <a:rPr b="0" i="0" lang="en-GB" sz="2000" u="none" cap="none" strike="noStrike">
                <a:solidFill>
                  <a:srgbClr val="92D050"/>
                </a:solidFill>
                <a:latin typeface="Times"/>
                <a:ea typeface="Times"/>
                <a:cs typeface="Times"/>
                <a:sym typeface="Times"/>
              </a:rPr>
              <a:t>Emulation can also be used to execute program binaries compiled for different hardware architectures. </a:t>
            </a:r>
            <a:endParaRPr b="0" i="0" sz="2000" u="none" cap="none" strike="noStrike">
              <a:solidFill>
                <a:schemeClr val="lt1"/>
              </a:solidFill>
              <a:latin typeface="Times"/>
              <a:ea typeface="Times"/>
              <a:cs typeface="Times"/>
              <a:sym typeface="Times"/>
            </a:endParaRPr>
          </a:p>
        </p:txBody>
      </p:sp>
      <p:sp>
        <p:nvSpPr>
          <p:cNvPr id="2020" name="Google Shape;2020;p6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6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Application-level virtualization </a:t>
            </a:r>
            <a:endParaRPr i="0" sz="3200" u="none" cap="none" strike="noStrike">
              <a:solidFill>
                <a:schemeClr val="accent2"/>
              </a:solidFill>
              <a:latin typeface="Raleway"/>
              <a:ea typeface="Raleway"/>
              <a:cs typeface="Raleway"/>
              <a:sym typeface="Raleway"/>
            </a:endParaRPr>
          </a:p>
        </p:txBody>
      </p:sp>
      <p:sp>
        <p:nvSpPr>
          <p:cNvPr id="2027" name="Google Shape;2027;p64"/>
          <p:cNvSpPr/>
          <p:nvPr/>
        </p:nvSpPr>
        <p:spPr>
          <a:xfrm>
            <a:off x="490121" y="1288868"/>
            <a:ext cx="11214199" cy="327442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Emulation strategies implemented: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Interpretation</a:t>
            </a:r>
            <a:r>
              <a:rPr b="0" i="0" lang="en-GB" sz="2000" u="none" cap="none" strike="noStrike">
                <a:solidFill>
                  <a:schemeClr val="dk1"/>
                </a:solidFill>
                <a:latin typeface="Times"/>
                <a:ea typeface="Times"/>
                <a:cs typeface="Times"/>
                <a:sym typeface="Times"/>
              </a:rPr>
              <a:t>: source instruction is </a:t>
            </a:r>
            <a:r>
              <a:rPr b="1" i="1" lang="en-GB" sz="2000" u="none" cap="none" strike="noStrike">
                <a:solidFill>
                  <a:schemeClr val="dk1"/>
                </a:solidFill>
                <a:latin typeface="Times"/>
                <a:ea typeface="Times"/>
                <a:cs typeface="Times"/>
                <a:sym typeface="Times"/>
              </a:rPr>
              <a:t>interpreted </a:t>
            </a:r>
            <a:r>
              <a:rPr b="0" i="0" lang="en-GB" sz="2000" u="none" cap="none" strike="noStrike">
                <a:solidFill>
                  <a:schemeClr val="dk1"/>
                </a:solidFill>
                <a:latin typeface="Times"/>
                <a:ea typeface="Times"/>
                <a:cs typeface="Times"/>
                <a:sym typeface="Times"/>
              </a:rPr>
              <a:t>by an emulator for executing </a:t>
            </a:r>
            <a:r>
              <a:rPr b="1" i="1" lang="en-GB" sz="2000" u="none" cap="none" strike="noStrike">
                <a:solidFill>
                  <a:schemeClr val="dk1"/>
                </a:solidFill>
                <a:latin typeface="Times"/>
                <a:ea typeface="Times"/>
                <a:cs typeface="Times"/>
                <a:sym typeface="Times"/>
              </a:rPr>
              <a:t>native ISA instructions</a:t>
            </a:r>
            <a:r>
              <a:rPr b="0" i="0" lang="en-GB" sz="2000" u="none" cap="none" strike="noStrike">
                <a:solidFill>
                  <a:schemeClr val="dk1"/>
                </a:solidFill>
                <a:latin typeface="Times"/>
                <a:ea typeface="Times"/>
                <a:cs typeface="Times"/>
                <a:sym typeface="Times"/>
              </a:rPr>
              <a:t>, </a:t>
            </a:r>
            <a:r>
              <a:rPr b="1" i="1" lang="en-GB" sz="2000" u="none" cap="none" strike="noStrike">
                <a:solidFill>
                  <a:schemeClr val="dk1"/>
                </a:solidFill>
                <a:latin typeface="Times"/>
                <a:ea typeface="Times"/>
                <a:cs typeface="Times"/>
                <a:sym typeface="Times"/>
              </a:rPr>
              <a:t>minimal </a:t>
            </a:r>
            <a:r>
              <a:rPr b="0" i="0" lang="en-GB" sz="2000" u="none" cap="none" strike="noStrike">
                <a:solidFill>
                  <a:schemeClr val="dk1"/>
                </a:solidFill>
                <a:latin typeface="Times"/>
                <a:ea typeface="Times"/>
                <a:cs typeface="Times"/>
                <a:sym typeface="Times"/>
              </a:rPr>
              <a:t>start up cost but </a:t>
            </a:r>
            <a:r>
              <a:rPr b="1" i="1" lang="en-GB" sz="2000" u="none" cap="none" strike="noStrike">
                <a:solidFill>
                  <a:schemeClr val="dk1"/>
                </a:solidFill>
                <a:latin typeface="Times"/>
                <a:ea typeface="Times"/>
                <a:cs typeface="Times"/>
                <a:sym typeface="Times"/>
              </a:rPr>
              <a:t>huge overhead</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Binary translation:</a:t>
            </a:r>
            <a:r>
              <a:rPr b="0" i="0" lang="en-GB" sz="2000" u="none" cap="none" strike="noStrike">
                <a:solidFill>
                  <a:schemeClr val="dk1"/>
                </a:solidFill>
                <a:latin typeface="Times"/>
                <a:ea typeface="Times"/>
                <a:cs typeface="Times"/>
                <a:sym typeface="Times"/>
              </a:rPr>
              <a:t> source instruction is </a:t>
            </a:r>
            <a:r>
              <a:rPr b="1" i="1" lang="en-GB" sz="2000" u="none" cap="none" strike="noStrike">
                <a:solidFill>
                  <a:schemeClr val="dk1"/>
                </a:solidFill>
                <a:latin typeface="Times"/>
                <a:ea typeface="Times"/>
                <a:cs typeface="Times"/>
                <a:sym typeface="Times"/>
              </a:rPr>
              <a:t>converted to native </a:t>
            </a:r>
            <a:r>
              <a:rPr b="0" i="0" lang="en-GB" sz="2000" u="none" cap="none" strike="noStrike">
                <a:solidFill>
                  <a:schemeClr val="dk1"/>
                </a:solidFill>
                <a:latin typeface="Times"/>
                <a:ea typeface="Times"/>
                <a:cs typeface="Times"/>
                <a:sym typeface="Times"/>
              </a:rPr>
              <a:t>instructions with equivalent functions.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Block of instructions </a:t>
            </a:r>
            <a:r>
              <a:rPr b="1" i="1" lang="en-GB" sz="2000" u="none" cap="none" strike="noStrike">
                <a:solidFill>
                  <a:schemeClr val="dk1"/>
                </a:solidFill>
                <a:latin typeface="Times"/>
                <a:ea typeface="Times"/>
                <a:cs typeface="Times"/>
                <a:sym typeface="Times"/>
              </a:rPr>
              <a:t>translated </a:t>
            </a:r>
            <a:r>
              <a:rPr b="0" i="0" lang="en-GB" sz="2000" u="none" cap="none" strike="noStrike">
                <a:solidFill>
                  <a:schemeClr val="dk1"/>
                </a:solidFill>
                <a:latin typeface="Times"/>
                <a:ea typeface="Times"/>
                <a:cs typeface="Times"/>
                <a:sym typeface="Times"/>
              </a:rPr>
              <a:t>, </a:t>
            </a:r>
            <a:r>
              <a:rPr b="1" i="1" lang="en-GB" sz="2000" u="none" cap="none" strike="noStrike">
                <a:solidFill>
                  <a:schemeClr val="dk1"/>
                </a:solidFill>
                <a:latin typeface="Times"/>
                <a:ea typeface="Times"/>
                <a:cs typeface="Times"/>
                <a:sym typeface="Times"/>
              </a:rPr>
              <a:t>cached </a:t>
            </a:r>
            <a:r>
              <a:rPr b="0" i="0" lang="en-GB" sz="2000" u="none" cap="none" strike="noStrike">
                <a:solidFill>
                  <a:schemeClr val="dk1"/>
                </a:solidFill>
                <a:latin typeface="Times"/>
                <a:ea typeface="Times"/>
                <a:cs typeface="Times"/>
                <a:sym typeface="Times"/>
              </a:rPr>
              <a:t>and </a:t>
            </a:r>
            <a:r>
              <a:rPr b="1" i="1" lang="en-GB" sz="2000" u="none" cap="none" strike="noStrike">
                <a:solidFill>
                  <a:schemeClr val="dk1"/>
                </a:solidFill>
                <a:latin typeface="Times"/>
                <a:ea typeface="Times"/>
                <a:cs typeface="Times"/>
                <a:sym typeface="Times"/>
              </a:rPr>
              <a:t>reused</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 Large </a:t>
            </a:r>
            <a:r>
              <a:rPr b="1" i="1" lang="en-GB" sz="2000" u="none" cap="none" strike="noStrike">
                <a:solidFill>
                  <a:schemeClr val="dk1"/>
                </a:solidFill>
                <a:latin typeface="Times"/>
                <a:ea typeface="Times"/>
                <a:cs typeface="Times"/>
                <a:sym typeface="Times"/>
              </a:rPr>
              <a:t>overhead cost </a:t>
            </a:r>
            <a:r>
              <a:rPr b="0" i="0" lang="en-GB" sz="2000" u="none" cap="none" strike="noStrike">
                <a:solidFill>
                  <a:schemeClr val="dk1"/>
                </a:solidFill>
                <a:latin typeface="Times"/>
                <a:ea typeface="Times"/>
                <a:cs typeface="Times"/>
                <a:sym typeface="Times"/>
              </a:rPr>
              <a:t>, but over time it is subject to </a:t>
            </a:r>
            <a:r>
              <a:rPr b="1" i="1" lang="en-GB" sz="2000" u="none" cap="none" strike="noStrike">
                <a:solidFill>
                  <a:schemeClr val="dk1"/>
                </a:solidFill>
                <a:latin typeface="Times"/>
                <a:ea typeface="Times"/>
                <a:cs typeface="Times"/>
                <a:sym typeface="Times"/>
              </a:rPr>
              <a:t>better performance</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 h/w virtualization , it allows the execution of a program </a:t>
            </a:r>
            <a:r>
              <a:rPr b="1" i="1" lang="en-GB" sz="2000" u="none" cap="none" strike="noStrike">
                <a:solidFill>
                  <a:schemeClr val="dk1"/>
                </a:solidFill>
                <a:latin typeface="Times"/>
                <a:ea typeface="Times"/>
                <a:cs typeface="Times"/>
                <a:sym typeface="Times"/>
              </a:rPr>
              <a:t>compiled against a different h/w</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 Application level emulation , complete </a:t>
            </a:r>
            <a:r>
              <a:rPr b="1" i="1" lang="en-GB" sz="2000" u="none" cap="none" strike="noStrike">
                <a:solidFill>
                  <a:schemeClr val="dk1"/>
                </a:solidFill>
                <a:latin typeface="Times"/>
                <a:ea typeface="Times"/>
                <a:cs typeface="Times"/>
                <a:sym typeface="Times"/>
              </a:rPr>
              <a:t>h/w environment</a:t>
            </a:r>
            <a:r>
              <a:rPr b="0" i="0" lang="en-GB" sz="2000" u="none" cap="none" strike="noStrike">
                <a:solidFill>
                  <a:schemeClr val="dk1"/>
                </a:solidFill>
                <a:latin typeface="Times"/>
                <a:ea typeface="Times"/>
                <a:cs typeface="Times"/>
                <a:sym typeface="Times"/>
              </a:rPr>
              <a:t>.</a:t>
            </a:r>
            <a:endParaRPr b="0" i="0" sz="2000" u="none" cap="none" strike="noStrike">
              <a:solidFill>
                <a:schemeClr val="dk1"/>
              </a:solidFill>
              <a:latin typeface="Times"/>
              <a:ea typeface="Times"/>
              <a:cs typeface="Times"/>
              <a:sym typeface="Times"/>
            </a:endParaRPr>
          </a:p>
        </p:txBody>
      </p:sp>
      <p:sp>
        <p:nvSpPr>
          <p:cNvPr id="2028" name="Google Shape;2028;p6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6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Other types of virtualization </a:t>
            </a:r>
            <a:endParaRPr i="0" sz="3200" u="none" cap="none" strike="noStrike">
              <a:solidFill>
                <a:schemeClr val="accent2"/>
              </a:solidFill>
              <a:latin typeface="Raleway"/>
              <a:ea typeface="Raleway"/>
              <a:cs typeface="Raleway"/>
              <a:sym typeface="Raleway"/>
            </a:endParaRPr>
          </a:p>
        </p:txBody>
      </p:sp>
      <p:sp>
        <p:nvSpPr>
          <p:cNvPr id="2035" name="Google Shape;2035;p65"/>
          <p:cNvSpPr/>
          <p:nvPr/>
        </p:nvSpPr>
        <p:spPr>
          <a:xfrm>
            <a:off x="533664" y="1393371"/>
            <a:ext cx="11214199" cy="276932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Desktop virtualization </a:t>
            </a:r>
            <a:r>
              <a:rPr b="0" i="0" lang="en-GB" sz="2000" u="none" cap="none" strike="noStrike">
                <a:solidFill>
                  <a:schemeClr val="dk1"/>
                </a:solidFill>
                <a:latin typeface="Times"/>
                <a:ea typeface="Times"/>
                <a:cs typeface="Times"/>
                <a:sym typeface="Times"/>
              </a:rPr>
              <a:t>: abstracts the desktop environment available on a personal computer to access it using a client/server approach.</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Same outcome of hardware virtualization but serves a different purpose, makes accessible a different system as though it were natively installed on the host, but this system is remotely stored on a different host and accessed through a network connection.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Same desktop environment accessible from everywhere.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 highly available data center ensures the accessibility and persistence of the data, that is required. </a:t>
            </a:r>
            <a:endParaRPr b="0" i="0" sz="2000" u="none" cap="none" strike="noStrike">
              <a:solidFill>
                <a:schemeClr val="dk1"/>
              </a:solidFill>
              <a:latin typeface="Times"/>
              <a:ea typeface="Times"/>
              <a:cs typeface="Times"/>
              <a:sym typeface="Times"/>
            </a:endParaRPr>
          </a:p>
        </p:txBody>
      </p:sp>
      <p:sp>
        <p:nvSpPr>
          <p:cNvPr id="2036" name="Google Shape;2036;p6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66"/>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What is a Virtual Desktop?</a:t>
            </a:r>
            <a:endParaRPr i="0" sz="3200" u="none" cap="none" strike="noStrike">
              <a:solidFill>
                <a:schemeClr val="accent2"/>
              </a:solidFill>
              <a:latin typeface="Raleway"/>
              <a:ea typeface="Raleway"/>
              <a:cs typeface="Raleway"/>
              <a:sym typeface="Raleway"/>
            </a:endParaRPr>
          </a:p>
        </p:txBody>
      </p:sp>
      <p:sp>
        <p:nvSpPr>
          <p:cNvPr id="2043" name="Google Shape;2043;p66"/>
          <p:cNvSpPr/>
          <p:nvPr/>
        </p:nvSpPr>
        <p:spPr>
          <a:xfrm>
            <a:off x="975361" y="1262744"/>
            <a:ext cx="10241280" cy="1933302"/>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24384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Virtual Desktop Infrastructure (VDI) and Remote Desktop Services session-based desktops are the key technologies that enable virtual desktops, whereby a desktop that runs in the data center can be delivered to the end-user’s device using Remote Desktop Protocol (RDP).  When combined with technologies that enable application and user state virtualization, organizations can achieve a high degree of desktop optimization and security and reduced TCO. </a:t>
            </a:r>
            <a:endParaRPr b="0" i="0" sz="2000" u="none" cap="none" strike="noStrike">
              <a:solidFill>
                <a:schemeClr val="dk1"/>
              </a:solidFill>
              <a:latin typeface="Times"/>
              <a:ea typeface="Times"/>
              <a:cs typeface="Times"/>
              <a:sym typeface="Times"/>
            </a:endParaRPr>
          </a:p>
        </p:txBody>
      </p:sp>
      <p:sp>
        <p:nvSpPr>
          <p:cNvPr id="2044" name="Google Shape;2044;p66"/>
          <p:cNvSpPr/>
          <p:nvPr/>
        </p:nvSpPr>
        <p:spPr>
          <a:xfrm>
            <a:off x="533463" y="3338055"/>
            <a:ext cx="10592705" cy="3108280"/>
          </a:xfrm>
          <a:prstGeom prst="rect">
            <a:avLst/>
          </a:prstGeom>
          <a:gradFill>
            <a:gsLst>
              <a:gs pos="0">
                <a:srgbClr val="D8D8D8"/>
              </a:gs>
              <a:gs pos="50000">
                <a:srgbClr val="D7D7D7"/>
              </a:gs>
              <a:gs pos="100000">
                <a:srgbClr val="F2F2F2"/>
              </a:gs>
            </a:gsLst>
            <a:lin ang="13500000" scaled="0"/>
          </a:gradFill>
          <a:ln cap="flat" cmpd="sng" w="9525">
            <a:solidFill>
              <a:srgbClr val="FF6600"/>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dk1"/>
              </a:buClr>
              <a:buSzPts val="3067"/>
              <a:buFont typeface="Calibri"/>
              <a:buNone/>
            </a:pPr>
            <a:r>
              <a:t/>
            </a:r>
            <a:endParaRPr b="0" i="0" sz="3065" u="none" cap="none" strike="noStrike">
              <a:solidFill>
                <a:srgbClr val="373737"/>
              </a:solidFill>
              <a:latin typeface="Quattrocento Sans"/>
              <a:ea typeface="Quattrocento Sans"/>
              <a:cs typeface="Quattrocento Sans"/>
              <a:sym typeface="Quattrocento Sans"/>
            </a:endParaRPr>
          </a:p>
        </p:txBody>
      </p:sp>
      <p:grpSp>
        <p:nvGrpSpPr>
          <p:cNvPr id="2045" name="Google Shape;2045;p66"/>
          <p:cNvGrpSpPr/>
          <p:nvPr/>
        </p:nvGrpSpPr>
        <p:grpSpPr>
          <a:xfrm>
            <a:off x="1195654" y="3573348"/>
            <a:ext cx="2054577" cy="1119359"/>
            <a:chOff x="1422400" y="2201332"/>
            <a:chExt cx="810049" cy="588432"/>
          </a:xfrm>
        </p:grpSpPr>
        <p:pic>
          <p:nvPicPr>
            <p:cNvPr descr="pc.png" id="2046" name="Google Shape;2046;p66"/>
            <p:cNvPicPr preferRelativeResize="0"/>
            <p:nvPr/>
          </p:nvPicPr>
          <p:blipFill rotWithShape="1">
            <a:blip r:embed="rId3">
              <a:alphaModFix/>
            </a:blip>
            <a:srcRect b="0" l="0" r="0" t="0"/>
            <a:stretch/>
          </p:blipFill>
          <p:spPr>
            <a:xfrm>
              <a:off x="1422400" y="2201332"/>
              <a:ext cx="810049" cy="588432"/>
            </a:xfrm>
            <a:prstGeom prst="rect">
              <a:avLst/>
            </a:prstGeom>
            <a:noFill/>
            <a:ln>
              <a:noFill/>
            </a:ln>
          </p:spPr>
        </p:pic>
        <p:pic>
          <p:nvPicPr>
            <p:cNvPr descr="C:\Program Files\Microsoft Resource DVD Artwork\DVD_ART\Artwork_Imagery\HARDWARE_IMAGERY\Illustration - Misc Hardware\Windows Vista Illustration Icons\Windows Vista Start Button.png" id="2047" name="Google Shape;2047;p66"/>
            <p:cNvPicPr preferRelativeResize="0"/>
            <p:nvPr/>
          </p:nvPicPr>
          <p:blipFill rotWithShape="1">
            <a:blip r:embed="rId4">
              <a:alphaModFix/>
            </a:blip>
            <a:srcRect b="0" l="0" r="0" t="0"/>
            <a:stretch/>
          </p:blipFill>
          <p:spPr>
            <a:xfrm>
              <a:off x="1561553" y="2245897"/>
              <a:ext cx="258779" cy="273325"/>
            </a:xfrm>
            <a:prstGeom prst="rect">
              <a:avLst/>
            </a:prstGeom>
            <a:noFill/>
            <a:ln>
              <a:noFill/>
            </a:ln>
          </p:spPr>
        </p:pic>
      </p:grpSp>
      <p:pic>
        <p:nvPicPr>
          <p:cNvPr descr="Thin-clinet.png" id="2048" name="Google Shape;2048;p66"/>
          <p:cNvPicPr preferRelativeResize="0"/>
          <p:nvPr/>
        </p:nvPicPr>
        <p:blipFill rotWithShape="1">
          <a:blip r:embed="rId5">
            <a:alphaModFix/>
          </a:blip>
          <a:srcRect b="0" l="0" r="0" t="0"/>
          <a:stretch/>
        </p:blipFill>
        <p:spPr>
          <a:xfrm>
            <a:off x="1195654" y="4854689"/>
            <a:ext cx="1755160" cy="1513420"/>
          </a:xfrm>
          <a:prstGeom prst="rect">
            <a:avLst/>
          </a:prstGeom>
          <a:noFill/>
          <a:ln>
            <a:noFill/>
          </a:ln>
        </p:spPr>
      </p:pic>
      <p:pic>
        <p:nvPicPr>
          <p:cNvPr descr="Servers.png" id="2049" name="Google Shape;2049;p66"/>
          <p:cNvPicPr preferRelativeResize="0"/>
          <p:nvPr/>
        </p:nvPicPr>
        <p:blipFill rotWithShape="1">
          <a:blip r:embed="rId6">
            <a:alphaModFix/>
          </a:blip>
          <a:srcRect b="0" l="0" r="0" t="0"/>
          <a:stretch/>
        </p:blipFill>
        <p:spPr>
          <a:xfrm>
            <a:off x="8228954" y="3300549"/>
            <a:ext cx="2889956" cy="2167467"/>
          </a:xfrm>
          <a:prstGeom prst="rect">
            <a:avLst/>
          </a:prstGeom>
          <a:noFill/>
          <a:ln>
            <a:noFill/>
          </a:ln>
        </p:spPr>
      </p:pic>
      <p:grpSp>
        <p:nvGrpSpPr>
          <p:cNvPr id="2050" name="Google Shape;2050;p66"/>
          <p:cNvGrpSpPr/>
          <p:nvPr/>
        </p:nvGrpSpPr>
        <p:grpSpPr>
          <a:xfrm>
            <a:off x="10330301" y="3196046"/>
            <a:ext cx="1168400" cy="974725"/>
            <a:chOff x="7553960" y="2727960"/>
            <a:chExt cx="1066800" cy="1428750"/>
          </a:xfrm>
        </p:grpSpPr>
        <p:pic>
          <p:nvPicPr>
            <p:cNvPr descr="\\eventsql\dvd27\Clip_Installer\DVD_ART\Artwork_Imagery\HARDWARE_IMAGERY\Illustration - Misc Hardware\XML Icons\Database blue.png" id="2051" name="Google Shape;2051;p66"/>
            <p:cNvPicPr preferRelativeResize="0"/>
            <p:nvPr/>
          </p:nvPicPr>
          <p:blipFill rotWithShape="1">
            <a:blip r:embed="rId7">
              <a:alphaModFix/>
            </a:blip>
            <a:srcRect b="0" l="0" r="0" t="0"/>
            <a:stretch/>
          </p:blipFill>
          <p:spPr>
            <a:xfrm>
              <a:off x="7553960" y="2727960"/>
              <a:ext cx="1066800" cy="1428750"/>
            </a:xfrm>
            <a:prstGeom prst="rect">
              <a:avLst/>
            </a:prstGeom>
            <a:noFill/>
            <a:ln>
              <a:noFill/>
            </a:ln>
          </p:spPr>
        </p:pic>
        <p:pic>
          <p:nvPicPr>
            <p:cNvPr descr="Picture1.png" id="2052" name="Google Shape;2052;p66"/>
            <p:cNvPicPr preferRelativeResize="0"/>
            <p:nvPr/>
          </p:nvPicPr>
          <p:blipFill rotWithShape="1">
            <a:blip r:embed="rId8">
              <a:alphaModFix/>
            </a:blip>
            <a:srcRect b="0" l="0" r="0" t="0"/>
            <a:stretch/>
          </p:blipFill>
          <p:spPr>
            <a:xfrm>
              <a:off x="8087360" y="3108960"/>
              <a:ext cx="457200" cy="457200"/>
            </a:xfrm>
            <a:prstGeom prst="rect">
              <a:avLst/>
            </a:prstGeom>
            <a:noFill/>
            <a:ln>
              <a:noFill/>
            </a:ln>
          </p:spPr>
        </p:pic>
        <p:pic>
          <p:nvPicPr>
            <p:cNvPr descr="Picture1.png" id="2053" name="Google Shape;2053;p66"/>
            <p:cNvPicPr preferRelativeResize="0"/>
            <p:nvPr/>
          </p:nvPicPr>
          <p:blipFill rotWithShape="1">
            <a:blip r:embed="rId8">
              <a:alphaModFix/>
            </a:blip>
            <a:srcRect b="0" l="0" r="0" t="0"/>
            <a:stretch/>
          </p:blipFill>
          <p:spPr>
            <a:xfrm>
              <a:off x="7954190" y="2961016"/>
              <a:ext cx="457200" cy="457200"/>
            </a:xfrm>
            <a:prstGeom prst="rect">
              <a:avLst/>
            </a:prstGeom>
            <a:noFill/>
            <a:ln>
              <a:noFill/>
            </a:ln>
          </p:spPr>
        </p:pic>
        <p:pic>
          <p:nvPicPr>
            <p:cNvPr descr="Picture1.png" id="2054" name="Google Shape;2054;p66"/>
            <p:cNvPicPr preferRelativeResize="0"/>
            <p:nvPr/>
          </p:nvPicPr>
          <p:blipFill rotWithShape="1">
            <a:blip r:embed="rId8">
              <a:alphaModFix/>
            </a:blip>
            <a:srcRect b="0" l="0" r="0" t="0"/>
            <a:stretch/>
          </p:blipFill>
          <p:spPr>
            <a:xfrm>
              <a:off x="8011160" y="3413760"/>
              <a:ext cx="457200" cy="457200"/>
            </a:xfrm>
            <a:prstGeom prst="rect">
              <a:avLst/>
            </a:prstGeom>
            <a:noFill/>
            <a:ln>
              <a:noFill/>
            </a:ln>
          </p:spPr>
        </p:pic>
        <p:pic>
          <p:nvPicPr>
            <p:cNvPr descr="Picture1.png" id="2055" name="Google Shape;2055;p66"/>
            <p:cNvPicPr preferRelativeResize="0"/>
            <p:nvPr/>
          </p:nvPicPr>
          <p:blipFill rotWithShape="1">
            <a:blip r:embed="rId8">
              <a:alphaModFix/>
            </a:blip>
            <a:srcRect b="0" l="0" r="0" t="0"/>
            <a:stretch/>
          </p:blipFill>
          <p:spPr>
            <a:xfrm>
              <a:off x="7782560" y="3413760"/>
              <a:ext cx="457200" cy="457200"/>
            </a:xfrm>
            <a:prstGeom prst="rect">
              <a:avLst/>
            </a:prstGeom>
            <a:noFill/>
            <a:ln>
              <a:noFill/>
            </a:ln>
          </p:spPr>
        </p:pic>
        <p:pic>
          <p:nvPicPr>
            <p:cNvPr descr="Picture1.png" id="2056" name="Google Shape;2056;p66"/>
            <p:cNvPicPr preferRelativeResize="0"/>
            <p:nvPr/>
          </p:nvPicPr>
          <p:blipFill rotWithShape="1">
            <a:blip r:embed="rId8">
              <a:alphaModFix/>
            </a:blip>
            <a:srcRect b="0" l="0" r="0" t="0"/>
            <a:stretch/>
          </p:blipFill>
          <p:spPr>
            <a:xfrm>
              <a:off x="7858760" y="3261360"/>
              <a:ext cx="457200" cy="457200"/>
            </a:xfrm>
            <a:prstGeom prst="rect">
              <a:avLst/>
            </a:prstGeom>
            <a:noFill/>
            <a:ln>
              <a:noFill/>
            </a:ln>
          </p:spPr>
        </p:pic>
        <p:pic>
          <p:nvPicPr>
            <p:cNvPr descr="Picture1.png" id="2057" name="Google Shape;2057;p66"/>
            <p:cNvPicPr preferRelativeResize="0"/>
            <p:nvPr/>
          </p:nvPicPr>
          <p:blipFill rotWithShape="1">
            <a:blip r:embed="rId8">
              <a:alphaModFix/>
            </a:blip>
            <a:srcRect b="0" l="0" r="0" t="0"/>
            <a:stretch/>
          </p:blipFill>
          <p:spPr>
            <a:xfrm>
              <a:off x="7725590" y="3570616"/>
              <a:ext cx="457200" cy="457200"/>
            </a:xfrm>
            <a:prstGeom prst="rect">
              <a:avLst/>
            </a:prstGeom>
            <a:noFill/>
            <a:ln>
              <a:noFill/>
            </a:ln>
          </p:spPr>
        </p:pic>
        <p:pic>
          <p:nvPicPr>
            <p:cNvPr descr="Picture1.png" id="2058" name="Google Shape;2058;p66"/>
            <p:cNvPicPr preferRelativeResize="0"/>
            <p:nvPr/>
          </p:nvPicPr>
          <p:blipFill rotWithShape="1">
            <a:blip r:embed="rId8">
              <a:alphaModFix/>
            </a:blip>
            <a:srcRect b="0" l="0" r="0" t="0"/>
            <a:stretch/>
          </p:blipFill>
          <p:spPr>
            <a:xfrm>
              <a:off x="7934960" y="3642360"/>
              <a:ext cx="457200" cy="457200"/>
            </a:xfrm>
            <a:prstGeom prst="rect">
              <a:avLst/>
            </a:prstGeom>
            <a:noFill/>
            <a:ln>
              <a:noFill/>
            </a:ln>
          </p:spPr>
        </p:pic>
        <p:pic>
          <p:nvPicPr>
            <p:cNvPr descr="Picture1.png" id="2059" name="Google Shape;2059;p66"/>
            <p:cNvPicPr preferRelativeResize="0"/>
            <p:nvPr/>
          </p:nvPicPr>
          <p:blipFill rotWithShape="1">
            <a:blip r:embed="rId8">
              <a:alphaModFix/>
            </a:blip>
            <a:srcRect b="0" l="0" r="0" t="0"/>
            <a:stretch/>
          </p:blipFill>
          <p:spPr>
            <a:xfrm>
              <a:off x="7649390" y="3037216"/>
              <a:ext cx="457200" cy="457200"/>
            </a:xfrm>
            <a:prstGeom prst="rect">
              <a:avLst/>
            </a:prstGeom>
            <a:noFill/>
            <a:ln>
              <a:noFill/>
            </a:ln>
          </p:spPr>
        </p:pic>
      </p:grpSp>
      <p:pic>
        <p:nvPicPr>
          <p:cNvPr descr="C:\Program Files\Microsoft Resource DVD Artwork\DVD_ART\Artwork_Imagery\HARDWARE_IMAGERY\Illustration - Misc Hardware\Windows Vista Illustration Icons\Windows Vista Start Button.png" id="2060" name="Google Shape;2060;p66"/>
          <p:cNvPicPr preferRelativeResize="0"/>
          <p:nvPr/>
        </p:nvPicPr>
        <p:blipFill rotWithShape="1">
          <a:blip r:embed="rId4">
            <a:alphaModFix/>
          </a:blip>
          <a:srcRect b="0" l="0" r="0" t="0"/>
          <a:stretch/>
        </p:blipFill>
        <p:spPr>
          <a:xfrm>
            <a:off x="8744981" y="3784207"/>
            <a:ext cx="800100" cy="600075"/>
          </a:xfrm>
          <a:prstGeom prst="rect">
            <a:avLst/>
          </a:prstGeom>
          <a:noFill/>
          <a:ln>
            <a:noFill/>
          </a:ln>
        </p:spPr>
      </p:pic>
      <p:pic>
        <p:nvPicPr>
          <p:cNvPr descr="C:\Program Files\Microsoft Resource DVD Artwork\DVD_ART\Artwork_Imagery\HARDWARE_IMAGERY\Illustration - Misc Hardware\Windows Vista Illustration Icons\Windows Vista Start Button.png" id="2061" name="Google Shape;2061;p66"/>
          <p:cNvPicPr preferRelativeResize="0"/>
          <p:nvPr/>
        </p:nvPicPr>
        <p:blipFill rotWithShape="1">
          <a:blip r:embed="rId4">
            <a:alphaModFix/>
          </a:blip>
          <a:srcRect b="0" l="0" r="0" t="0"/>
          <a:stretch/>
        </p:blipFill>
        <p:spPr>
          <a:xfrm>
            <a:off x="9276398" y="3531707"/>
            <a:ext cx="800100" cy="600075"/>
          </a:xfrm>
          <a:prstGeom prst="rect">
            <a:avLst/>
          </a:prstGeom>
          <a:noFill/>
          <a:ln>
            <a:noFill/>
          </a:ln>
        </p:spPr>
      </p:pic>
      <p:pic>
        <p:nvPicPr>
          <p:cNvPr descr="C:\Program Files\Microsoft Resource DVD Artwork\DVD_ART\Artwork_Imagery\HARDWARE_IMAGERY\Illustration - Misc Hardware\Windows Vista Illustration Icons\Windows Vista Start Button.png" id="2062" name="Google Shape;2062;p66"/>
          <p:cNvPicPr preferRelativeResize="0"/>
          <p:nvPr/>
        </p:nvPicPr>
        <p:blipFill rotWithShape="1">
          <a:blip r:embed="rId4">
            <a:alphaModFix/>
          </a:blip>
          <a:srcRect b="0" l="0" r="0" t="0"/>
          <a:stretch/>
        </p:blipFill>
        <p:spPr>
          <a:xfrm>
            <a:off x="9672214" y="3928823"/>
            <a:ext cx="800100" cy="600075"/>
          </a:xfrm>
          <a:prstGeom prst="rect">
            <a:avLst/>
          </a:prstGeom>
          <a:noFill/>
          <a:ln>
            <a:noFill/>
          </a:ln>
        </p:spPr>
      </p:pic>
      <p:pic>
        <p:nvPicPr>
          <p:cNvPr descr="C:\Program Files\Microsoft Resource DVD Artwork\DVD_ART\Artwork_Imagery\HARDWARE_IMAGERY\Illustration - Misc Hardware\Windows Vista Illustration Icons\Windows Vista Start Button.png" id="2063" name="Google Shape;2063;p66"/>
          <p:cNvPicPr preferRelativeResize="0"/>
          <p:nvPr/>
        </p:nvPicPr>
        <p:blipFill rotWithShape="1">
          <a:blip r:embed="rId4">
            <a:alphaModFix/>
          </a:blip>
          <a:srcRect b="0" l="0" r="0" t="0"/>
          <a:stretch/>
        </p:blipFill>
        <p:spPr>
          <a:xfrm>
            <a:off x="9168013" y="4181323"/>
            <a:ext cx="800100" cy="600075"/>
          </a:xfrm>
          <a:prstGeom prst="rect">
            <a:avLst/>
          </a:prstGeom>
          <a:noFill/>
          <a:ln>
            <a:noFill/>
          </a:ln>
        </p:spPr>
      </p:pic>
      <p:pic>
        <p:nvPicPr>
          <p:cNvPr descr="network3.png" id="2064" name="Google Shape;2064;p66"/>
          <p:cNvPicPr preferRelativeResize="0"/>
          <p:nvPr/>
        </p:nvPicPr>
        <p:blipFill rotWithShape="1">
          <a:blip r:embed="rId9">
            <a:alphaModFix/>
          </a:blip>
          <a:srcRect b="0" l="0" r="0" t="0"/>
          <a:stretch/>
        </p:blipFill>
        <p:spPr>
          <a:xfrm>
            <a:off x="2753199" y="3006839"/>
            <a:ext cx="6231467" cy="3695700"/>
          </a:xfrm>
          <a:prstGeom prst="rect">
            <a:avLst/>
          </a:prstGeom>
          <a:noFill/>
          <a:ln>
            <a:noFill/>
          </a:ln>
        </p:spPr>
      </p:pic>
      <p:pic>
        <p:nvPicPr>
          <p:cNvPr id="2065" name="Google Shape;2065;p66"/>
          <p:cNvPicPr preferRelativeResize="0"/>
          <p:nvPr/>
        </p:nvPicPr>
        <p:blipFill rotWithShape="1">
          <a:blip r:embed="rId10">
            <a:alphaModFix/>
          </a:blip>
          <a:srcRect b="0" l="0" r="0" t="0"/>
          <a:stretch/>
        </p:blipFill>
        <p:spPr>
          <a:xfrm>
            <a:off x="9130630" y="5157172"/>
            <a:ext cx="1300637" cy="650478"/>
          </a:xfrm>
          <a:prstGeom prst="rect">
            <a:avLst/>
          </a:prstGeom>
          <a:noFill/>
          <a:ln>
            <a:noFill/>
          </a:ln>
        </p:spPr>
      </p:pic>
      <p:pic>
        <p:nvPicPr>
          <p:cNvPr id="2066" name="Google Shape;2066;p66"/>
          <p:cNvPicPr preferRelativeResize="0"/>
          <p:nvPr/>
        </p:nvPicPr>
        <p:blipFill rotWithShape="1">
          <a:blip r:embed="rId11">
            <a:alphaModFix/>
          </a:blip>
          <a:srcRect b="0" l="0" r="0" t="0"/>
          <a:stretch/>
        </p:blipFill>
        <p:spPr>
          <a:xfrm>
            <a:off x="8022531" y="4781398"/>
            <a:ext cx="1406402" cy="721710"/>
          </a:xfrm>
          <a:prstGeom prst="rect">
            <a:avLst/>
          </a:prstGeom>
          <a:noFill/>
          <a:ln>
            <a:noFill/>
          </a:ln>
        </p:spPr>
      </p:pic>
      <p:sp>
        <p:nvSpPr>
          <p:cNvPr id="2067" name="Google Shape;2067;p66"/>
          <p:cNvSpPr/>
          <p:nvPr/>
        </p:nvSpPr>
        <p:spPr>
          <a:xfrm>
            <a:off x="7317024" y="4529748"/>
            <a:ext cx="1017803" cy="362447"/>
          </a:xfrm>
          <a:prstGeom prst="rect">
            <a:avLst/>
          </a:prstGeom>
        </p:spPr>
        <p:txBody>
          <a:bodyPr>
            <a:prstTxWarp prst="textPlain"/>
          </a:bodyPr>
          <a:lstStyle/>
          <a:p>
            <a:pPr lvl="0" algn="ctr"/>
            <a:r>
              <a:rPr b="0" i="0">
                <a:ln>
                  <a:noFill/>
                </a:ln>
                <a:solidFill>
                  <a:srgbClr val="505050"/>
                </a:solidFill>
                <a:latin typeface="Quattrocento Sans"/>
              </a:rPr>
              <a:t>Operating System</a:t>
            </a:r>
          </a:p>
        </p:txBody>
      </p:sp>
      <p:pic>
        <p:nvPicPr>
          <p:cNvPr descr="C:\Users\davidg\Pictures\DVD_ART35\Artwork_Imagery\Icons - Illustrations\_WINDOWS SERVER ICONS\Tools\Toolbox tools repair fix Red.png" id="2068" name="Google Shape;2068;p66"/>
          <p:cNvPicPr preferRelativeResize="0"/>
          <p:nvPr/>
        </p:nvPicPr>
        <p:blipFill rotWithShape="1">
          <a:blip r:embed="rId12">
            <a:alphaModFix/>
          </a:blip>
          <a:srcRect b="0" l="0" r="0" t="0"/>
          <a:stretch/>
        </p:blipFill>
        <p:spPr>
          <a:xfrm>
            <a:off x="7822271" y="4342713"/>
            <a:ext cx="374947" cy="186185"/>
          </a:xfrm>
          <a:prstGeom prst="rect">
            <a:avLst/>
          </a:prstGeom>
          <a:noFill/>
          <a:ln>
            <a:noFill/>
          </a:ln>
        </p:spPr>
      </p:pic>
      <p:sp>
        <p:nvSpPr>
          <p:cNvPr id="2069" name="Google Shape;2069;p66"/>
          <p:cNvSpPr/>
          <p:nvPr/>
        </p:nvSpPr>
        <p:spPr>
          <a:xfrm>
            <a:off x="1063594" y="6189465"/>
            <a:ext cx="10372697" cy="369332"/>
          </a:xfrm>
          <a:prstGeom prst="rect">
            <a:avLst/>
          </a:prstGeom>
          <a:noFill/>
          <a:ln>
            <a:noFill/>
          </a:ln>
        </p:spPr>
        <p:txBody>
          <a:bodyPr anchorCtr="0" anchor="t" bIns="45700" lIns="91425" spcFirstLastPara="1" rIns="91425" wrap="square" tIns="45700">
            <a:spAutoFit/>
          </a:bodyPr>
          <a:lstStyle/>
          <a:p>
            <a:pPr indent="0" lvl="0" marL="24384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188F"/>
                </a:solidFill>
                <a:latin typeface="Quattrocento Sans"/>
                <a:ea typeface="Quattrocento Sans"/>
                <a:cs typeface="Quattrocento Sans"/>
                <a:sym typeface="Quattrocento Sans"/>
              </a:rPr>
              <a:t>VDI and session-based desktops are just another deployment model for Windows</a:t>
            </a:r>
            <a:endParaRPr b="0" i="0" sz="1800" u="none" cap="none" strike="noStrike">
              <a:solidFill>
                <a:schemeClr val="dk1"/>
              </a:solidFill>
              <a:latin typeface="Calibri"/>
              <a:ea typeface="Calibri"/>
              <a:cs typeface="Calibri"/>
              <a:sym typeface="Calibri"/>
            </a:endParaRPr>
          </a:p>
        </p:txBody>
      </p:sp>
      <p:sp>
        <p:nvSpPr>
          <p:cNvPr id="2070" name="Google Shape;2070;p6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7"/>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Other types of virtualization </a:t>
            </a:r>
            <a:endParaRPr i="0" sz="3200" u="none" cap="none" strike="noStrike">
              <a:solidFill>
                <a:schemeClr val="accent2"/>
              </a:solidFill>
              <a:latin typeface="Raleway"/>
              <a:ea typeface="Raleway"/>
              <a:cs typeface="Raleway"/>
              <a:sym typeface="Raleway"/>
            </a:endParaRPr>
          </a:p>
        </p:txBody>
      </p:sp>
      <p:sp>
        <p:nvSpPr>
          <p:cNvPr id="2077" name="Google Shape;2077;p67"/>
          <p:cNvSpPr/>
          <p:nvPr/>
        </p:nvSpPr>
        <p:spPr>
          <a:xfrm>
            <a:off x="745195" y="1288868"/>
            <a:ext cx="10753860" cy="251677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Storage virtualization</a:t>
            </a:r>
            <a:r>
              <a:rPr b="0" i="0" lang="en-GB" sz="2000" u="none" cap="none" strike="noStrike">
                <a:solidFill>
                  <a:schemeClr val="dk1"/>
                </a:solidFill>
                <a:latin typeface="Times"/>
                <a:ea typeface="Times"/>
                <a:cs typeface="Times"/>
                <a:sym typeface="Times"/>
              </a:rPr>
              <a:t>: A system administration practices decoupling the physical organization of the hardware from its logical representation.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No worried about the specific location of their data, it can be identified using a logical path.</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 Harness a wide range of storage facilities and represent them under a single logical file system.</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Storage Area Network (SANs) use a network-accessible device through a large bandwidth connection to provide storage facilities. </a:t>
            </a:r>
            <a:endParaRPr b="0" i="1" sz="2000" u="none" cap="none" strike="noStrike">
              <a:solidFill>
                <a:schemeClr val="dk1"/>
              </a:solidFill>
              <a:latin typeface="Times"/>
              <a:ea typeface="Times"/>
              <a:cs typeface="Times"/>
              <a:sym typeface="Times"/>
            </a:endParaRPr>
          </a:p>
        </p:txBody>
      </p:sp>
      <p:sp>
        <p:nvSpPr>
          <p:cNvPr id="2078" name="Google Shape;2078;p6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Other types of virtualization </a:t>
            </a:r>
            <a:endParaRPr i="0" sz="3200" u="none" cap="none" strike="noStrike">
              <a:solidFill>
                <a:schemeClr val="accent2"/>
              </a:solidFill>
              <a:latin typeface="Raleway"/>
              <a:ea typeface="Raleway"/>
              <a:cs typeface="Raleway"/>
              <a:sym typeface="Raleway"/>
            </a:endParaRPr>
          </a:p>
        </p:txBody>
      </p:sp>
      <p:sp>
        <p:nvSpPr>
          <p:cNvPr id="2085" name="Google Shape;2085;p68"/>
          <p:cNvSpPr/>
          <p:nvPr/>
        </p:nvSpPr>
        <p:spPr>
          <a:xfrm>
            <a:off x="745195" y="1288868"/>
            <a:ext cx="10753860" cy="397981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Network Virtualization</a:t>
            </a:r>
            <a:r>
              <a:rPr b="0" i="0" lang="en-GB" sz="2000" u="none" cap="none" strike="noStrike">
                <a:solidFill>
                  <a:schemeClr val="dk1"/>
                </a:solidFill>
                <a:latin typeface="Times"/>
                <a:ea typeface="Times"/>
                <a:cs typeface="Times"/>
                <a:sym typeface="Times"/>
              </a:rPr>
              <a:t>: combines hardware appliances and specific software for the creation and management of a virtual network.</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Aggregate different physical networks into a single logical network (external network virtualization).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Provide network-like functionality to an operating system partition (internal network virtualization)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The result of external network virtualization is generally a virtual LAN.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 VLAN is an aggregation of hosts that communicate with each other as though they were located under the same broadcasting domain.</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Internal network virtualization is applied together with hardware and operating system-level virtualization, in which the guests obtain a virtual network interface to communicate with.</a:t>
            </a:r>
            <a:endParaRPr b="0" i="0" sz="2000" u="none" cap="none" strike="noStrike">
              <a:solidFill>
                <a:schemeClr val="dk1"/>
              </a:solidFill>
              <a:latin typeface="Times"/>
              <a:ea typeface="Times"/>
              <a:cs typeface="Times"/>
              <a:sym typeface="Times"/>
            </a:endParaRPr>
          </a:p>
        </p:txBody>
      </p:sp>
      <p:sp>
        <p:nvSpPr>
          <p:cNvPr id="2086" name="Google Shape;2086;p6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69"/>
          <p:cNvSpPr txBox="1"/>
          <p:nvPr/>
        </p:nvSpPr>
        <p:spPr>
          <a:xfrm>
            <a:off x="420449" y="129725"/>
            <a:ext cx="9065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Data </a:t>
            </a:r>
            <a:r>
              <a:rPr lang="en-GB" sz="3200">
                <a:solidFill>
                  <a:schemeClr val="accent2"/>
                </a:solidFill>
                <a:latin typeface="Raleway"/>
                <a:ea typeface="Raleway"/>
                <a:cs typeface="Raleway"/>
                <a:sym typeface="Raleway"/>
              </a:rPr>
              <a:t>C</a:t>
            </a:r>
            <a:r>
              <a:rPr i="0" lang="en-GB" sz="3200" u="none" cap="none" strike="noStrike">
                <a:solidFill>
                  <a:schemeClr val="accent2"/>
                </a:solidFill>
                <a:latin typeface="Raleway"/>
                <a:ea typeface="Raleway"/>
                <a:cs typeface="Raleway"/>
                <a:sym typeface="Raleway"/>
              </a:rPr>
              <a:t>entre Network Function Virtualization</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2093" name="Google Shape;2093;p69"/>
          <p:cNvSpPr/>
          <p:nvPr/>
        </p:nvSpPr>
        <p:spPr>
          <a:xfrm>
            <a:off x="745195" y="1288867"/>
            <a:ext cx="10753860" cy="449362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Network Function Virtualization (NFV) is a technology that leverages virtualization to consolidate the heterogeneous network devices onto industry standard high volume servers, switches and storage. </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10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Relationship to SDN (Software Defined Networking)</a:t>
            </a:r>
            <a:endParaRPr b="0" i="0" sz="2000" u="none" cap="none" strike="noStrike">
              <a:solidFill>
                <a:schemeClr val="dk1"/>
              </a:solidFill>
              <a:latin typeface="Times"/>
              <a:ea typeface="Times"/>
              <a:cs typeface="Times"/>
              <a:sym typeface="Times"/>
            </a:endParaRPr>
          </a:p>
          <a:p>
            <a:pPr indent="-325755" lvl="1" marL="669925" marR="0" rtl="0" algn="l">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NFV is complementary to SDN as NFV can provide the infrastructure on which SDN can run. </a:t>
            </a:r>
            <a:endParaRPr b="0" i="0" sz="2000" u="none" cap="none" strike="noStrike">
              <a:solidFill>
                <a:schemeClr val="dk1"/>
              </a:solidFill>
              <a:latin typeface="Times"/>
              <a:ea typeface="Times"/>
              <a:cs typeface="Times"/>
              <a:sym typeface="Times"/>
            </a:endParaRPr>
          </a:p>
          <a:p>
            <a:pPr indent="-325755" lvl="1" marL="669925" marR="0" rtl="0" algn="l">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NFV and SDN are mutually beneficial to each other but not dependent. </a:t>
            </a:r>
            <a:endParaRPr b="0" i="0" sz="2000" u="none" cap="none" strike="noStrike">
              <a:solidFill>
                <a:schemeClr val="dk1"/>
              </a:solidFill>
              <a:latin typeface="Times"/>
              <a:ea typeface="Times"/>
              <a:cs typeface="Times"/>
              <a:sym typeface="Times"/>
            </a:endParaRPr>
          </a:p>
          <a:p>
            <a:pPr indent="-325755" lvl="1" marL="669925" marR="0" rtl="0" algn="l">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Network functions can be virtualized without SDN, similarly, SDN can run without NFV.</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10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NFV comprises of network functions implemented in software that run on virtualized resources in the cloud. </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10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NFV enables a separation the network functions which are implemented in software from the underlying hardware.</a:t>
            </a:r>
            <a:endParaRPr b="0" i="0" sz="2000" u="none" cap="none" strike="noStrike">
              <a:solidFill>
                <a:schemeClr val="dk1"/>
              </a:solidFill>
              <a:latin typeface="Times"/>
              <a:ea typeface="Times"/>
              <a:cs typeface="Times"/>
              <a:sym typeface="Times"/>
            </a:endParaRPr>
          </a:p>
        </p:txBody>
      </p:sp>
      <p:sp>
        <p:nvSpPr>
          <p:cNvPr id="2094" name="Google Shape;2094;p6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
          <p:cNvSpPr txBox="1"/>
          <p:nvPr/>
        </p:nvSpPr>
        <p:spPr>
          <a:xfrm>
            <a:off x="431446" y="99725"/>
            <a:ext cx="93606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What do we want to achieve with cloud?</a:t>
            </a:r>
            <a:endParaRPr i="0" sz="3200" u="none" cap="none" strike="noStrike">
              <a:solidFill>
                <a:schemeClr val="accent2"/>
              </a:solidFill>
              <a:latin typeface="Raleway"/>
              <a:ea typeface="Raleway"/>
              <a:cs typeface="Raleway"/>
              <a:sym typeface="Raleway"/>
            </a:endParaRPr>
          </a:p>
        </p:txBody>
      </p:sp>
      <p:grpSp>
        <p:nvGrpSpPr>
          <p:cNvPr id="593" name="Google Shape;593;p7"/>
          <p:cNvGrpSpPr/>
          <p:nvPr/>
        </p:nvGrpSpPr>
        <p:grpSpPr>
          <a:xfrm>
            <a:off x="9147631" y="4157663"/>
            <a:ext cx="1508125" cy="749300"/>
            <a:chOff x="7597886" y="4171950"/>
            <a:chExt cx="1508014" cy="749300"/>
          </a:xfrm>
        </p:grpSpPr>
        <p:pic>
          <p:nvPicPr>
            <p:cNvPr descr="j0431637.png" id="594" name="Google Shape;594;p7"/>
            <p:cNvPicPr preferRelativeResize="0"/>
            <p:nvPr/>
          </p:nvPicPr>
          <p:blipFill rotWithShape="1">
            <a:blip r:embed="rId4">
              <a:alphaModFix/>
            </a:blip>
            <a:srcRect b="0" l="0" r="0" t="0"/>
            <a:stretch/>
          </p:blipFill>
          <p:spPr>
            <a:xfrm>
              <a:off x="7597886" y="4171950"/>
              <a:ext cx="746014" cy="749300"/>
            </a:xfrm>
            <a:prstGeom prst="rect">
              <a:avLst/>
            </a:prstGeom>
            <a:noFill/>
            <a:ln>
              <a:noFill/>
            </a:ln>
          </p:spPr>
        </p:pic>
        <p:pic>
          <p:nvPicPr>
            <p:cNvPr descr="j0431637.png" id="595" name="Google Shape;595;p7"/>
            <p:cNvPicPr preferRelativeResize="0"/>
            <p:nvPr/>
          </p:nvPicPr>
          <p:blipFill rotWithShape="1">
            <a:blip r:embed="rId4">
              <a:alphaModFix/>
            </a:blip>
            <a:srcRect b="0" l="0" r="0" t="0"/>
            <a:stretch/>
          </p:blipFill>
          <p:spPr>
            <a:xfrm>
              <a:off x="7978886" y="4171950"/>
              <a:ext cx="746014" cy="749300"/>
            </a:xfrm>
            <a:prstGeom prst="rect">
              <a:avLst/>
            </a:prstGeom>
            <a:noFill/>
            <a:ln>
              <a:noFill/>
            </a:ln>
          </p:spPr>
        </p:pic>
        <p:pic>
          <p:nvPicPr>
            <p:cNvPr descr="j0431637.png" id="596" name="Google Shape;596;p7"/>
            <p:cNvPicPr preferRelativeResize="0"/>
            <p:nvPr/>
          </p:nvPicPr>
          <p:blipFill rotWithShape="1">
            <a:blip r:embed="rId4">
              <a:alphaModFix/>
            </a:blip>
            <a:srcRect b="0" l="0" r="0" t="0"/>
            <a:stretch/>
          </p:blipFill>
          <p:spPr>
            <a:xfrm>
              <a:off x="8359886" y="4171950"/>
              <a:ext cx="746014" cy="749300"/>
            </a:xfrm>
            <a:prstGeom prst="rect">
              <a:avLst/>
            </a:prstGeom>
            <a:noFill/>
            <a:ln>
              <a:noFill/>
            </a:ln>
          </p:spPr>
        </p:pic>
      </p:grpSp>
      <p:pic>
        <p:nvPicPr>
          <p:cNvPr descr="j0431637.png" id="597" name="Google Shape;597;p7"/>
          <p:cNvPicPr preferRelativeResize="0"/>
          <p:nvPr/>
        </p:nvPicPr>
        <p:blipFill rotWithShape="1">
          <a:blip r:embed="rId4">
            <a:alphaModFix/>
          </a:blip>
          <a:srcRect b="0" l="0" r="0" t="0"/>
          <a:stretch/>
        </p:blipFill>
        <p:spPr>
          <a:xfrm>
            <a:off x="1549401" y="2401888"/>
            <a:ext cx="735013" cy="749300"/>
          </a:xfrm>
          <a:prstGeom prst="rect">
            <a:avLst/>
          </a:prstGeom>
          <a:noFill/>
          <a:ln>
            <a:noFill/>
          </a:ln>
        </p:spPr>
      </p:pic>
      <p:pic>
        <p:nvPicPr>
          <p:cNvPr descr="j0431637.png" id="598" name="Google Shape;598;p7"/>
          <p:cNvPicPr preferRelativeResize="0"/>
          <p:nvPr/>
        </p:nvPicPr>
        <p:blipFill rotWithShape="1">
          <a:blip r:embed="rId4">
            <a:alphaModFix/>
          </a:blip>
          <a:srcRect b="0" l="0" r="0" t="0"/>
          <a:stretch/>
        </p:blipFill>
        <p:spPr>
          <a:xfrm>
            <a:off x="1549401" y="3621088"/>
            <a:ext cx="735013" cy="749300"/>
          </a:xfrm>
          <a:prstGeom prst="rect">
            <a:avLst/>
          </a:prstGeom>
          <a:noFill/>
          <a:ln>
            <a:noFill/>
          </a:ln>
        </p:spPr>
      </p:pic>
      <p:pic>
        <p:nvPicPr>
          <p:cNvPr descr="j0431637.png" id="599" name="Google Shape;599;p7"/>
          <p:cNvPicPr preferRelativeResize="0"/>
          <p:nvPr/>
        </p:nvPicPr>
        <p:blipFill rotWithShape="1">
          <a:blip r:embed="rId4">
            <a:alphaModFix/>
          </a:blip>
          <a:srcRect b="0" l="0" r="0" t="0"/>
          <a:stretch/>
        </p:blipFill>
        <p:spPr>
          <a:xfrm>
            <a:off x="1549401" y="4865688"/>
            <a:ext cx="735013" cy="749300"/>
          </a:xfrm>
          <a:prstGeom prst="rect">
            <a:avLst/>
          </a:prstGeom>
          <a:noFill/>
          <a:ln>
            <a:noFill/>
          </a:ln>
        </p:spPr>
      </p:pic>
      <p:pic>
        <p:nvPicPr>
          <p:cNvPr descr="j0431637.png" id="600" name="Google Shape;600;p7"/>
          <p:cNvPicPr preferRelativeResize="0"/>
          <p:nvPr/>
        </p:nvPicPr>
        <p:blipFill rotWithShape="1">
          <a:blip r:embed="rId4">
            <a:alphaModFix/>
          </a:blip>
          <a:srcRect b="0" l="0" r="0" t="0"/>
          <a:stretch/>
        </p:blipFill>
        <p:spPr>
          <a:xfrm>
            <a:off x="1930401" y="2401888"/>
            <a:ext cx="735013" cy="749300"/>
          </a:xfrm>
          <a:prstGeom prst="rect">
            <a:avLst/>
          </a:prstGeom>
          <a:noFill/>
          <a:ln>
            <a:noFill/>
          </a:ln>
        </p:spPr>
      </p:pic>
      <p:pic>
        <p:nvPicPr>
          <p:cNvPr descr="j0431637.png" id="601" name="Google Shape;601;p7"/>
          <p:cNvPicPr preferRelativeResize="0"/>
          <p:nvPr/>
        </p:nvPicPr>
        <p:blipFill rotWithShape="1">
          <a:blip r:embed="rId4">
            <a:alphaModFix/>
          </a:blip>
          <a:srcRect b="0" l="0" r="0" t="0"/>
          <a:stretch/>
        </p:blipFill>
        <p:spPr>
          <a:xfrm>
            <a:off x="1930401" y="3621088"/>
            <a:ext cx="735013" cy="749300"/>
          </a:xfrm>
          <a:prstGeom prst="rect">
            <a:avLst/>
          </a:prstGeom>
          <a:noFill/>
          <a:ln>
            <a:noFill/>
          </a:ln>
        </p:spPr>
      </p:pic>
      <p:pic>
        <p:nvPicPr>
          <p:cNvPr descr="j0431637.png" id="602" name="Google Shape;602;p7"/>
          <p:cNvPicPr preferRelativeResize="0"/>
          <p:nvPr/>
        </p:nvPicPr>
        <p:blipFill rotWithShape="1">
          <a:blip r:embed="rId4">
            <a:alphaModFix/>
          </a:blip>
          <a:srcRect b="0" l="0" r="0" t="0"/>
          <a:stretch/>
        </p:blipFill>
        <p:spPr>
          <a:xfrm>
            <a:off x="1930401" y="4865688"/>
            <a:ext cx="735013" cy="749300"/>
          </a:xfrm>
          <a:prstGeom prst="rect">
            <a:avLst/>
          </a:prstGeom>
          <a:noFill/>
          <a:ln>
            <a:noFill/>
          </a:ln>
        </p:spPr>
      </p:pic>
      <p:pic>
        <p:nvPicPr>
          <p:cNvPr descr="j0431637.png" id="603" name="Google Shape;603;p7"/>
          <p:cNvPicPr preferRelativeResize="0"/>
          <p:nvPr/>
        </p:nvPicPr>
        <p:blipFill rotWithShape="1">
          <a:blip r:embed="rId4">
            <a:alphaModFix/>
          </a:blip>
          <a:srcRect b="0" l="0" r="0" t="0"/>
          <a:stretch/>
        </p:blipFill>
        <p:spPr>
          <a:xfrm>
            <a:off x="2311401" y="2401888"/>
            <a:ext cx="735013" cy="749300"/>
          </a:xfrm>
          <a:prstGeom prst="rect">
            <a:avLst/>
          </a:prstGeom>
          <a:noFill/>
          <a:ln>
            <a:noFill/>
          </a:ln>
        </p:spPr>
      </p:pic>
      <p:pic>
        <p:nvPicPr>
          <p:cNvPr descr="j0431637.png" id="604" name="Google Shape;604;p7"/>
          <p:cNvPicPr preferRelativeResize="0"/>
          <p:nvPr/>
        </p:nvPicPr>
        <p:blipFill rotWithShape="1">
          <a:blip r:embed="rId4">
            <a:alphaModFix/>
          </a:blip>
          <a:srcRect b="0" l="0" r="0" t="0"/>
          <a:stretch/>
        </p:blipFill>
        <p:spPr>
          <a:xfrm>
            <a:off x="2311401" y="3621088"/>
            <a:ext cx="735013" cy="749300"/>
          </a:xfrm>
          <a:prstGeom prst="rect">
            <a:avLst/>
          </a:prstGeom>
          <a:noFill/>
          <a:ln>
            <a:noFill/>
          </a:ln>
        </p:spPr>
      </p:pic>
      <p:pic>
        <p:nvPicPr>
          <p:cNvPr descr="j0431637.png" id="605" name="Google Shape;605;p7"/>
          <p:cNvPicPr preferRelativeResize="0"/>
          <p:nvPr/>
        </p:nvPicPr>
        <p:blipFill rotWithShape="1">
          <a:blip r:embed="rId4">
            <a:alphaModFix/>
          </a:blip>
          <a:srcRect b="0" l="0" r="0" t="0"/>
          <a:stretch/>
        </p:blipFill>
        <p:spPr>
          <a:xfrm>
            <a:off x="2311401" y="4865688"/>
            <a:ext cx="735013" cy="749300"/>
          </a:xfrm>
          <a:prstGeom prst="rect">
            <a:avLst/>
          </a:prstGeom>
          <a:noFill/>
          <a:ln>
            <a:noFill/>
          </a:ln>
        </p:spPr>
      </p:pic>
      <p:grpSp>
        <p:nvGrpSpPr>
          <p:cNvPr id="606" name="Google Shape;606;p7"/>
          <p:cNvGrpSpPr/>
          <p:nvPr/>
        </p:nvGrpSpPr>
        <p:grpSpPr>
          <a:xfrm>
            <a:off x="9121776" y="4157663"/>
            <a:ext cx="1508125" cy="749300"/>
            <a:chOff x="7597886" y="4171950"/>
            <a:chExt cx="1508014" cy="749300"/>
          </a:xfrm>
        </p:grpSpPr>
        <p:pic>
          <p:nvPicPr>
            <p:cNvPr descr="j0431637.png" id="607" name="Google Shape;607;p7"/>
            <p:cNvPicPr preferRelativeResize="0"/>
            <p:nvPr/>
          </p:nvPicPr>
          <p:blipFill rotWithShape="1">
            <a:blip r:embed="rId4">
              <a:alphaModFix/>
            </a:blip>
            <a:srcRect b="0" l="0" r="0" t="0"/>
            <a:stretch/>
          </p:blipFill>
          <p:spPr>
            <a:xfrm>
              <a:off x="7597886" y="4171950"/>
              <a:ext cx="746014" cy="749300"/>
            </a:xfrm>
            <a:prstGeom prst="rect">
              <a:avLst/>
            </a:prstGeom>
            <a:noFill/>
            <a:ln>
              <a:noFill/>
            </a:ln>
          </p:spPr>
        </p:pic>
        <p:pic>
          <p:nvPicPr>
            <p:cNvPr descr="j0431637.png" id="608" name="Google Shape;608;p7"/>
            <p:cNvPicPr preferRelativeResize="0"/>
            <p:nvPr/>
          </p:nvPicPr>
          <p:blipFill rotWithShape="1">
            <a:blip r:embed="rId4">
              <a:alphaModFix/>
            </a:blip>
            <a:srcRect b="0" l="0" r="0" t="0"/>
            <a:stretch/>
          </p:blipFill>
          <p:spPr>
            <a:xfrm>
              <a:off x="7978886" y="4171950"/>
              <a:ext cx="746014" cy="749300"/>
            </a:xfrm>
            <a:prstGeom prst="rect">
              <a:avLst/>
            </a:prstGeom>
            <a:noFill/>
            <a:ln>
              <a:noFill/>
            </a:ln>
          </p:spPr>
        </p:pic>
        <p:pic>
          <p:nvPicPr>
            <p:cNvPr descr="j0431637.png" id="609" name="Google Shape;609;p7"/>
            <p:cNvPicPr preferRelativeResize="0"/>
            <p:nvPr/>
          </p:nvPicPr>
          <p:blipFill rotWithShape="1">
            <a:blip r:embed="rId4">
              <a:alphaModFix/>
            </a:blip>
            <a:srcRect b="0" l="0" r="0" t="0"/>
            <a:stretch/>
          </p:blipFill>
          <p:spPr>
            <a:xfrm>
              <a:off x="8359886" y="4171950"/>
              <a:ext cx="746014" cy="749300"/>
            </a:xfrm>
            <a:prstGeom prst="rect">
              <a:avLst/>
            </a:prstGeom>
            <a:noFill/>
            <a:ln>
              <a:noFill/>
            </a:ln>
          </p:spPr>
        </p:pic>
      </p:grpSp>
      <p:grpSp>
        <p:nvGrpSpPr>
          <p:cNvPr id="610" name="Google Shape;610;p7"/>
          <p:cNvGrpSpPr/>
          <p:nvPr/>
        </p:nvGrpSpPr>
        <p:grpSpPr>
          <a:xfrm>
            <a:off x="9121776" y="2951163"/>
            <a:ext cx="1508125" cy="1346200"/>
            <a:chOff x="7597886" y="2965450"/>
            <a:chExt cx="1508014" cy="1346200"/>
          </a:xfrm>
        </p:grpSpPr>
        <p:pic>
          <p:nvPicPr>
            <p:cNvPr descr="j0431637.png" id="611" name="Google Shape;611;p7"/>
            <p:cNvPicPr preferRelativeResize="0"/>
            <p:nvPr/>
          </p:nvPicPr>
          <p:blipFill rotWithShape="1">
            <a:blip r:embed="rId4">
              <a:alphaModFix/>
            </a:blip>
            <a:srcRect b="0" l="0" r="0" t="0"/>
            <a:stretch/>
          </p:blipFill>
          <p:spPr>
            <a:xfrm>
              <a:off x="7597886" y="3562350"/>
              <a:ext cx="746014" cy="749300"/>
            </a:xfrm>
            <a:prstGeom prst="rect">
              <a:avLst/>
            </a:prstGeom>
            <a:noFill/>
            <a:ln>
              <a:noFill/>
            </a:ln>
          </p:spPr>
        </p:pic>
        <p:pic>
          <p:nvPicPr>
            <p:cNvPr descr="j0431637.png" id="612" name="Google Shape;612;p7"/>
            <p:cNvPicPr preferRelativeResize="0"/>
            <p:nvPr/>
          </p:nvPicPr>
          <p:blipFill rotWithShape="1">
            <a:blip r:embed="rId4">
              <a:alphaModFix/>
            </a:blip>
            <a:srcRect b="0" l="0" r="0" t="0"/>
            <a:stretch/>
          </p:blipFill>
          <p:spPr>
            <a:xfrm>
              <a:off x="7978886" y="3562350"/>
              <a:ext cx="746014" cy="749300"/>
            </a:xfrm>
            <a:prstGeom prst="rect">
              <a:avLst/>
            </a:prstGeom>
            <a:noFill/>
            <a:ln>
              <a:noFill/>
            </a:ln>
          </p:spPr>
        </p:pic>
        <p:pic>
          <p:nvPicPr>
            <p:cNvPr descr="j0431637.png" id="613" name="Google Shape;613;p7"/>
            <p:cNvPicPr preferRelativeResize="0"/>
            <p:nvPr/>
          </p:nvPicPr>
          <p:blipFill rotWithShape="1">
            <a:blip r:embed="rId4">
              <a:alphaModFix/>
            </a:blip>
            <a:srcRect b="0" l="0" r="0" t="0"/>
            <a:stretch/>
          </p:blipFill>
          <p:spPr>
            <a:xfrm>
              <a:off x="8359886" y="3562350"/>
              <a:ext cx="746014" cy="749300"/>
            </a:xfrm>
            <a:prstGeom prst="rect">
              <a:avLst/>
            </a:prstGeom>
            <a:noFill/>
            <a:ln>
              <a:noFill/>
            </a:ln>
          </p:spPr>
        </p:pic>
        <p:pic>
          <p:nvPicPr>
            <p:cNvPr descr="j0431637.png" id="614" name="Google Shape;614;p7"/>
            <p:cNvPicPr preferRelativeResize="0"/>
            <p:nvPr/>
          </p:nvPicPr>
          <p:blipFill rotWithShape="1">
            <a:blip r:embed="rId4">
              <a:alphaModFix/>
            </a:blip>
            <a:srcRect b="0" l="0" r="0" t="0"/>
            <a:stretch/>
          </p:blipFill>
          <p:spPr>
            <a:xfrm>
              <a:off x="7597886" y="2965450"/>
              <a:ext cx="746014" cy="749300"/>
            </a:xfrm>
            <a:prstGeom prst="rect">
              <a:avLst/>
            </a:prstGeom>
            <a:noFill/>
            <a:ln>
              <a:noFill/>
            </a:ln>
          </p:spPr>
        </p:pic>
        <p:pic>
          <p:nvPicPr>
            <p:cNvPr descr="j0431637.png" id="615" name="Google Shape;615;p7"/>
            <p:cNvPicPr preferRelativeResize="0"/>
            <p:nvPr/>
          </p:nvPicPr>
          <p:blipFill rotWithShape="1">
            <a:blip r:embed="rId4">
              <a:alphaModFix/>
            </a:blip>
            <a:srcRect b="0" l="0" r="0" t="0"/>
            <a:stretch/>
          </p:blipFill>
          <p:spPr>
            <a:xfrm>
              <a:off x="7978886" y="2965450"/>
              <a:ext cx="746014" cy="749300"/>
            </a:xfrm>
            <a:prstGeom prst="rect">
              <a:avLst/>
            </a:prstGeom>
            <a:noFill/>
            <a:ln>
              <a:noFill/>
            </a:ln>
          </p:spPr>
        </p:pic>
        <p:pic>
          <p:nvPicPr>
            <p:cNvPr descr="j0431637.png" id="616" name="Google Shape;616;p7"/>
            <p:cNvPicPr preferRelativeResize="0"/>
            <p:nvPr/>
          </p:nvPicPr>
          <p:blipFill rotWithShape="1">
            <a:blip r:embed="rId4">
              <a:alphaModFix/>
            </a:blip>
            <a:srcRect b="0" l="0" r="0" t="0"/>
            <a:stretch/>
          </p:blipFill>
          <p:spPr>
            <a:xfrm>
              <a:off x="8359886" y="2965450"/>
              <a:ext cx="746014" cy="749300"/>
            </a:xfrm>
            <a:prstGeom prst="rect">
              <a:avLst/>
            </a:prstGeom>
            <a:noFill/>
            <a:ln>
              <a:noFill/>
            </a:ln>
          </p:spPr>
        </p:pic>
      </p:grpSp>
      <p:graphicFrame>
        <p:nvGraphicFramePr>
          <p:cNvPr id="617" name="Google Shape;617;p7"/>
          <p:cNvGraphicFramePr/>
          <p:nvPr/>
        </p:nvGraphicFramePr>
        <p:xfrm>
          <a:off x="2886075" y="2193925"/>
          <a:ext cx="2794000" cy="1130300"/>
        </p:xfrm>
        <a:graphic>
          <a:graphicData uri="http://schemas.openxmlformats.org/presentationml/2006/ole">
            <mc:AlternateContent>
              <mc:Choice Requires="v">
                <p:oleObj r:id="rId5" imgH="1130300" imgW="2794000" progId="Excel.Chart.8" spid="_x0000_s1">
                  <p:embed/>
                </p:oleObj>
              </mc:Choice>
              <mc:Fallback>
                <p:oleObj r:id="rId6" imgH="1130300" imgW="2794000" progId="Excel.Chart.8">
                  <p:embed/>
                  <p:pic>
                    <p:nvPicPr>
                      <p:cNvPr id="617" name="Google Shape;617;p7"/>
                      <p:cNvPicPr preferRelativeResize="0"/>
                      <p:nvPr/>
                    </p:nvPicPr>
                    <p:blipFill rotWithShape="1">
                      <a:blip r:embed="rId7">
                        <a:alphaModFix/>
                      </a:blip>
                      <a:srcRect b="0" l="0" r="0" t="0"/>
                      <a:stretch/>
                    </p:blipFill>
                    <p:spPr>
                      <a:xfrm>
                        <a:off x="2886075" y="2193925"/>
                        <a:ext cx="2794000" cy="1130300"/>
                      </a:xfrm>
                      <a:prstGeom prst="rect">
                        <a:avLst/>
                      </a:prstGeom>
                      <a:noFill/>
                      <a:ln>
                        <a:noFill/>
                      </a:ln>
                    </p:spPr>
                  </p:pic>
                </p:oleObj>
              </mc:Fallback>
            </mc:AlternateContent>
          </a:graphicData>
        </a:graphic>
      </p:graphicFrame>
      <p:graphicFrame>
        <p:nvGraphicFramePr>
          <p:cNvPr id="618" name="Google Shape;618;p7"/>
          <p:cNvGraphicFramePr/>
          <p:nvPr/>
        </p:nvGraphicFramePr>
        <p:xfrm>
          <a:off x="2886075" y="3419475"/>
          <a:ext cx="2794000" cy="1130300"/>
        </p:xfrm>
        <a:graphic>
          <a:graphicData uri="http://schemas.openxmlformats.org/presentationml/2006/ole">
            <mc:AlternateContent>
              <mc:Choice Requires="v">
                <p:oleObj r:id="rId8" imgH="1130300" imgW="2794000" progId="Excel.Chart.8" spid="_x0000_s2">
                  <p:embed/>
                </p:oleObj>
              </mc:Choice>
              <mc:Fallback>
                <p:oleObj r:id="rId9" imgH="1130300" imgW="2794000" progId="Excel.Chart.8">
                  <p:embed/>
                  <p:pic>
                    <p:nvPicPr>
                      <p:cNvPr id="618" name="Google Shape;618;p7"/>
                      <p:cNvPicPr preferRelativeResize="0"/>
                      <p:nvPr/>
                    </p:nvPicPr>
                    <p:blipFill rotWithShape="1">
                      <a:blip r:embed="rId10">
                        <a:alphaModFix/>
                      </a:blip>
                      <a:srcRect b="0" l="0" r="0" t="0"/>
                      <a:stretch/>
                    </p:blipFill>
                    <p:spPr>
                      <a:xfrm>
                        <a:off x="2886075" y="3419475"/>
                        <a:ext cx="2794000" cy="1130300"/>
                      </a:xfrm>
                      <a:prstGeom prst="rect">
                        <a:avLst/>
                      </a:prstGeom>
                      <a:noFill/>
                      <a:ln>
                        <a:noFill/>
                      </a:ln>
                    </p:spPr>
                  </p:pic>
                </p:oleObj>
              </mc:Fallback>
            </mc:AlternateContent>
          </a:graphicData>
        </a:graphic>
      </p:graphicFrame>
      <p:graphicFrame>
        <p:nvGraphicFramePr>
          <p:cNvPr id="619" name="Google Shape;619;p7"/>
          <p:cNvGraphicFramePr/>
          <p:nvPr/>
        </p:nvGraphicFramePr>
        <p:xfrm>
          <a:off x="6249989" y="2943226"/>
          <a:ext cx="2897187" cy="1992313"/>
        </p:xfrm>
        <a:graphic>
          <a:graphicData uri="http://schemas.openxmlformats.org/presentationml/2006/ole">
            <mc:AlternateContent>
              <mc:Choice Requires="v">
                <p:oleObj r:id="rId11" imgH="1992313" imgW="2897187" progId="Excel.Chart.8" spid="_x0000_s3">
                  <p:embed/>
                </p:oleObj>
              </mc:Choice>
              <mc:Fallback>
                <p:oleObj r:id="rId12" imgH="1992313" imgW="2897187" progId="Excel.Chart.8">
                  <p:embed/>
                  <p:pic>
                    <p:nvPicPr>
                      <p:cNvPr id="619" name="Google Shape;619;p7"/>
                      <p:cNvPicPr preferRelativeResize="0"/>
                      <p:nvPr/>
                    </p:nvPicPr>
                    <p:blipFill rotWithShape="1">
                      <a:blip r:embed="rId13">
                        <a:alphaModFix/>
                      </a:blip>
                      <a:srcRect b="0" l="0" r="0" t="0"/>
                      <a:stretch/>
                    </p:blipFill>
                    <p:spPr>
                      <a:xfrm>
                        <a:off x="6249989" y="2943226"/>
                        <a:ext cx="2897187" cy="1992313"/>
                      </a:xfrm>
                      <a:prstGeom prst="rect">
                        <a:avLst/>
                      </a:prstGeom>
                      <a:noFill/>
                      <a:ln>
                        <a:noFill/>
                      </a:ln>
                    </p:spPr>
                  </p:pic>
                </p:oleObj>
              </mc:Fallback>
            </mc:AlternateContent>
          </a:graphicData>
        </a:graphic>
      </p:graphicFrame>
      <p:sp>
        <p:nvSpPr>
          <p:cNvPr id="620" name="Google Shape;620;p7"/>
          <p:cNvSpPr/>
          <p:nvPr/>
        </p:nvSpPr>
        <p:spPr>
          <a:xfrm>
            <a:off x="5740401" y="3355975"/>
            <a:ext cx="627063" cy="1250950"/>
          </a:xfrm>
          <a:prstGeom prst="rightArrow">
            <a:avLst>
              <a:gd fmla="val 50000" name="adj1"/>
              <a:gd fmla="val 50000" name="adj2"/>
            </a:avLst>
          </a:prstGeom>
          <a:solidFill>
            <a:srgbClr val="6666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621" name="Google Shape;621;p7"/>
          <p:cNvSpPr/>
          <p:nvPr/>
        </p:nvSpPr>
        <p:spPr>
          <a:xfrm>
            <a:off x="1712914" y="2749551"/>
            <a:ext cx="1036637" cy="327025"/>
          </a:xfrm>
          <a:prstGeom prst="roundRect">
            <a:avLst>
              <a:gd fmla="val 16667" name="adj"/>
            </a:avLst>
          </a:prstGeom>
          <a:gradFill>
            <a:gsLst>
              <a:gs pos="0">
                <a:srgbClr val="7EA7FF"/>
              </a:gs>
              <a:gs pos="100000">
                <a:srgbClr val="4A85FF"/>
              </a:gs>
            </a:gsLst>
            <a:lin ang="5400000" scaled="0"/>
          </a:gradFill>
          <a:ln cap="flat" cmpd="sng" w="9525">
            <a:solidFill>
              <a:srgbClr val="5B8AFB"/>
            </a:solidFill>
            <a:prstDash val="solid"/>
            <a:round/>
            <a:headEnd len="sm" w="sm" type="none"/>
            <a:tailEnd len="sm" w="sm" type="none"/>
          </a:ln>
          <a:effectLst>
            <a:outerShdw blurRad="40000" rotWithShape="0" dir="5400000" dist="23000">
              <a:srgbClr val="80808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000"/>
              <a:buFont typeface="Arial"/>
              <a:buNone/>
            </a:pPr>
            <a:r>
              <a:rPr b="0" i="0" lang="en-GB" sz="2000" u="none" cap="none" strike="noStrike">
                <a:solidFill>
                  <a:srgbClr val="FFFFFF"/>
                </a:solidFill>
                <a:latin typeface="Arial"/>
                <a:ea typeface="Arial"/>
                <a:cs typeface="Arial"/>
                <a:sym typeface="Arial"/>
              </a:rPr>
              <a:t>Hadoop</a:t>
            </a:r>
            <a:endParaRPr b="0" i="0" sz="2000" u="none" cap="none" strike="noStrike">
              <a:solidFill>
                <a:srgbClr val="FFFFFF"/>
              </a:solidFill>
              <a:latin typeface="Arial"/>
              <a:ea typeface="Arial"/>
              <a:cs typeface="Arial"/>
              <a:sym typeface="Arial"/>
            </a:endParaRPr>
          </a:p>
        </p:txBody>
      </p:sp>
      <p:sp>
        <p:nvSpPr>
          <p:cNvPr id="622" name="Google Shape;622;p7"/>
          <p:cNvSpPr/>
          <p:nvPr/>
        </p:nvSpPr>
        <p:spPr>
          <a:xfrm>
            <a:off x="1712914" y="3968751"/>
            <a:ext cx="1036637" cy="327025"/>
          </a:xfrm>
          <a:prstGeom prst="roundRect">
            <a:avLst>
              <a:gd fmla="val 16667" name="adj"/>
            </a:avLst>
          </a:prstGeom>
          <a:gradFill>
            <a:gsLst>
              <a:gs pos="0">
                <a:srgbClr val="94FF94"/>
              </a:gs>
              <a:gs pos="100000">
                <a:srgbClr val="00C800"/>
              </a:gs>
            </a:gsLst>
            <a:lin ang="5400000" scaled="0"/>
          </a:gradFill>
          <a:ln cap="flat" cmpd="sng" w="9525">
            <a:solidFill>
              <a:srgbClr val="00AE00"/>
            </a:solidFill>
            <a:prstDash val="solid"/>
            <a:round/>
            <a:headEnd len="sm" w="sm" type="none"/>
            <a:tailEnd len="sm" w="sm" type="none"/>
          </a:ln>
          <a:effectLst>
            <a:outerShdw blurRad="40000" rotWithShape="0" dir="5400000" dist="23000">
              <a:srgbClr val="80808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000"/>
              <a:buFont typeface="Arial"/>
              <a:buNone/>
            </a:pPr>
            <a:r>
              <a:rPr b="0" i="0" lang="en-GB" sz="2000" u="none" cap="none" strike="noStrike">
                <a:solidFill>
                  <a:srgbClr val="FFFFFF"/>
                </a:solidFill>
                <a:latin typeface="Arial"/>
                <a:ea typeface="Arial"/>
                <a:cs typeface="Arial"/>
                <a:sym typeface="Arial"/>
              </a:rPr>
              <a:t>Pregel</a:t>
            </a:r>
            <a:endParaRPr b="0" i="0" sz="2000" u="none" cap="none" strike="noStrike">
              <a:solidFill>
                <a:srgbClr val="FFFFFF"/>
              </a:solidFill>
              <a:latin typeface="Arial"/>
              <a:ea typeface="Arial"/>
              <a:cs typeface="Arial"/>
              <a:sym typeface="Arial"/>
            </a:endParaRPr>
          </a:p>
        </p:txBody>
      </p:sp>
      <p:sp>
        <p:nvSpPr>
          <p:cNvPr id="623" name="Google Shape;623;p7"/>
          <p:cNvSpPr/>
          <p:nvPr/>
        </p:nvSpPr>
        <p:spPr>
          <a:xfrm>
            <a:off x="1712914" y="5213351"/>
            <a:ext cx="1036637" cy="327025"/>
          </a:xfrm>
          <a:prstGeom prst="roundRect">
            <a:avLst>
              <a:gd fmla="val 16667" name="adj"/>
            </a:avLst>
          </a:prstGeom>
          <a:solidFill>
            <a:srgbClr val="FF0000"/>
          </a:solidFill>
          <a:ln cap="flat" cmpd="sng" w="9525">
            <a:solidFill>
              <a:srgbClr val="F9F9F9"/>
            </a:solidFill>
            <a:prstDash val="solid"/>
            <a:round/>
            <a:headEnd len="sm" w="sm" type="none"/>
            <a:tailEnd len="sm" w="sm" type="none"/>
          </a:ln>
          <a:effectLst>
            <a:outerShdw blurRad="40000" rotWithShape="0" dir="5400000" dist="23000">
              <a:srgbClr val="808080">
                <a:alpha val="34117"/>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en-GB" sz="2000" u="none" cap="none" strike="noStrike">
                <a:solidFill>
                  <a:schemeClr val="lt1"/>
                </a:solidFill>
                <a:latin typeface="Arial"/>
                <a:ea typeface="Arial"/>
                <a:cs typeface="Arial"/>
                <a:sym typeface="Arial"/>
              </a:rPr>
              <a:t>MPI</a:t>
            </a:r>
            <a:endParaRPr b="0" i="0" sz="1800" u="none" cap="none" strike="noStrike">
              <a:solidFill>
                <a:schemeClr val="dk1"/>
              </a:solidFill>
              <a:latin typeface="Calibri"/>
              <a:ea typeface="Calibri"/>
              <a:cs typeface="Calibri"/>
              <a:sym typeface="Calibri"/>
            </a:endParaRPr>
          </a:p>
        </p:txBody>
      </p:sp>
      <p:sp>
        <p:nvSpPr>
          <p:cNvPr id="624" name="Google Shape;624;p7"/>
          <p:cNvSpPr txBox="1"/>
          <p:nvPr/>
        </p:nvSpPr>
        <p:spPr>
          <a:xfrm>
            <a:off x="9005888" y="4900613"/>
            <a:ext cx="16097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Arial"/>
                <a:ea typeface="Arial"/>
                <a:cs typeface="Arial"/>
                <a:sym typeface="Arial"/>
              </a:rPr>
              <a:t>Shared IaaS</a:t>
            </a:r>
            <a:endParaRPr b="0" i="0" sz="1800" u="none" cap="none" strike="noStrike">
              <a:solidFill>
                <a:schemeClr val="dk1"/>
              </a:solidFill>
              <a:latin typeface="Calibri"/>
              <a:ea typeface="Calibri"/>
              <a:cs typeface="Calibri"/>
              <a:sym typeface="Calibri"/>
            </a:endParaRPr>
          </a:p>
        </p:txBody>
      </p:sp>
      <p:sp>
        <p:nvSpPr>
          <p:cNvPr id="625" name="Google Shape;625;p7"/>
          <p:cNvSpPr txBox="1"/>
          <p:nvPr/>
        </p:nvSpPr>
        <p:spPr>
          <a:xfrm>
            <a:off x="1711325" y="1676401"/>
            <a:ext cx="3886200" cy="4619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Today: static partitioning</a:t>
            </a:r>
            <a:endParaRPr b="0" i="0" sz="1800" u="none" cap="none" strike="noStrike">
              <a:solidFill>
                <a:schemeClr val="dk1"/>
              </a:solidFill>
              <a:latin typeface="Calibri"/>
              <a:ea typeface="Calibri"/>
              <a:cs typeface="Calibri"/>
              <a:sym typeface="Calibri"/>
            </a:endParaRPr>
          </a:p>
        </p:txBody>
      </p:sp>
      <p:sp>
        <p:nvSpPr>
          <p:cNvPr id="626" name="Google Shape;626;p7"/>
          <p:cNvSpPr txBox="1"/>
          <p:nvPr/>
        </p:nvSpPr>
        <p:spPr>
          <a:xfrm>
            <a:off x="6375400" y="1676401"/>
            <a:ext cx="4292600" cy="4619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Dynamic sharing in clouds</a:t>
            </a:r>
            <a:endParaRPr b="0" i="0" sz="1800" u="none" cap="none" strike="noStrike">
              <a:solidFill>
                <a:schemeClr val="dk1"/>
              </a:solidFill>
              <a:latin typeface="Calibri"/>
              <a:ea typeface="Calibri"/>
              <a:cs typeface="Calibri"/>
              <a:sym typeface="Calibri"/>
            </a:endParaRPr>
          </a:p>
        </p:txBody>
      </p:sp>
      <p:cxnSp>
        <p:nvCxnSpPr>
          <p:cNvPr id="627" name="Google Shape;627;p7"/>
          <p:cNvCxnSpPr/>
          <p:nvPr/>
        </p:nvCxnSpPr>
        <p:spPr>
          <a:xfrm rot="10800000">
            <a:off x="3744913" y="4114800"/>
            <a:ext cx="1414462" cy="0"/>
          </a:xfrm>
          <a:prstGeom prst="straightConnector1">
            <a:avLst/>
          </a:prstGeom>
          <a:noFill/>
          <a:ln cap="flat" cmpd="sng" w="38100">
            <a:solidFill>
              <a:schemeClr val="dk1"/>
            </a:solidFill>
            <a:prstDash val="solid"/>
            <a:round/>
            <a:headEnd len="med" w="med" type="triangle"/>
            <a:tailEnd len="med" w="med" type="triangle"/>
          </a:ln>
        </p:spPr>
      </p:cxnSp>
      <p:cxnSp>
        <p:nvCxnSpPr>
          <p:cNvPr id="628" name="Google Shape;628;p7"/>
          <p:cNvCxnSpPr/>
          <p:nvPr/>
        </p:nvCxnSpPr>
        <p:spPr>
          <a:xfrm rot="10800000">
            <a:off x="7256463" y="4225925"/>
            <a:ext cx="792162" cy="0"/>
          </a:xfrm>
          <a:prstGeom prst="straightConnector1">
            <a:avLst/>
          </a:prstGeom>
          <a:noFill/>
          <a:ln cap="flat" cmpd="sng" w="38100">
            <a:solidFill>
              <a:schemeClr val="dk1"/>
            </a:solidFill>
            <a:prstDash val="solid"/>
            <a:round/>
            <a:headEnd len="med" w="med" type="triangle"/>
            <a:tailEnd len="med" w="med" type="triangle"/>
          </a:ln>
        </p:spPr>
      </p:cxnSp>
      <p:grpSp>
        <p:nvGrpSpPr>
          <p:cNvPr id="629" name="Google Shape;629;p7"/>
          <p:cNvGrpSpPr/>
          <p:nvPr/>
        </p:nvGrpSpPr>
        <p:grpSpPr>
          <a:xfrm>
            <a:off x="9129769" y="2341563"/>
            <a:ext cx="1508125" cy="749300"/>
            <a:chOff x="7597886" y="4171950"/>
            <a:chExt cx="1508014" cy="749300"/>
          </a:xfrm>
        </p:grpSpPr>
        <p:pic>
          <p:nvPicPr>
            <p:cNvPr descr="j0431637.png" id="630" name="Google Shape;630;p7"/>
            <p:cNvPicPr preferRelativeResize="0"/>
            <p:nvPr/>
          </p:nvPicPr>
          <p:blipFill rotWithShape="1">
            <a:blip r:embed="rId4">
              <a:alphaModFix/>
            </a:blip>
            <a:srcRect b="0" l="0" r="0" t="0"/>
            <a:stretch/>
          </p:blipFill>
          <p:spPr>
            <a:xfrm>
              <a:off x="7597886" y="4171950"/>
              <a:ext cx="746014" cy="749300"/>
            </a:xfrm>
            <a:prstGeom prst="rect">
              <a:avLst/>
            </a:prstGeom>
            <a:noFill/>
            <a:ln>
              <a:noFill/>
            </a:ln>
          </p:spPr>
        </p:pic>
        <p:pic>
          <p:nvPicPr>
            <p:cNvPr descr="j0431637.png" id="631" name="Google Shape;631;p7"/>
            <p:cNvPicPr preferRelativeResize="0"/>
            <p:nvPr/>
          </p:nvPicPr>
          <p:blipFill rotWithShape="1">
            <a:blip r:embed="rId4">
              <a:alphaModFix/>
            </a:blip>
            <a:srcRect b="0" l="0" r="0" t="0"/>
            <a:stretch/>
          </p:blipFill>
          <p:spPr>
            <a:xfrm>
              <a:off x="7978886" y="4171950"/>
              <a:ext cx="746014" cy="749300"/>
            </a:xfrm>
            <a:prstGeom prst="rect">
              <a:avLst/>
            </a:prstGeom>
            <a:noFill/>
            <a:ln>
              <a:noFill/>
            </a:ln>
          </p:spPr>
        </p:pic>
        <p:pic>
          <p:nvPicPr>
            <p:cNvPr descr="j0431637.png" id="632" name="Google Shape;632;p7"/>
            <p:cNvPicPr preferRelativeResize="0"/>
            <p:nvPr/>
          </p:nvPicPr>
          <p:blipFill rotWithShape="1">
            <a:blip r:embed="rId4">
              <a:alphaModFix/>
            </a:blip>
            <a:srcRect b="0" l="0" r="0" t="0"/>
            <a:stretch/>
          </p:blipFill>
          <p:spPr>
            <a:xfrm>
              <a:off x="8359886" y="4171950"/>
              <a:ext cx="746014" cy="749300"/>
            </a:xfrm>
            <a:prstGeom prst="rect">
              <a:avLst/>
            </a:prstGeom>
            <a:noFill/>
            <a:ln>
              <a:noFill/>
            </a:ln>
          </p:spPr>
        </p:pic>
      </p:grpSp>
      <p:sp>
        <p:nvSpPr>
          <p:cNvPr id="633" name="Google Shape;633;p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06"/>
                                        </p:tgtEl>
                                      </p:cBhvr>
                                    </p:animEffect>
                                    <p:set>
                                      <p:cBhvr>
                                        <p:cTn dur="1" fill="hold">
                                          <p:stCondLst>
                                            <p:cond delay="1000"/>
                                          </p:stCondLst>
                                        </p:cTn>
                                        <p:tgtEl>
                                          <p:spTgt spid="6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500"/>
                                        <p:tgtEl>
                                          <p:spTgt spid="5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7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Cloud Data </a:t>
            </a:r>
            <a:r>
              <a:rPr lang="en-GB" sz="3200">
                <a:solidFill>
                  <a:schemeClr val="accent2"/>
                </a:solidFill>
                <a:latin typeface="Raleway"/>
                <a:ea typeface="Raleway"/>
                <a:cs typeface="Raleway"/>
                <a:sym typeface="Raleway"/>
              </a:rPr>
              <a:t>C</a:t>
            </a:r>
            <a:r>
              <a:rPr i="0" lang="en-GB" sz="3200" u="none" cap="none" strike="noStrike">
                <a:solidFill>
                  <a:schemeClr val="accent2"/>
                </a:solidFill>
                <a:latin typeface="Raleway"/>
                <a:ea typeface="Raleway"/>
                <a:cs typeface="Raleway"/>
                <a:sym typeface="Raleway"/>
              </a:rPr>
              <a:t>entre Network</a:t>
            </a:r>
            <a:endParaRPr i="0" sz="3200" u="none" cap="none" strike="noStrike">
              <a:solidFill>
                <a:schemeClr val="accent2"/>
              </a:solidFill>
              <a:latin typeface="Raleway"/>
              <a:ea typeface="Raleway"/>
              <a:cs typeface="Raleway"/>
              <a:sym typeface="Raleway"/>
            </a:endParaRPr>
          </a:p>
        </p:txBody>
      </p:sp>
      <p:pic>
        <p:nvPicPr>
          <p:cNvPr id="2101" name="Google Shape;2101;p70"/>
          <p:cNvPicPr preferRelativeResize="0"/>
          <p:nvPr/>
        </p:nvPicPr>
        <p:blipFill rotWithShape="1">
          <a:blip r:embed="rId3">
            <a:alphaModFix/>
          </a:blip>
          <a:srcRect b="0" l="0" r="0" t="0"/>
          <a:stretch/>
        </p:blipFill>
        <p:spPr>
          <a:xfrm>
            <a:off x="2748816" y="1013590"/>
            <a:ext cx="6886575" cy="5246914"/>
          </a:xfrm>
          <a:prstGeom prst="rect">
            <a:avLst/>
          </a:prstGeom>
          <a:noFill/>
          <a:ln>
            <a:noFill/>
          </a:ln>
        </p:spPr>
      </p:pic>
      <p:sp>
        <p:nvSpPr>
          <p:cNvPr id="2102" name="Google Shape;2102;p70"/>
          <p:cNvSpPr/>
          <p:nvPr/>
        </p:nvSpPr>
        <p:spPr>
          <a:xfrm>
            <a:off x="2179320" y="3149600"/>
            <a:ext cx="7456070" cy="3301056"/>
          </a:xfrm>
          <a:prstGeom prst="rect">
            <a:avLst/>
          </a:prstGeom>
          <a:noFill/>
          <a:ln cap="flat" cmpd="sng" w="28575">
            <a:solidFill>
              <a:srgbClr val="946F00"/>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Arial"/>
              <a:ea typeface="Arial"/>
              <a:cs typeface="Arial"/>
              <a:sym typeface="Arial"/>
            </a:endParaRPr>
          </a:p>
        </p:txBody>
      </p:sp>
      <p:sp>
        <p:nvSpPr>
          <p:cNvPr id="2103" name="Google Shape;2103;p7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7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accent2"/>
                </a:solidFill>
                <a:latin typeface="Raleway Light"/>
                <a:ea typeface="Raleway Light"/>
                <a:cs typeface="Raleway Light"/>
                <a:sym typeface="Raleway Light"/>
              </a:rPr>
              <a:t>NFV Architecture</a:t>
            </a:r>
            <a:endParaRPr b="1" i="0" sz="3200" u="none" cap="none" strike="noStrike">
              <a:solidFill>
                <a:schemeClr val="accent2"/>
              </a:solidFill>
              <a:latin typeface="Raleway Light"/>
              <a:ea typeface="Raleway Light"/>
              <a:cs typeface="Raleway Light"/>
              <a:sym typeface="Raleway Light"/>
            </a:endParaRPr>
          </a:p>
        </p:txBody>
      </p:sp>
      <p:sp>
        <p:nvSpPr>
          <p:cNvPr id="2110" name="Google Shape;2110;p71"/>
          <p:cNvSpPr/>
          <p:nvPr/>
        </p:nvSpPr>
        <p:spPr>
          <a:xfrm>
            <a:off x="483051" y="1129151"/>
            <a:ext cx="6179005" cy="504522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400" u="none" cap="none" strike="noStrike">
                <a:solidFill>
                  <a:schemeClr val="dk1"/>
                </a:solidFill>
                <a:latin typeface="Times"/>
                <a:ea typeface="Times"/>
                <a:cs typeface="Times"/>
                <a:sym typeface="Times"/>
              </a:rPr>
              <a:t>Key elements of the NFV architecture are</a:t>
            </a:r>
            <a:endParaRPr b="0" i="0" sz="1800" u="none" cap="none" strike="noStrike">
              <a:solidFill>
                <a:schemeClr val="dk1"/>
              </a:solidFill>
              <a:latin typeface="Times"/>
              <a:ea typeface="Times"/>
              <a:cs typeface="Times"/>
              <a:sym typeface="Times"/>
            </a:endParaRPr>
          </a:p>
          <a:p>
            <a:pPr indent="-325755" lvl="1" marL="669925" marR="0" rtl="0" algn="just">
              <a:lnSpc>
                <a:spcPct val="100000"/>
              </a:lnSpc>
              <a:spcBef>
                <a:spcPts val="1080"/>
              </a:spcBef>
              <a:spcAft>
                <a:spcPts val="0"/>
              </a:spcAft>
              <a:buClr>
                <a:schemeClr val="dk1"/>
              </a:buClr>
              <a:buSzPts val="1440"/>
              <a:buFont typeface="Times"/>
              <a:buChar char="❑"/>
            </a:pPr>
            <a:r>
              <a:rPr b="0" i="0" lang="en-GB" sz="2400" u="none" cap="none" strike="noStrike">
                <a:solidFill>
                  <a:schemeClr val="dk1"/>
                </a:solidFill>
                <a:latin typeface="Times"/>
                <a:ea typeface="Times"/>
                <a:cs typeface="Times"/>
                <a:sym typeface="Times"/>
              </a:rPr>
              <a:t>Virtualized Network Function (VNF): VNF is a software implementation of a network function which is capable of running over the NFV Infrastructure (NFVI).</a:t>
            </a:r>
            <a:endParaRPr b="0" i="0" sz="1800" u="none" cap="none" strike="noStrike">
              <a:solidFill>
                <a:schemeClr val="dk1"/>
              </a:solidFill>
              <a:latin typeface="Times"/>
              <a:ea typeface="Times"/>
              <a:cs typeface="Times"/>
              <a:sym typeface="Times"/>
            </a:endParaRPr>
          </a:p>
          <a:p>
            <a:pPr indent="-325755" lvl="1" marL="669925" marR="0" rtl="0" algn="just">
              <a:lnSpc>
                <a:spcPct val="100000"/>
              </a:lnSpc>
              <a:spcBef>
                <a:spcPts val="1080"/>
              </a:spcBef>
              <a:spcAft>
                <a:spcPts val="0"/>
              </a:spcAft>
              <a:buClr>
                <a:schemeClr val="dk1"/>
              </a:buClr>
              <a:buSzPts val="1440"/>
              <a:buFont typeface="Times"/>
              <a:buChar char="❑"/>
            </a:pPr>
            <a:r>
              <a:rPr b="0" i="0" lang="en-GB" sz="2400" u="none" cap="none" strike="noStrike">
                <a:solidFill>
                  <a:schemeClr val="dk1"/>
                </a:solidFill>
                <a:latin typeface="Times"/>
                <a:ea typeface="Times"/>
                <a:cs typeface="Times"/>
                <a:sym typeface="Times"/>
              </a:rPr>
              <a:t>NFV is a network architecture concept that uses the technologies of IT virtualization to virtualize entire classes of network node functions into building blocks that may connect, or chain together, to create communication services.</a:t>
            </a:r>
            <a:endParaRPr b="0" i="0" sz="2400" u="none" cap="none" strike="noStrike">
              <a:solidFill>
                <a:schemeClr val="dk1"/>
              </a:solidFill>
              <a:latin typeface="Times"/>
              <a:ea typeface="Times"/>
              <a:cs typeface="Times"/>
              <a:sym typeface="Times"/>
            </a:endParaRPr>
          </a:p>
        </p:txBody>
      </p:sp>
      <p:pic>
        <p:nvPicPr>
          <p:cNvPr id="2111" name="Google Shape;2111;p71"/>
          <p:cNvPicPr preferRelativeResize="0"/>
          <p:nvPr/>
        </p:nvPicPr>
        <p:blipFill rotWithShape="1">
          <a:blip r:embed="rId3">
            <a:alphaModFix/>
          </a:blip>
          <a:srcRect b="0" l="0" r="0" t="0"/>
          <a:stretch/>
        </p:blipFill>
        <p:spPr>
          <a:xfrm>
            <a:off x="6992983" y="1828801"/>
            <a:ext cx="5020133" cy="3942604"/>
          </a:xfrm>
          <a:prstGeom prst="rect">
            <a:avLst/>
          </a:prstGeom>
          <a:noFill/>
          <a:ln>
            <a:noFill/>
          </a:ln>
        </p:spPr>
      </p:pic>
      <p:sp>
        <p:nvSpPr>
          <p:cNvPr id="2112" name="Google Shape;2112;p7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pic>
        <p:nvPicPr>
          <p:cNvPr id="2118" name="Google Shape;2118;p72"/>
          <p:cNvPicPr preferRelativeResize="0"/>
          <p:nvPr/>
        </p:nvPicPr>
        <p:blipFill rotWithShape="1">
          <a:blip r:embed="rId3">
            <a:alphaModFix/>
          </a:blip>
          <a:srcRect b="0" l="0" r="0" t="0"/>
          <a:stretch/>
        </p:blipFill>
        <p:spPr>
          <a:xfrm>
            <a:off x="1690255" y="3830031"/>
            <a:ext cx="8811488" cy="2590800"/>
          </a:xfrm>
          <a:prstGeom prst="rect">
            <a:avLst/>
          </a:prstGeom>
          <a:noFill/>
          <a:ln>
            <a:noFill/>
          </a:ln>
        </p:spPr>
      </p:pic>
      <p:sp>
        <p:nvSpPr>
          <p:cNvPr id="2119" name="Google Shape;2119;p72"/>
          <p:cNvSpPr txBox="1"/>
          <p:nvPr/>
        </p:nvSpPr>
        <p:spPr>
          <a:xfrm>
            <a:off x="420452"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Software Defined Networking</a:t>
            </a:r>
            <a:endParaRPr i="0" sz="3200" u="none" cap="none" strike="noStrike">
              <a:solidFill>
                <a:schemeClr val="accent2"/>
              </a:solidFill>
              <a:latin typeface="Raleway"/>
              <a:ea typeface="Raleway"/>
              <a:cs typeface="Raleway"/>
              <a:sym typeface="Raleway"/>
            </a:endParaRPr>
          </a:p>
          <a:p>
            <a:pPr indent="0" lvl="0" marL="0" marR="0" rtl="0" algn="l">
              <a:lnSpc>
                <a:spcPct val="100000"/>
              </a:lnSpc>
              <a:spcBef>
                <a:spcPts val="100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2120" name="Google Shape;2120;p72"/>
          <p:cNvSpPr/>
          <p:nvPr/>
        </p:nvSpPr>
        <p:spPr>
          <a:xfrm>
            <a:off x="472302" y="1074856"/>
            <a:ext cx="11247395" cy="275517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Software-Defined Networking (SDN) is a networking architecture that separates the control plane from the data plane and centralizes the network controller. </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Conventional network architecture </a:t>
            </a:r>
            <a:endParaRPr b="0" i="0" sz="2000" u="none" cap="none" strike="noStrike">
              <a:solidFill>
                <a:schemeClr val="dk1"/>
              </a:solidFill>
              <a:latin typeface="Times"/>
              <a:ea typeface="Times"/>
              <a:cs typeface="Times"/>
              <a:sym typeface="Times"/>
            </a:endParaRPr>
          </a:p>
          <a:p>
            <a:pPr indent="-325755" lvl="1" marL="669925" marR="0" rtl="0" algn="l">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The control plane and data plane are coupled. Control plane is the part of the network that carries the signaling and routing message traffic while the data plane is the part of the network that carries the payload data traffic.</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SDN Architecture </a:t>
            </a:r>
            <a:endParaRPr b="0" i="0" sz="2000" u="none" cap="none" strike="noStrike">
              <a:solidFill>
                <a:schemeClr val="dk1"/>
              </a:solidFill>
              <a:latin typeface="Times"/>
              <a:ea typeface="Times"/>
              <a:cs typeface="Times"/>
              <a:sym typeface="Times"/>
            </a:endParaRPr>
          </a:p>
          <a:p>
            <a:pPr indent="-325755" lvl="1" marL="669925" marR="0" rtl="0" algn="l">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The control and data planes are decoupled and the network controller is centralized.</a:t>
            </a:r>
            <a:endParaRPr b="0" i="0" sz="2000" u="none" cap="none" strike="noStrike">
              <a:solidFill>
                <a:schemeClr val="dk1"/>
              </a:solidFill>
              <a:latin typeface="Times"/>
              <a:ea typeface="Times"/>
              <a:cs typeface="Times"/>
              <a:sym typeface="Times"/>
            </a:endParaRPr>
          </a:p>
        </p:txBody>
      </p:sp>
      <p:sp>
        <p:nvSpPr>
          <p:cNvPr id="2121" name="Google Shape;2121;p7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73"/>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SDN - Key Elements</a:t>
            </a:r>
            <a:endParaRPr i="0" sz="3200" u="none" cap="none" strike="noStrike">
              <a:solidFill>
                <a:schemeClr val="accent2"/>
              </a:solidFill>
              <a:latin typeface="Raleway"/>
              <a:ea typeface="Raleway"/>
              <a:cs typeface="Raleway"/>
              <a:sym typeface="Raleway"/>
            </a:endParaRPr>
          </a:p>
        </p:txBody>
      </p:sp>
      <p:sp>
        <p:nvSpPr>
          <p:cNvPr id="2128" name="Google Shape;2128;p73"/>
          <p:cNvSpPr/>
          <p:nvPr/>
        </p:nvSpPr>
        <p:spPr>
          <a:xfrm>
            <a:off x="727689" y="1123406"/>
            <a:ext cx="10628289" cy="447620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Centralized Network Controller</a:t>
            </a:r>
            <a:endParaRPr b="0" i="0" sz="2000" u="none" cap="none" strike="noStrike">
              <a:solidFill>
                <a:schemeClr val="dk1"/>
              </a:solidFill>
              <a:latin typeface="Times"/>
              <a:ea typeface="Times"/>
              <a:cs typeface="Times"/>
              <a:sym typeface="Times"/>
            </a:endParaRPr>
          </a:p>
          <a:p>
            <a:pPr indent="-325755" lvl="1" marL="669925" marR="0" rtl="0" algn="just">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With decoupled the control and data planes and centralized network controller, the network administrators can rapidly configure the network.</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Programmable Open APIs</a:t>
            </a:r>
            <a:endParaRPr b="0" i="0" sz="2000" u="none" cap="none" strike="noStrike">
              <a:solidFill>
                <a:schemeClr val="dk1"/>
              </a:solidFill>
              <a:latin typeface="Times"/>
              <a:ea typeface="Times"/>
              <a:cs typeface="Times"/>
              <a:sym typeface="Times"/>
            </a:endParaRPr>
          </a:p>
          <a:p>
            <a:pPr indent="-325755" lvl="1" marL="669925" marR="0" rtl="0" algn="just">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SDN architecture supports programmable open APIs for interface between the SDN application and control layers (Northbound interface). These open APIs that allow implementing various network services such as routing, quality of service (QoS), access control, etc.</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Standard Communication Interface (Open Flow)</a:t>
            </a:r>
            <a:endParaRPr b="0" i="0" sz="2000" u="none" cap="none" strike="noStrike">
              <a:solidFill>
                <a:schemeClr val="dk1"/>
              </a:solidFill>
              <a:latin typeface="Times"/>
              <a:ea typeface="Times"/>
              <a:cs typeface="Times"/>
              <a:sym typeface="Times"/>
            </a:endParaRPr>
          </a:p>
          <a:p>
            <a:pPr indent="-325755" lvl="1" marL="669925" marR="0" rtl="0" algn="just">
              <a:lnSpc>
                <a:spcPct val="100000"/>
              </a:lnSpc>
              <a:spcBef>
                <a:spcPts val="480"/>
              </a:spcBef>
              <a:spcAft>
                <a:spcPts val="0"/>
              </a:spcAft>
              <a:buClr>
                <a:schemeClr val="dk1"/>
              </a:buClr>
              <a:buSzPts val="1440"/>
              <a:buFont typeface="Times"/>
              <a:buChar char="❑"/>
            </a:pPr>
            <a:r>
              <a:rPr b="0" i="0" lang="en-GB" sz="2000" u="none" cap="none" strike="noStrike">
                <a:solidFill>
                  <a:schemeClr val="dk1"/>
                </a:solidFill>
                <a:latin typeface="Times"/>
                <a:ea typeface="Times"/>
                <a:cs typeface="Times"/>
                <a:sym typeface="Times"/>
              </a:rPr>
              <a:t>SDN architecture uses a standard communication interface between the control and infrastructure layers (Southbound interface). Open Flow, which is defined by the Open Networking Foundation (ONF) is the broadly accepted SDN protocol for the Southbound interface. </a:t>
            </a:r>
            <a:endParaRPr b="0" i="0" sz="2000" u="none" cap="none" strike="noStrike">
              <a:solidFill>
                <a:schemeClr val="dk1"/>
              </a:solidFill>
              <a:latin typeface="Times"/>
              <a:ea typeface="Times"/>
              <a:cs typeface="Times"/>
              <a:sym typeface="Times"/>
            </a:endParaRPr>
          </a:p>
        </p:txBody>
      </p:sp>
      <p:sp>
        <p:nvSpPr>
          <p:cNvPr id="2129" name="Google Shape;2129;p7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7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rgbClr val="7F7F7F"/>
              </a:buClr>
              <a:buSzPts val="3200"/>
              <a:buFont typeface="Arial"/>
              <a:buNone/>
            </a:pPr>
            <a:r>
              <a:t/>
            </a:r>
            <a:endParaRPr b="1" i="0" sz="3200" u="none" cap="none" strike="noStrike">
              <a:solidFill>
                <a:srgbClr val="604878"/>
              </a:solidFill>
              <a:latin typeface="Raleway Light"/>
              <a:ea typeface="Raleway Light"/>
              <a:cs typeface="Raleway Light"/>
              <a:sym typeface="Raleway Light"/>
            </a:endParaRPr>
          </a:p>
        </p:txBody>
      </p:sp>
      <p:sp>
        <p:nvSpPr>
          <p:cNvPr id="2136" name="Google Shape;2136;p74"/>
          <p:cNvSpPr/>
          <p:nvPr/>
        </p:nvSpPr>
        <p:spPr>
          <a:xfrm>
            <a:off x="710273" y="1157919"/>
            <a:ext cx="5969201" cy="539963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Open Flow is the broadly accepted SDN protocol for the Southbound interface.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With Open Flow, the forwarding plane of the network devices can be directly accessed and manipulated.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Open Flow uses the concept of flows to identify network traffic based on pre-defined match rules.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Flows can be programmed statically or dynamically by the SDN control software.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Open Flow protocol is implemented on both sides of the interface between the controller and the network devices.</a:t>
            </a:r>
            <a:endParaRPr b="0" i="0" sz="2000" u="none" cap="none" strike="noStrike">
              <a:solidFill>
                <a:schemeClr val="dk1"/>
              </a:solidFill>
              <a:latin typeface="Times"/>
              <a:ea typeface="Times"/>
              <a:cs typeface="Times"/>
              <a:sym typeface="Times"/>
            </a:endParaRPr>
          </a:p>
        </p:txBody>
      </p:sp>
      <p:sp>
        <p:nvSpPr>
          <p:cNvPr id="2137" name="Google Shape;2137;p74"/>
          <p:cNvSpPr/>
          <p:nvPr/>
        </p:nvSpPr>
        <p:spPr>
          <a:xfrm>
            <a:off x="299057" y="388644"/>
            <a:ext cx="227818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i="0" lang="en-GB" sz="3200" u="none" cap="none" strike="noStrike">
                <a:solidFill>
                  <a:schemeClr val="accent2"/>
                </a:solidFill>
                <a:latin typeface="Raleway"/>
                <a:ea typeface="Raleway"/>
                <a:cs typeface="Raleway"/>
                <a:sym typeface="Raleway"/>
              </a:rPr>
              <a:t>Open Flow</a:t>
            </a:r>
            <a:endParaRPr i="0" sz="3200" u="none" cap="none" strike="noStrike">
              <a:solidFill>
                <a:schemeClr val="accent2"/>
              </a:solidFill>
              <a:latin typeface="Raleway"/>
              <a:ea typeface="Raleway"/>
              <a:cs typeface="Raleway"/>
              <a:sym typeface="Raleway"/>
            </a:endParaRPr>
          </a:p>
        </p:txBody>
      </p:sp>
      <p:pic>
        <p:nvPicPr>
          <p:cNvPr id="2138" name="Google Shape;2138;p74"/>
          <p:cNvPicPr preferRelativeResize="0"/>
          <p:nvPr/>
        </p:nvPicPr>
        <p:blipFill rotWithShape="1">
          <a:blip r:embed="rId3">
            <a:alphaModFix/>
          </a:blip>
          <a:srcRect b="0" l="0" r="0" t="0"/>
          <a:stretch/>
        </p:blipFill>
        <p:spPr>
          <a:xfrm>
            <a:off x="7648375" y="1064389"/>
            <a:ext cx="3784222" cy="3726384"/>
          </a:xfrm>
          <a:prstGeom prst="rect">
            <a:avLst/>
          </a:prstGeom>
          <a:noFill/>
          <a:ln>
            <a:noFill/>
          </a:ln>
        </p:spPr>
      </p:pic>
      <p:sp>
        <p:nvSpPr>
          <p:cNvPr id="2139" name="Google Shape;2139;p74"/>
          <p:cNvSpPr/>
          <p:nvPr/>
        </p:nvSpPr>
        <p:spPr>
          <a:xfrm>
            <a:off x="7122695" y="4790773"/>
            <a:ext cx="4908884"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GB" sz="2000" u="none" cap="none" strike="noStrike">
                <a:solidFill>
                  <a:schemeClr val="dk1"/>
                </a:solidFill>
                <a:latin typeface="Arial"/>
                <a:ea typeface="Arial"/>
                <a:cs typeface="Arial"/>
                <a:sym typeface="Arial"/>
              </a:rPr>
              <a:t>Open Flow switch comprising of one or more flow tables and a group table, which perform packet lookups and forwarding, and Open Flow channel to an external controller. </a:t>
            </a:r>
            <a:endParaRPr b="0" i="0" sz="1800" u="none" cap="none" strike="noStrike">
              <a:solidFill>
                <a:schemeClr val="dk1"/>
              </a:solidFill>
              <a:latin typeface="Calibri"/>
              <a:ea typeface="Calibri"/>
              <a:cs typeface="Calibri"/>
              <a:sym typeface="Calibri"/>
            </a:endParaRPr>
          </a:p>
        </p:txBody>
      </p:sp>
      <p:sp>
        <p:nvSpPr>
          <p:cNvPr id="2140" name="Google Shape;2140;p7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75"/>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Local DISK I/O Virtualization</a:t>
            </a:r>
            <a:endParaRPr i="0" sz="3200" u="none" cap="none" strike="noStrike">
              <a:solidFill>
                <a:schemeClr val="accent2"/>
              </a:solidFill>
              <a:latin typeface="Raleway"/>
              <a:ea typeface="Raleway"/>
              <a:cs typeface="Raleway"/>
              <a:sym typeface="Raleway"/>
            </a:endParaRPr>
          </a:p>
        </p:txBody>
      </p:sp>
      <p:sp>
        <p:nvSpPr>
          <p:cNvPr id="2147" name="Google Shape;2147;p75"/>
          <p:cNvSpPr/>
          <p:nvPr/>
        </p:nvSpPr>
        <p:spPr>
          <a:xfrm>
            <a:off x="4611472" y="1096962"/>
            <a:ext cx="7296048" cy="340532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07645" lvl="0" marL="401320" marR="0" rtl="0" algn="l">
              <a:lnSpc>
                <a:spcPct val="100000"/>
              </a:lnSpc>
              <a:spcBef>
                <a:spcPts val="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Each guest OS thinks it “owns” the disk</a:t>
            </a:r>
            <a:endParaRPr b="0" i="0" sz="2000" u="none" cap="none" strike="noStrike">
              <a:solidFill>
                <a:schemeClr val="dk1"/>
              </a:solidFill>
              <a:latin typeface="Times"/>
              <a:ea typeface="Times"/>
              <a:cs typeface="Times"/>
              <a:sym typeface="Times"/>
            </a:endParaRPr>
          </a:p>
          <a:p>
            <a:pPr indent="-207645" lvl="0" marL="401320" marR="0" rtl="0" algn="l">
              <a:lnSpc>
                <a:spcPct val="100000"/>
              </a:lnSpc>
              <a:spcBef>
                <a:spcPts val="26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Hypervisor creates “virtual disks”</a:t>
            </a:r>
            <a:endParaRPr b="0" i="0" sz="2000" u="none" cap="none" strike="noStrike">
              <a:solidFill>
                <a:schemeClr val="dk1"/>
              </a:solidFill>
              <a:latin typeface="Times"/>
              <a:ea typeface="Times"/>
              <a:cs typeface="Times"/>
              <a:sym typeface="Times"/>
            </a:endParaRPr>
          </a:p>
          <a:p>
            <a:pPr indent="-172720" lvl="1" marL="643890" marR="223520" rtl="0" algn="l">
              <a:lnSpc>
                <a:spcPct val="150000"/>
              </a:lnSpc>
              <a:spcBef>
                <a:spcPts val="41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Large empty files on the physical disk that appear as “disks” to the guest OS</a:t>
            </a:r>
            <a:endParaRPr b="0" i="0" sz="2000" u="none" cap="none" strike="noStrike">
              <a:solidFill>
                <a:schemeClr val="lt1"/>
              </a:solidFill>
              <a:latin typeface="Times"/>
              <a:ea typeface="Times"/>
              <a:cs typeface="Times"/>
              <a:sym typeface="Times"/>
            </a:endParaRPr>
          </a:p>
          <a:p>
            <a:pPr indent="-138430" lvl="2" marL="886460" marR="0" rtl="0" algn="l">
              <a:lnSpc>
                <a:spcPct val="150000"/>
              </a:lnSpc>
              <a:spcBef>
                <a:spcPts val="16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Hypervisor converts block # to file offset for I/O</a:t>
            </a:r>
            <a:endParaRPr b="0" i="0" sz="2000" u="none" cap="none" strike="noStrike">
              <a:solidFill>
                <a:schemeClr val="lt1"/>
              </a:solidFill>
              <a:latin typeface="Times"/>
              <a:ea typeface="Times"/>
              <a:cs typeface="Times"/>
              <a:sym typeface="Times"/>
            </a:endParaRPr>
          </a:p>
          <a:p>
            <a:pPr indent="-172720" lvl="1" marL="643890" marR="0" rtl="0" algn="l">
              <a:lnSpc>
                <a:spcPct val="150000"/>
              </a:lnSpc>
              <a:spcBef>
                <a:spcPts val="20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Direct Memory Access (DMA) needs physical addresses</a:t>
            </a:r>
            <a:endParaRPr b="0" i="0" sz="2000" u="none" cap="none" strike="noStrike">
              <a:solidFill>
                <a:schemeClr val="lt1"/>
              </a:solidFill>
              <a:latin typeface="Times"/>
              <a:ea typeface="Times"/>
              <a:cs typeface="Times"/>
              <a:sym typeface="Times"/>
            </a:endParaRPr>
          </a:p>
          <a:p>
            <a:pPr indent="-138430" lvl="2" marL="886460" marR="0" rtl="0" algn="l">
              <a:lnSpc>
                <a:spcPct val="150000"/>
              </a:lnSpc>
              <a:spcBef>
                <a:spcPts val="260"/>
              </a:spcBef>
              <a:spcAft>
                <a:spcPts val="0"/>
              </a:spcAft>
              <a:buClr>
                <a:srgbClr val="434DD6"/>
              </a:buClr>
              <a:buSzPts val="1800"/>
              <a:buFont typeface="Times New Roman"/>
              <a:buChar char="•"/>
            </a:pPr>
            <a:r>
              <a:rPr b="0" i="0" lang="en-GB" sz="2000" u="none" cap="none" strike="noStrike">
                <a:solidFill>
                  <a:schemeClr val="dk1"/>
                </a:solidFill>
                <a:latin typeface="Times"/>
                <a:ea typeface="Times"/>
                <a:cs typeface="Times"/>
                <a:sym typeface="Times"/>
              </a:rPr>
              <a:t>Hypervisor needs to translate</a:t>
            </a:r>
            <a:endParaRPr b="0" i="0" sz="2000" u="none" cap="none" strike="noStrike">
              <a:solidFill>
                <a:schemeClr val="lt1"/>
              </a:solidFill>
              <a:latin typeface="Times"/>
              <a:ea typeface="Times"/>
              <a:cs typeface="Times"/>
              <a:sym typeface="Times"/>
            </a:endParaRPr>
          </a:p>
        </p:txBody>
      </p:sp>
      <p:grpSp>
        <p:nvGrpSpPr>
          <p:cNvPr id="2148" name="Google Shape;2148;p75"/>
          <p:cNvGrpSpPr/>
          <p:nvPr/>
        </p:nvGrpSpPr>
        <p:grpSpPr>
          <a:xfrm>
            <a:off x="1961491" y="1592747"/>
            <a:ext cx="1868931" cy="4562094"/>
            <a:chOff x="520700" y="1282700"/>
            <a:chExt cx="1868931" cy="4562094"/>
          </a:xfrm>
        </p:grpSpPr>
        <p:sp>
          <p:nvSpPr>
            <p:cNvPr id="2149" name="Google Shape;2149;p75"/>
            <p:cNvSpPr/>
            <p:nvPr/>
          </p:nvSpPr>
          <p:spPr>
            <a:xfrm>
              <a:off x="520700" y="2654300"/>
              <a:ext cx="1828800" cy="2133600"/>
            </a:xfrm>
            <a:custGeom>
              <a:rect b="b" l="l" r="r" t="t"/>
              <a:pathLst>
                <a:path extrusionOk="0" h="2133600" w="1828800">
                  <a:moveTo>
                    <a:pt x="1636013" y="0"/>
                  </a:moveTo>
                  <a:lnTo>
                    <a:pt x="192785" y="0"/>
                  </a:lnTo>
                  <a:lnTo>
                    <a:pt x="176946" y="637"/>
                  </a:lnTo>
                  <a:lnTo>
                    <a:pt x="131771" y="9808"/>
                  </a:lnTo>
                  <a:lnTo>
                    <a:pt x="91142" y="28834"/>
                  </a:lnTo>
                  <a:lnTo>
                    <a:pt x="56387" y="56387"/>
                  </a:lnTo>
                  <a:lnTo>
                    <a:pt x="28834" y="91142"/>
                  </a:lnTo>
                  <a:lnTo>
                    <a:pt x="9808" y="131771"/>
                  </a:lnTo>
                  <a:lnTo>
                    <a:pt x="637" y="176946"/>
                  </a:lnTo>
                  <a:lnTo>
                    <a:pt x="0" y="192785"/>
                  </a:lnTo>
                  <a:lnTo>
                    <a:pt x="0" y="1940813"/>
                  </a:lnTo>
                  <a:lnTo>
                    <a:pt x="5590" y="1987210"/>
                  </a:lnTo>
                  <a:lnTo>
                    <a:pt x="21479" y="2029501"/>
                  </a:lnTo>
                  <a:lnTo>
                    <a:pt x="46337" y="2066361"/>
                  </a:lnTo>
                  <a:lnTo>
                    <a:pt x="78839" y="2096463"/>
                  </a:lnTo>
                  <a:lnTo>
                    <a:pt x="117657" y="2118479"/>
                  </a:lnTo>
                  <a:lnTo>
                    <a:pt x="161464" y="2131082"/>
                  </a:lnTo>
                  <a:lnTo>
                    <a:pt x="192785" y="2133599"/>
                  </a:lnTo>
                  <a:lnTo>
                    <a:pt x="1636013" y="2133599"/>
                  </a:lnTo>
                  <a:lnTo>
                    <a:pt x="1682410" y="2128008"/>
                  </a:lnTo>
                  <a:lnTo>
                    <a:pt x="1724701" y="2112120"/>
                  </a:lnTo>
                  <a:lnTo>
                    <a:pt x="1761561" y="2087262"/>
                  </a:lnTo>
                  <a:lnTo>
                    <a:pt x="1791663" y="2054760"/>
                  </a:lnTo>
                  <a:lnTo>
                    <a:pt x="1813679" y="2015942"/>
                  </a:lnTo>
                  <a:lnTo>
                    <a:pt x="1826282" y="1972135"/>
                  </a:lnTo>
                  <a:lnTo>
                    <a:pt x="1828799" y="1940813"/>
                  </a:lnTo>
                  <a:lnTo>
                    <a:pt x="1828799" y="192785"/>
                  </a:lnTo>
                  <a:lnTo>
                    <a:pt x="1823208" y="146389"/>
                  </a:lnTo>
                  <a:lnTo>
                    <a:pt x="1807320" y="104098"/>
                  </a:lnTo>
                  <a:lnTo>
                    <a:pt x="1782462" y="67238"/>
                  </a:lnTo>
                  <a:lnTo>
                    <a:pt x="1749960" y="37136"/>
                  </a:lnTo>
                  <a:lnTo>
                    <a:pt x="1711142" y="15120"/>
                  </a:lnTo>
                  <a:lnTo>
                    <a:pt x="1667335" y="2517"/>
                  </a:lnTo>
                  <a:lnTo>
                    <a:pt x="1636013" y="0"/>
                  </a:lnTo>
                  <a:close/>
                </a:path>
              </a:pathLst>
            </a:custGeom>
            <a:solidFill>
              <a:srgbClr val="FF99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0" name="Google Shape;2150;p75"/>
            <p:cNvSpPr/>
            <p:nvPr/>
          </p:nvSpPr>
          <p:spPr>
            <a:xfrm>
              <a:off x="520700" y="2654300"/>
              <a:ext cx="1828800" cy="2133600"/>
            </a:xfrm>
            <a:custGeom>
              <a:rect b="b" l="l" r="r" t="t"/>
              <a:pathLst>
                <a:path extrusionOk="0" h="2133600" w="1828800">
                  <a:moveTo>
                    <a:pt x="1636013" y="0"/>
                  </a:moveTo>
                  <a:lnTo>
                    <a:pt x="1682410" y="5590"/>
                  </a:lnTo>
                  <a:lnTo>
                    <a:pt x="1724701" y="21479"/>
                  </a:lnTo>
                  <a:lnTo>
                    <a:pt x="1761561" y="46337"/>
                  </a:lnTo>
                  <a:lnTo>
                    <a:pt x="1791663" y="78839"/>
                  </a:lnTo>
                  <a:lnTo>
                    <a:pt x="1813679" y="117657"/>
                  </a:lnTo>
                  <a:lnTo>
                    <a:pt x="1826282" y="161464"/>
                  </a:lnTo>
                  <a:lnTo>
                    <a:pt x="1828799" y="192785"/>
                  </a:lnTo>
                  <a:lnTo>
                    <a:pt x="1828799" y="1940813"/>
                  </a:lnTo>
                  <a:lnTo>
                    <a:pt x="1823208" y="1987210"/>
                  </a:lnTo>
                  <a:lnTo>
                    <a:pt x="1807320" y="2029501"/>
                  </a:lnTo>
                  <a:lnTo>
                    <a:pt x="1782462" y="2066361"/>
                  </a:lnTo>
                  <a:lnTo>
                    <a:pt x="1749960" y="2096463"/>
                  </a:lnTo>
                  <a:lnTo>
                    <a:pt x="1711142" y="2118479"/>
                  </a:lnTo>
                  <a:lnTo>
                    <a:pt x="1667335" y="2131082"/>
                  </a:lnTo>
                  <a:lnTo>
                    <a:pt x="1636013" y="2133599"/>
                  </a:lnTo>
                  <a:lnTo>
                    <a:pt x="192785" y="2133599"/>
                  </a:lnTo>
                  <a:lnTo>
                    <a:pt x="146389" y="2128008"/>
                  </a:lnTo>
                  <a:lnTo>
                    <a:pt x="104098" y="2112120"/>
                  </a:lnTo>
                  <a:lnTo>
                    <a:pt x="67238" y="2087262"/>
                  </a:lnTo>
                  <a:lnTo>
                    <a:pt x="37136" y="2054760"/>
                  </a:lnTo>
                  <a:lnTo>
                    <a:pt x="15120" y="2015942"/>
                  </a:lnTo>
                  <a:lnTo>
                    <a:pt x="2517" y="1972135"/>
                  </a:lnTo>
                  <a:lnTo>
                    <a:pt x="0" y="1940813"/>
                  </a:lnTo>
                  <a:lnTo>
                    <a:pt x="0" y="192785"/>
                  </a:lnTo>
                  <a:lnTo>
                    <a:pt x="5590" y="146389"/>
                  </a:lnTo>
                  <a:lnTo>
                    <a:pt x="21479" y="104098"/>
                  </a:lnTo>
                  <a:lnTo>
                    <a:pt x="46337" y="67238"/>
                  </a:lnTo>
                  <a:lnTo>
                    <a:pt x="78839" y="37136"/>
                  </a:lnTo>
                  <a:lnTo>
                    <a:pt x="117657" y="15120"/>
                  </a:lnTo>
                  <a:lnTo>
                    <a:pt x="161464" y="2517"/>
                  </a:lnTo>
                  <a:lnTo>
                    <a:pt x="192785" y="0"/>
                  </a:lnTo>
                  <a:lnTo>
                    <a:pt x="1636013" y="0"/>
                  </a:lnTo>
                  <a:close/>
                </a:path>
              </a:pathLst>
            </a:custGeom>
            <a:noFill/>
            <a:ln cap="flat" cmpd="sng" w="3807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1" name="Google Shape;2151;p75"/>
            <p:cNvSpPr/>
            <p:nvPr/>
          </p:nvSpPr>
          <p:spPr>
            <a:xfrm>
              <a:off x="670051" y="1282700"/>
              <a:ext cx="1719580" cy="1114425"/>
            </a:xfrm>
            <a:custGeom>
              <a:rect b="b" l="l" r="r" t="t"/>
              <a:pathLst>
                <a:path extrusionOk="0" h="1114425" w="1719580">
                  <a:moveTo>
                    <a:pt x="1533143" y="0"/>
                  </a:moveTo>
                  <a:lnTo>
                    <a:pt x="185927" y="0"/>
                  </a:lnTo>
                  <a:lnTo>
                    <a:pt x="170653" y="615"/>
                  </a:lnTo>
                  <a:lnTo>
                    <a:pt x="127089" y="9460"/>
                  </a:lnTo>
                  <a:lnTo>
                    <a:pt x="87907" y="27812"/>
                  </a:lnTo>
                  <a:lnTo>
                    <a:pt x="54387" y="54387"/>
                  </a:lnTo>
                  <a:lnTo>
                    <a:pt x="27812" y="87907"/>
                  </a:lnTo>
                  <a:lnTo>
                    <a:pt x="9460" y="127089"/>
                  </a:lnTo>
                  <a:lnTo>
                    <a:pt x="615" y="170653"/>
                  </a:lnTo>
                  <a:lnTo>
                    <a:pt x="0" y="185927"/>
                  </a:lnTo>
                  <a:lnTo>
                    <a:pt x="0" y="928877"/>
                  </a:lnTo>
                  <a:lnTo>
                    <a:pt x="5392" y="973324"/>
                  </a:lnTo>
                  <a:lnTo>
                    <a:pt x="20718" y="1013903"/>
                  </a:lnTo>
                  <a:lnTo>
                    <a:pt x="44694" y="1049318"/>
                  </a:lnTo>
                  <a:lnTo>
                    <a:pt x="76041" y="1078272"/>
                  </a:lnTo>
                  <a:lnTo>
                    <a:pt x="113478" y="1099470"/>
                  </a:lnTo>
                  <a:lnTo>
                    <a:pt x="155724" y="1111616"/>
                  </a:lnTo>
                  <a:lnTo>
                    <a:pt x="185927" y="1114043"/>
                  </a:lnTo>
                  <a:lnTo>
                    <a:pt x="1533143" y="1114043"/>
                  </a:lnTo>
                  <a:lnTo>
                    <a:pt x="1577884" y="1108653"/>
                  </a:lnTo>
                  <a:lnTo>
                    <a:pt x="1618670" y="1093346"/>
                  </a:lnTo>
                  <a:lnTo>
                    <a:pt x="1654219" y="1069418"/>
                  </a:lnTo>
                  <a:lnTo>
                    <a:pt x="1683251" y="1038167"/>
                  </a:lnTo>
                  <a:lnTo>
                    <a:pt x="1704486" y="1000886"/>
                  </a:lnTo>
                  <a:lnTo>
                    <a:pt x="1716643" y="958874"/>
                  </a:lnTo>
                  <a:lnTo>
                    <a:pt x="1719071" y="928877"/>
                  </a:lnTo>
                  <a:lnTo>
                    <a:pt x="1719071" y="185927"/>
                  </a:lnTo>
                  <a:lnTo>
                    <a:pt x="1713679" y="141187"/>
                  </a:lnTo>
                  <a:lnTo>
                    <a:pt x="1698353" y="100401"/>
                  </a:lnTo>
                  <a:lnTo>
                    <a:pt x="1674377" y="64852"/>
                  </a:lnTo>
                  <a:lnTo>
                    <a:pt x="1643030" y="35820"/>
                  </a:lnTo>
                  <a:lnTo>
                    <a:pt x="1605593" y="14585"/>
                  </a:lnTo>
                  <a:lnTo>
                    <a:pt x="1563347" y="2428"/>
                  </a:lnTo>
                  <a:lnTo>
                    <a:pt x="1533143"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2" name="Google Shape;2152;p75"/>
            <p:cNvSpPr/>
            <p:nvPr/>
          </p:nvSpPr>
          <p:spPr>
            <a:xfrm>
              <a:off x="670051" y="1282700"/>
              <a:ext cx="1719580" cy="1114425"/>
            </a:xfrm>
            <a:custGeom>
              <a:rect b="b" l="l" r="r" t="t"/>
              <a:pathLst>
                <a:path extrusionOk="0" h="1114425" w="1719580">
                  <a:moveTo>
                    <a:pt x="185927" y="0"/>
                  </a:moveTo>
                  <a:lnTo>
                    <a:pt x="141187" y="5392"/>
                  </a:lnTo>
                  <a:lnTo>
                    <a:pt x="100401" y="20718"/>
                  </a:lnTo>
                  <a:lnTo>
                    <a:pt x="64852" y="44694"/>
                  </a:lnTo>
                  <a:lnTo>
                    <a:pt x="35820" y="76041"/>
                  </a:lnTo>
                  <a:lnTo>
                    <a:pt x="14585" y="113478"/>
                  </a:lnTo>
                  <a:lnTo>
                    <a:pt x="2428" y="155724"/>
                  </a:lnTo>
                  <a:lnTo>
                    <a:pt x="0" y="185927"/>
                  </a:lnTo>
                  <a:lnTo>
                    <a:pt x="0" y="928877"/>
                  </a:lnTo>
                  <a:lnTo>
                    <a:pt x="5392" y="973324"/>
                  </a:lnTo>
                  <a:lnTo>
                    <a:pt x="20718" y="1013903"/>
                  </a:lnTo>
                  <a:lnTo>
                    <a:pt x="44694" y="1049318"/>
                  </a:lnTo>
                  <a:lnTo>
                    <a:pt x="76041" y="1078272"/>
                  </a:lnTo>
                  <a:lnTo>
                    <a:pt x="113478" y="1099470"/>
                  </a:lnTo>
                  <a:lnTo>
                    <a:pt x="155724" y="1111616"/>
                  </a:lnTo>
                  <a:lnTo>
                    <a:pt x="185927" y="1114043"/>
                  </a:lnTo>
                  <a:lnTo>
                    <a:pt x="1533143" y="1114043"/>
                  </a:lnTo>
                  <a:lnTo>
                    <a:pt x="1577884" y="1108653"/>
                  </a:lnTo>
                  <a:lnTo>
                    <a:pt x="1618670" y="1093346"/>
                  </a:lnTo>
                  <a:lnTo>
                    <a:pt x="1654219" y="1069418"/>
                  </a:lnTo>
                  <a:lnTo>
                    <a:pt x="1683251" y="1038167"/>
                  </a:lnTo>
                  <a:lnTo>
                    <a:pt x="1704486" y="1000886"/>
                  </a:lnTo>
                  <a:lnTo>
                    <a:pt x="1716643" y="958874"/>
                  </a:lnTo>
                  <a:lnTo>
                    <a:pt x="1719071" y="928877"/>
                  </a:lnTo>
                  <a:lnTo>
                    <a:pt x="1719071" y="185927"/>
                  </a:lnTo>
                  <a:lnTo>
                    <a:pt x="1713679" y="141187"/>
                  </a:lnTo>
                  <a:lnTo>
                    <a:pt x="1698353" y="100401"/>
                  </a:lnTo>
                  <a:lnTo>
                    <a:pt x="1674377" y="64852"/>
                  </a:lnTo>
                  <a:lnTo>
                    <a:pt x="1643030" y="35820"/>
                  </a:lnTo>
                  <a:lnTo>
                    <a:pt x="1605593" y="14585"/>
                  </a:lnTo>
                  <a:lnTo>
                    <a:pt x="1563347" y="2428"/>
                  </a:lnTo>
                  <a:lnTo>
                    <a:pt x="1533143" y="0"/>
                  </a:lnTo>
                  <a:lnTo>
                    <a:pt x="185927"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3" name="Google Shape;2153;p75"/>
            <p:cNvSpPr/>
            <p:nvPr/>
          </p:nvSpPr>
          <p:spPr>
            <a:xfrm>
              <a:off x="820927" y="1960880"/>
              <a:ext cx="1423670" cy="352425"/>
            </a:xfrm>
            <a:custGeom>
              <a:rect b="b" l="l" r="r" t="t"/>
              <a:pathLst>
                <a:path extrusionOk="0" h="352425" w="1423670">
                  <a:moveTo>
                    <a:pt x="58673" y="0"/>
                  </a:moveTo>
                  <a:lnTo>
                    <a:pt x="19721" y="14542"/>
                  </a:lnTo>
                  <a:lnTo>
                    <a:pt x="508" y="50792"/>
                  </a:lnTo>
                  <a:lnTo>
                    <a:pt x="0" y="293369"/>
                  </a:lnTo>
                  <a:lnTo>
                    <a:pt x="1752" y="307864"/>
                  </a:lnTo>
                  <a:lnTo>
                    <a:pt x="24760" y="341466"/>
                  </a:lnTo>
                  <a:lnTo>
                    <a:pt x="1364741" y="352043"/>
                  </a:lnTo>
                  <a:lnTo>
                    <a:pt x="1379236" y="350291"/>
                  </a:lnTo>
                  <a:lnTo>
                    <a:pt x="1412838" y="327283"/>
                  </a:lnTo>
                  <a:lnTo>
                    <a:pt x="1423415" y="58673"/>
                  </a:lnTo>
                  <a:lnTo>
                    <a:pt x="1421663" y="44179"/>
                  </a:lnTo>
                  <a:lnTo>
                    <a:pt x="1398655" y="10577"/>
                  </a:lnTo>
                  <a:lnTo>
                    <a:pt x="58673"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4" name="Google Shape;2154;p75"/>
            <p:cNvSpPr/>
            <p:nvPr/>
          </p:nvSpPr>
          <p:spPr>
            <a:xfrm>
              <a:off x="820927" y="1960880"/>
              <a:ext cx="1423670" cy="352425"/>
            </a:xfrm>
            <a:custGeom>
              <a:rect b="b" l="l" r="r" t="t"/>
              <a:pathLst>
                <a:path extrusionOk="0" h="352425" w="1423670">
                  <a:moveTo>
                    <a:pt x="58673" y="0"/>
                  </a:moveTo>
                  <a:lnTo>
                    <a:pt x="19721" y="14542"/>
                  </a:lnTo>
                  <a:lnTo>
                    <a:pt x="508" y="50792"/>
                  </a:lnTo>
                  <a:lnTo>
                    <a:pt x="0" y="293369"/>
                  </a:lnTo>
                  <a:lnTo>
                    <a:pt x="1752" y="307864"/>
                  </a:lnTo>
                  <a:lnTo>
                    <a:pt x="24760" y="341466"/>
                  </a:lnTo>
                  <a:lnTo>
                    <a:pt x="1364741" y="352043"/>
                  </a:lnTo>
                  <a:lnTo>
                    <a:pt x="1379236" y="350291"/>
                  </a:lnTo>
                  <a:lnTo>
                    <a:pt x="1412838" y="327283"/>
                  </a:lnTo>
                  <a:lnTo>
                    <a:pt x="1423415" y="58673"/>
                  </a:lnTo>
                  <a:lnTo>
                    <a:pt x="1421663" y="44179"/>
                  </a:lnTo>
                  <a:lnTo>
                    <a:pt x="1398655" y="10577"/>
                  </a:lnTo>
                  <a:lnTo>
                    <a:pt x="58673"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5" name="Google Shape;2155;p75"/>
            <p:cNvSpPr/>
            <p:nvPr/>
          </p:nvSpPr>
          <p:spPr>
            <a:xfrm>
              <a:off x="593851" y="1348994"/>
              <a:ext cx="1719580" cy="1115060"/>
            </a:xfrm>
            <a:custGeom>
              <a:rect b="b" l="l" r="r" t="t"/>
              <a:pathLst>
                <a:path extrusionOk="0" h="1115060" w="1719580">
                  <a:moveTo>
                    <a:pt x="1533143" y="0"/>
                  </a:moveTo>
                  <a:lnTo>
                    <a:pt x="185927" y="0"/>
                  </a:lnTo>
                  <a:lnTo>
                    <a:pt x="170653" y="620"/>
                  </a:lnTo>
                  <a:lnTo>
                    <a:pt x="127089" y="9534"/>
                  </a:lnTo>
                  <a:lnTo>
                    <a:pt x="87907" y="27994"/>
                  </a:lnTo>
                  <a:lnTo>
                    <a:pt x="54387" y="54673"/>
                  </a:lnTo>
                  <a:lnTo>
                    <a:pt x="27812" y="88245"/>
                  </a:lnTo>
                  <a:lnTo>
                    <a:pt x="9460" y="127382"/>
                  </a:lnTo>
                  <a:lnTo>
                    <a:pt x="615" y="170757"/>
                  </a:lnTo>
                  <a:lnTo>
                    <a:pt x="0" y="185927"/>
                  </a:lnTo>
                  <a:lnTo>
                    <a:pt x="0" y="928877"/>
                  </a:lnTo>
                  <a:lnTo>
                    <a:pt x="5392" y="973618"/>
                  </a:lnTo>
                  <a:lnTo>
                    <a:pt x="20718" y="1014404"/>
                  </a:lnTo>
                  <a:lnTo>
                    <a:pt x="44694" y="1049953"/>
                  </a:lnTo>
                  <a:lnTo>
                    <a:pt x="76041" y="1078985"/>
                  </a:lnTo>
                  <a:lnTo>
                    <a:pt x="113478" y="1100220"/>
                  </a:lnTo>
                  <a:lnTo>
                    <a:pt x="155724" y="1112377"/>
                  </a:lnTo>
                  <a:lnTo>
                    <a:pt x="185927" y="1114805"/>
                  </a:lnTo>
                  <a:lnTo>
                    <a:pt x="1533143" y="1114805"/>
                  </a:lnTo>
                  <a:lnTo>
                    <a:pt x="1577884" y="1109413"/>
                  </a:lnTo>
                  <a:lnTo>
                    <a:pt x="1618670" y="1094087"/>
                  </a:lnTo>
                  <a:lnTo>
                    <a:pt x="1654219" y="1070111"/>
                  </a:lnTo>
                  <a:lnTo>
                    <a:pt x="1683251" y="1038764"/>
                  </a:lnTo>
                  <a:lnTo>
                    <a:pt x="1704486" y="1001327"/>
                  </a:lnTo>
                  <a:lnTo>
                    <a:pt x="1716643" y="959081"/>
                  </a:lnTo>
                  <a:lnTo>
                    <a:pt x="1719071" y="928877"/>
                  </a:lnTo>
                  <a:lnTo>
                    <a:pt x="1719071" y="185927"/>
                  </a:lnTo>
                  <a:lnTo>
                    <a:pt x="1713679" y="141435"/>
                  </a:lnTo>
                  <a:lnTo>
                    <a:pt x="1698353" y="100737"/>
                  </a:lnTo>
                  <a:lnTo>
                    <a:pt x="1674377" y="65163"/>
                  </a:lnTo>
                  <a:lnTo>
                    <a:pt x="1643030" y="36039"/>
                  </a:lnTo>
                  <a:lnTo>
                    <a:pt x="1605593" y="14692"/>
                  </a:lnTo>
                  <a:lnTo>
                    <a:pt x="1563347" y="2449"/>
                  </a:lnTo>
                  <a:lnTo>
                    <a:pt x="1533143"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6" name="Google Shape;2156;p75"/>
            <p:cNvSpPr/>
            <p:nvPr/>
          </p:nvSpPr>
          <p:spPr>
            <a:xfrm>
              <a:off x="593851" y="1348994"/>
              <a:ext cx="1719580" cy="1115060"/>
            </a:xfrm>
            <a:custGeom>
              <a:rect b="b" l="l" r="r" t="t"/>
              <a:pathLst>
                <a:path extrusionOk="0" h="1115060" w="1719580">
                  <a:moveTo>
                    <a:pt x="185927" y="0"/>
                  </a:moveTo>
                  <a:lnTo>
                    <a:pt x="141187" y="5436"/>
                  </a:lnTo>
                  <a:lnTo>
                    <a:pt x="100401" y="20862"/>
                  </a:lnTo>
                  <a:lnTo>
                    <a:pt x="64852" y="44949"/>
                  </a:lnTo>
                  <a:lnTo>
                    <a:pt x="35820" y="76370"/>
                  </a:lnTo>
                  <a:lnTo>
                    <a:pt x="14585" y="113799"/>
                  </a:lnTo>
                  <a:lnTo>
                    <a:pt x="2428" y="155909"/>
                  </a:lnTo>
                  <a:lnTo>
                    <a:pt x="0" y="185927"/>
                  </a:lnTo>
                  <a:lnTo>
                    <a:pt x="0" y="928877"/>
                  </a:lnTo>
                  <a:lnTo>
                    <a:pt x="5392" y="973618"/>
                  </a:lnTo>
                  <a:lnTo>
                    <a:pt x="20718" y="1014404"/>
                  </a:lnTo>
                  <a:lnTo>
                    <a:pt x="44694" y="1049953"/>
                  </a:lnTo>
                  <a:lnTo>
                    <a:pt x="76041" y="1078985"/>
                  </a:lnTo>
                  <a:lnTo>
                    <a:pt x="113478" y="1100220"/>
                  </a:lnTo>
                  <a:lnTo>
                    <a:pt x="155724" y="1112377"/>
                  </a:lnTo>
                  <a:lnTo>
                    <a:pt x="185927" y="1114805"/>
                  </a:lnTo>
                  <a:lnTo>
                    <a:pt x="1533143" y="1114805"/>
                  </a:lnTo>
                  <a:lnTo>
                    <a:pt x="1577884" y="1109413"/>
                  </a:lnTo>
                  <a:lnTo>
                    <a:pt x="1618670" y="1094087"/>
                  </a:lnTo>
                  <a:lnTo>
                    <a:pt x="1654219" y="1070111"/>
                  </a:lnTo>
                  <a:lnTo>
                    <a:pt x="1683251" y="1038764"/>
                  </a:lnTo>
                  <a:lnTo>
                    <a:pt x="1704486" y="1001327"/>
                  </a:lnTo>
                  <a:lnTo>
                    <a:pt x="1716643" y="959081"/>
                  </a:lnTo>
                  <a:lnTo>
                    <a:pt x="1719071" y="928877"/>
                  </a:lnTo>
                  <a:lnTo>
                    <a:pt x="1719071" y="185927"/>
                  </a:lnTo>
                  <a:lnTo>
                    <a:pt x="1713679" y="141435"/>
                  </a:lnTo>
                  <a:lnTo>
                    <a:pt x="1698353" y="100737"/>
                  </a:lnTo>
                  <a:lnTo>
                    <a:pt x="1674377" y="65163"/>
                  </a:lnTo>
                  <a:lnTo>
                    <a:pt x="1643030" y="36039"/>
                  </a:lnTo>
                  <a:lnTo>
                    <a:pt x="1605593" y="14692"/>
                  </a:lnTo>
                  <a:lnTo>
                    <a:pt x="1563347" y="2449"/>
                  </a:lnTo>
                  <a:lnTo>
                    <a:pt x="1533143" y="0"/>
                  </a:lnTo>
                  <a:lnTo>
                    <a:pt x="185927"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7" name="Google Shape;2157;p75"/>
            <p:cNvSpPr/>
            <p:nvPr/>
          </p:nvSpPr>
          <p:spPr>
            <a:xfrm>
              <a:off x="734821" y="2027174"/>
              <a:ext cx="1424305" cy="353060"/>
            </a:xfrm>
            <a:custGeom>
              <a:rect b="b" l="l" r="r" t="t"/>
              <a:pathLst>
                <a:path extrusionOk="0" h="353060" w="1424305">
                  <a:moveTo>
                    <a:pt x="58673" y="0"/>
                  </a:moveTo>
                  <a:lnTo>
                    <a:pt x="20028" y="14802"/>
                  </a:lnTo>
                  <a:lnTo>
                    <a:pt x="522" y="50950"/>
                  </a:lnTo>
                  <a:lnTo>
                    <a:pt x="0" y="293369"/>
                  </a:lnTo>
                  <a:lnTo>
                    <a:pt x="1775" y="307822"/>
                  </a:lnTo>
                  <a:lnTo>
                    <a:pt x="24799" y="341764"/>
                  </a:lnTo>
                  <a:lnTo>
                    <a:pt x="1365503" y="352805"/>
                  </a:lnTo>
                  <a:lnTo>
                    <a:pt x="1379658" y="351028"/>
                  </a:lnTo>
                  <a:lnTo>
                    <a:pt x="1413181" y="327834"/>
                  </a:lnTo>
                  <a:lnTo>
                    <a:pt x="1424177" y="58673"/>
                  </a:lnTo>
                  <a:lnTo>
                    <a:pt x="1422380" y="44430"/>
                  </a:lnTo>
                  <a:lnTo>
                    <a:pt x="1399085" y="10787"/>
                  </a:lnTo>
                  <a:lnTo>
                    <a:pt x="58673"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8" name="Google Shape;2158;p75"/>
            <p:cNvSpPr/>
            <p:nvPr/>
          </p:nvSpPr>
          <p:spPr>
            <a:xfrm>
              <a:off x="734821" y="2027174"/>
              <a:ext cx="1424305" cy="353060"/>
            </a:xfrm>
            <a:custGeom>
              <a:rect b="b" l="l" r="r" t="t"/>
              <a:pathLst>
                <a:path extrusionOk="0" h="353060" w="1424305">
                  <a:moveTo>
                    <a:pt x="58673" y="0"/>
                  </a:moveTo>
                  <a:lnTo>
                    <a:pt x="20028" y="14802"/>
                  </a:lnTo>
                  <a:lnTo>
                    <a:pt x="522" y="50950"/>
                  </a:lnTo>
                  <a:lnTo>
                    <a:pt x="0" y="293369"/>
                  </a:lnTo>
                  <a:lnTo>
                    <a:pt x="1775" y="307822"/>
                  </a:lnTo>
                  <a:lnTo>
                    <a:pt x="24799" y="341764"/>
                  </a:lnTo>
                  <a:lnTo>
                    <a:pt x="1365503" y="352805"/>
                  </a:lnTo>
                  <a:lnTo>
                    <a:pt x="1379658" y="351028"/>
                  </a:lnTo>
                  <a:lnTo>
                    <a:pt x="1413181" y="327834"/>
                  </a:lnTo>
                  <a:lnTo>
                    <a:pt x="1424177" y="58673"/>
                  </a:lnTo>
                  <a:lnTo>
                    <a:pt x="1422380" y="44430"/>
                  </a:lnTo>
                  <a:lnTo>
                    <a:pt x="1399085" y="10787"/>
                  </a:lnTo>
                  <a:lnTo>
                    <a:pt x="58673"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59" name="Google Shape;2159;p75"/>
            <p:cNvSpPr/>
            <p:nvPr/>
          </p:nvSpPr>
          <p:spPr>
            <a:xfrm>
              <a:off x="520700" y="1406144"/>
              <a:ext cx="1719580" cy="1115060"/>
            </a:xfrm>
            <a:custGeom>
              <a:rect b="b" l="l" r="r" t="t"/>
              <a:pathLst>
                <a:path extrusionOk="0" h="1115060" w="1719580">
                  <a:moveTo>
                    <a:pt x="1533143" y="0"/>
                  </a:moveTo>
                  <a:lnTo>
                    <a:pt x="185927" y="0"/>
                  </a:lnTo>
                  <a:lnTo>
                    <a:pt x="170653" y="620"/>
                  </a:lnTo>
                  <a:lnTo>
                    <a:pt x="127089" y="9534"/>
                  </a:lnTo>
                  <a:lnTo>
                    <a:pt x="87907" y="27994"/>
                  </a:lnTo>
                  <a:lnTo>
                    <a:pt x="54387" y="54673"/>
                  </a:lnTo>
                  <a:lnTo>
                    <a:pt x="27812" y="88245"/>
                  </a:lnTo>
                  <a:lnTo>
                    <a:pt x="9460" y="127382"/>
                  </a:lnTo>
                  <a:lnTo>
                    <a:pt x="615" y="170757"/>
                  </a:lnTo>
                  <a:lnTo>
                    <a:pt x="0" y="185927"/>
                  </a:lnTo>
                  <a:lnTo>
                    <a:pt x="0" y="928877"/>
                  </a:lnTo>
                  <a:lnTo>
                    <a:pt x="5392" y="973618"/>
                  </a:lnTo>
                  <a:lnTo>
                    <a:pt x="20718" y="1014404"/>
                  </a:lnTo>
                  <a:lnTo>
                    <a:pt x="44694" y="1049953"/>
                  </a:lnTo>
                  <a:lnTo>
                    <a:pt x="76041" y="1078985"/>
                  </a:lnTo>
                  <a:lnTo>
                    <a:pt x="113478" y="1100220"/>
                  </a:lnTo>
                  <a:lnTo>
                    <a:pt x="155724" y="1112377"/>
                  </a:lnTo>
                  <a:lnTo>
                    <a:pt x="185927" y="1114805"/>
                  </a:lnTo>
                  <a:lnTo>
                    <a:pt x="1533143" y="1114805"/>
                  </a:lnTo>
                  <a:lnTo>
                    <a:pt x="1577884" y="1109413"/>
                  </a:lnTo>
                  <a:lnTo>
                    <a:pt x="1618670" y="1094087"/>
                  </a:lnTo>
                  <a:lnTo>
                    <a:pt x="1654219" y="1070111"/>
                  </a:lnTo>
                  <a:lnTo>
                    <a:pt x="1683251" y="1038764"/>
                  </a:lnTo>
                  <a:lnTo>
                    <a:pt x="1704486" y="1001327"/>
                  </a:lnTo>
                  <a:lnTo>
                    <a:pt x="1716643" y="959081"/>
                  </a:lnTo>
                  <a:lnTo>
                    <a:pt x="1719071" y="928877"/>
                  </a:lnTo>
                  <a:lnTo>
                    <a:pt x="1719071" y="185927"/>
                  </a:lnTo>
                  <a:lnTo>
                    <a:pt x="1713679" y="141435"/>
                  </a:lnTo>
                  <a:lnTo>
                    <a:pt x="1698353" y="100737"/>
                  </a:lnTo>
                  <a:lnTo>
                    <a:pt x="1674377" y="65163"/>
                  </a:lnTo>
                  <a:lnTo>
                    <a:pt x="1643030" y="36039"/>
                  </a:lnTo>
                  <a:lnTo>
                    <a:pt x="1605593" y="14692"/>
                  </a:lnTo>
                  <a:lnTo>
                    <a:pt x="1563347" y="2449"/>
                  </a:lnTo>
                  <a:lnTo>
                    <a:pt x="1533143"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0" name="Google Shape;2160;p75"/>
            <p:cNvSpPr/>
            <p:nvPr/>
          </p:nvSpPr>
          <p:spPr>
            <a:xfrm>
              <a:off x="520700" y="1406144"/>
              <a:ext cx="1719580" cy="1115060"/>
            </a:xfrm>
            <a:custGeom>
              <a:rect b="b" l="l" r="r" t="t"/>
              <a:pathLst>
                <a:path extrusionOk="0" h="1115060" w="1719580">
                  <a:moveTo>
                    <a:pt x="185927" y="0"/>
                  </a:moveTo>
                  <a:lnTo>
                    <a:pt x="141187" y="5436"/>
                  </a:lnTo>
                  <a:lnTo>
                    <a:pt x="100401" y="20862"/>
                  </a:lnTo>
                  <a:lnTo>
                    <a:pt x="64852" y="44949"/>
                  </a:lnTo>
                  <a:lnTo>
                    <a:pt x="35820" y="76370"/>
                  </a:lnTo>
                  <a:lnTo>
                    <a:pt x="14585" y="113799"/>
                  </a:lnTo>
                  <a:lnTo>
                    <a:pt x="2428" y="155909"/>
                  </a:lnTo>
                  <a:lnTo>
                    <a:pt x="0" y="185927"/>
                  </a:lnTo>
                  <a:lnTo>
                    <a:pt x="0" y="928877"/>
                  </a:lnTo>
                  <a:lnTo>
                    <a:pt x="5392" y="973618"/>
                  </a:lnTo>
                  <a:lnTo>
                    <a:pt x="20718" y="1014404"/>
                  </a:lnTo>
                  <a:lnTo>
                    <a:pt x="44694" y="1049953"/>
                  </a:lnTo>
                  <a:lnTo>
                    <a:pt x="76041" y="1078985"/>
                  </a:lnTo>
                  <a:lnTo>
                    <a:pt x="113478" y="1100220"/>
                  </a:lnTo>
                  <a:lnTo>
                    <a:pt x="155724" y="1112377"/>
                  </a:lnTo>
                  <a:lnTo>
                    <a:pt x="185927" y="1114805"/>
                  </a:lnTo>
                  <a:lnTo>
                    <a:pt x="1533143" y="1114805"/>
                  </a:lnTo>
                  <a:lnTo>
                    <a:pt x="1577884" y="1109413"/>
                  </a:lnTo>
                  <a:lnTo>
                    <a:pt x="1618670" y="1094087"/>
                  </a:lnTo>
                  <a:lnTo>
                    <a:pt x="1654219" y="1070111"/>
                  </a:lnTo>
                  <a:lnTo>
                    <a:pt x="1683251" y="1038764"/>
                  </a:lnTo>
                  <a:lnTo>
                    <a:pt x="1704486" y="1001327"/>
                  </a:lnTo>
                  <a:lnTo>
                    <a:pt x="1716643" y="959081"/>
                  </a:lnTo>
                  <a:lnTo>
                    <a:pt x="1719071" y="928877"/>
                  </a:lnTo>
                  <a:lnTo>
                    <a:pt x="1719071" y="185927"/>
                  </a:lnTo>
                  <a:lnTo>
                    <a:pt x="1713679" y="141435"/>
                  </a:lnTo>
                  <a:lnTo>
                    <a:pt x="1698353" y="100737"/>
                  </a:lnTo>
                  <a:lnTo>
                    <a:pt x="1674377" y="65163"/>
                  </a:lnTo>
                  <a:lnTo>
                    <a:pt x="1643030" y="36039"/>
                  </a:lnTo>
                  <a:lnTo>
                    <a:pt x="1605593" y="14692"/>
                  </a:lnTo>
                  <a:lnTo>
                    <a:pt x="1563347" y="2449"/>
                  </a:lnTo>
                  <a:lnTo>
                    <a:pt x="1533143" y="0"/>
                  </a:lnTo>
                  <a:lnTo>
                    <a:pt x="185927"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1" name="Google Shape;2161;p75"/>
            <p:cNvSpPr/>
            <p:nvPr/>
          </p:nvSpPr>
          <p:spPr>
            <a:xfrm>
              <a:off x="677671" y="2084324"/>
              <a:ext cx="1424305" cy="353060"/>
            </a:xfrm>
            <a:custGeom>
              <a:rect b="b" l="l" r="r" t="t"/>
              <a:pathLst>
                <a:path extrusionOk="0" h="353060" w="1424305">
                  <a:moveTo>
                    <a:pt x="58673" y="0"/>
                  </a:moveTo>
                  <a:lnTo>
                    <a:pt x="20028" y="14802"/>
                  </a:lnTo>
                  <a:lnTo>
                    <a:pt x="522" y="50950"/>
                  </a:lnTo>
                  <a:lnTo>
                    <a:pt x="0" y="293369"/>
                  </a:lnTo>
                  <a:lnTo>
                    <a:pt x="1775" y="307822"/>
                  </a:lnTo>
                  <a:lnTo>
                    <a:pt x="24799" y="341764"/>
                  </a:lnTo>
                  <a:lnTo>
                    <a:pt x="1365503" y="352805"/>
                  </a:lnTo>
                  <a:lnTo>
                    <a:pt x="1379658" y="351028"/>
                  </a:lnTo>
                  <a:lnTo>
                    <a:pt x="1413181" y="327834"/>
                  </a:lnTo>
                  <a:lnTo>
                    <a:pt x="1424177" y="58673"/>
                  </a:lnTo>
                  <a:lnTo>
                    <a:pt x="1422380" y="44430"/>
                  </a:lnTo>
                  <a:lnTo>
                    <a:pt x="1399085" y="10787"/>
                  </a:lnTo>
                  <a:lnTo>
                    <a:pt x="58673"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2" name="Google Shape;2162;p75"/>
            <p:cNvSpPr/>
            <p:nvPr/>
          </p:nvSpPr>
          <p:spPr>
            <a:xfrm>
              <a:off x="677671" y="2084324"/>
              <a:ext cx="1424305" cy="353060"/>
            </a:xfrm>
            <a:custGeom>
              <a:rect b="b" l="l" r="r" t="t"/>
              <a:pathLst>
                <a:path extrusionOk="0" h="353060" w="1424305">
                  <a:moveTo>
                    <a:pt x="58673" y="0"/>
                  </a:moveTo>
                  <a:lnTo>
                    <a:pt x="20028" y="14802"/>
                  </a:lnTo>
                  <a:lnTo>
                    <a:pt x="522" y="50950"/>
                  </a:lnTo>
                  <a:lnTo>
                    <a:pt x="0" y="293369"/>
                  </a:lnTo>
                  <a:lnTo>
                    <a:pt x="1775" y="307822"/>
                  </a:lnTo>
                  <a:lnTo>
                    <a:pt x="24799" y="341764"/>
                  </a:lnTo>
                  <a:lnTo>
                    <a:pt x="1365503" y="352805"/>
                  </a:lnTo>
                  <a:lnTo>
                    <a:pt x="1379658" y="351028"/>
                  </a:lnTo>
                  <a:lnTo>
                    <a:pt x="1413181" y="327834"/>
                  </a:lnTo>
                  <a:lnTo>
                    <a:pt x="1424177" y="58673"/>
                  </a:lnTo>
                  <a:lnTo>
                    <a:pt x="1422380" y="44430"/>
                  </a:lnTo>
                  <a:lnTo>
                    <a:pt x="1399085" y="10787"/>
                  </a:lnTo>
                  <a:lnTo>
                    <a:pt x="58673"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3" name="Google Shape;2163;p75"/>
            <p:cNvSpPr/>
            <p:nvPr/>
          </p:nvSpPr>
          <p:spPr>
            <a:xfrm>
              <a:off x="614425" y="4358894"/>
              <a:ext cx="1583055" cy="353060"/>
            </a:xfrm>
            <a:custGeom>
              <a:rect b="b" l="l" r="r" t="t"/>
              <a:pathLst>
                <a:path extrusionOk="0" h="353060" w="1583055">
                  <a:moveTo>
                    <a:pt x="58673" y="0"/>
                  </a:moveTo>
                  <a:lnTo>
                    <a:pt x="19921" y="14697"/>
                  </a:lnTo>
                  <a:lnTo>
                    <a:pt x="583" y="50977"/>
                  </a:lnTo>
                  <a:lnTo>
                    <a:pt x="0" y="294131"/>
                  </a:lnTo>
                  <a:lnTo>
                    <a:pt x="1752" y="308375"/>
                  </a:lnTo>
                  <a:lnTo>
                    <a:pt x="24760" y="342018"/>
                  </a:lnTo>
                  <a:lnTo>
                    <a:pt x="1523999" y="352805"/>
                  </a:lnTo>
                  <a:lnTo>
                    <a:pt x="1538243" y="351008"/>
                  </a:lnTo>
                  <a:lnTo>
                    <a:pt x="1571886" y="327713"/>
                  </a:lnTo>
                  <a:lnTo>
                    <a:pt x="1582673" y="59435"/>
                  </a:lnTo>
                  <a:lnTo>
                    <a:pt x="1580898" y="44983"/>
                  </a:lnTo>
                  <a:lnTo>
                    <a:pt x="1557874" y="11041"/>
                  </a:lnTo>
                  <a:lnTo>
                    <a:pt x="58673"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4" name="Google Shape;2164;p75"/>
            <p:cNvSpPr/>
            <p:nvPr/>
          </p:nvSpPr>
          <p:spPr>
            <a:xfrm>
              <a:off x="614425" y="4358894"/>
              <a:ext cx="1583055" cy="353060"/>
            </a:xfrm>
            <a:custGeom>
              <a:rect b="b" l="l" r="r" t="t"/>
              <a:pathLst>
                <a:path extrusionOk="0" h="353060" w="1583055">
                  <a:moveTo>
                    <a:pt x="58673" y="0"/>
                  </a:moveTo>
                  <a:lnTo>
                    <a:pt x="19921" y="14697"/>
                  </a:lnTo>
                  <a:lnTo>
                    <a:pt x="583" y="50977"/>
                  </a:lnTo>
                  <a:lnTo>
                    <a:pt x="0" y="294131"/>
                  </a:lnTo>
                  <a:lnTo>
                    <a:pt x="1752" y="308375"/>
                  </a:lnTo>
                  <a:lnTo>
                    <a:pt x="24760" y="342018"/>
                  </a:lnTo>
                  <a:lnTo>
                    <a:pt x="1523999" y="352805"/>
                  </a:lnTo>
                  <a:lnTo>
                    <a:pt x="1538243" y="351008"/>
                  </a:lnTo>
                  <a:lnTo>
                    <a:pt x="1571886" y="327713"/>
                  </a:lnTo>
                  <a:lnTo>
                    <a:pt x="1582673" y="59435"/>
                  </a:lnTo>
                  <a:lnTo>
                    <a:pt x="1580898" y="44983"/>
                  </a:lnTo>
                  <a:lnTo>
                    <a:pt x="1557874" y="11041"/>
                  </a:lnTo>
                  <a:lnTo>
                    <a:pt x="58673"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5" name="Google Shape;2165;p75"/>
            <p:cNvSpPr/>
            <p:nvPr/>
          </p:nvSpPr>
          <p:spPr>
            <a:xfrm>
              <a:off x="599947" y="3833876"/>
              <a:ext cx="1578610" cy="441325"/>
            </a:xfrm>
            <a:custGeom>
              <a:rect b="b" l="l" r="r" t="t"/>
              <a:pathLst>
                <a:path extrusionOk="0" h="441325" w="1578610">
                  <a:moveTo>
                    <a:pt x="73913" y="0"/>
                  </a:moveTo>
                  <a:lnTo>
                    <a:pt x="33262" y="11957"/>
                  </a:lnTo>
                  <a:lnTo>
                    <a:pt x="6555" y="42884"/>
                  </a:lnTo>
                  <a:lnTo>
                    <a:pt x="0" y="368045"/>
                  </a:lnTo>
                  <a:lnTo>
                    <a:pt x="1421" y="382455"/>
                  </a:lnTo>
                  <a:lnTo>
                    <a:pt x="20614" y="418844"/>
                  </a:lnTo>
                  <a:lnTo>
                    <a:pt x="56602" y="439204"/>
                  </a:lnTo>
                  <a:lnTo>
                    <a:pt x="1504187" y="441197"/>
                  </a:lnTo>
                  <a:lnTo>
                    <a:pt x="1518843" y="439777"/>
                  </a:lnTo>
                  <a:lnTo>
                    <a:pt x="1555646" y="420672"/>
                  </a:lnTo>
                  <a:lnTo>
                    <a:pt x="1576106" y="385071"/>
                  </a:lnTo>
                  <a:lnTo>
                    <a:pt x="1578101" y="73151"/>
                  </a:lnTo>
                  <a:lnTo>
                    <a:pt x="1576680" y="58742"/>
                  </a:lnTo>
                  <a:lnTo>
                    <a:pt x="1557487" y="22353"/>
                  </a:lnTo>
                  <a:lnTo>
                    <a:pt x="1521499" y="1993"/>
                  </a:lnTo>
                  <a:lnTo>
                    <a:pt x="73913"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6" name="Google Shape;2166;p75"/>
            <p:cNvSpPr/>
            <p:nvPr/>
          </p:nvSpPr>
          <p:spPr>
            <a:xfrm>
              <a:off x="599947" y="3833876"/>
              <a:ext cx="1578610" cy="441325"/>
            </a:xfrm>
            <a:custGeom>
              <a:rect b="b" l="l" r="r" t="t"/>
              <a:pathLst>
                <a:path extrusionOk="0" h="441325" w="1578610">
                  <a:moveTo>
                    <a:pt x="73913" y="0"/>
                  </a:moveTo>
                  <a:lnTo>
                    <a:pt x="33262" y="11957"/>
                  </a:lnTo>
                  <a:lnTo>
                    <a:pt x="6555" y="42884"/>
                  </a:lnTo>
                  <a:lnTo>
                    <a:pt x="0" y="368045"/>
                  </a:lnTo>
                  <a:lnTo>
                    <a:pt x="1421" y="382455"/>
                  </a:lnTo>
                  <a:lnTo>
                    <a:pt x="20614" y="418844"/>
                  </a:lnTo>
                  <a:lnTo>
                    <a:pt x="56602" y="439204"/>
                  </a:lnTo>
                  <a:lnTo>
                    <a:pt x="1504187" y="441197"/>
                  </a:lnTo>
                  <a:lnTo>
                    <a:pt x="1518843" y="439777"/>
                  </a:lnTo>
                  <a:lnTo>
                    <a:pt x="1555646" y="420672"/>
                  </a:lnTo>
                  <a:lnTo>
                    <a:pt x="1576106" y="385071"/>
                  </a:lnTo>
                  <a:lnTo>
                    <a:pt x="1578101" y="73151"/>
                  </a:lnTo>
                  <a:lnTo>
                    <a:pt x="1576680" y="58742"/>
                  </a:lnTo>
                  <a:lnTo>
                    <a:pt x="1557487" y="22353"/>
                  </a:lnTo>
                  <a:lnTo>
                    <a:pt x="1521499" y="1993"/>
                  </a:lnTo>
                  <a:lnTo>
                    <a:pt x="73913"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7" name="Google Shape;2167;p75"/>
            <p:cNvSpPr/>
            <p:nvPr/>
          </p:nvSpPr>
          <p:spPr>
            <a:xfrm>
              <a:off x="520700" y="5006594"/>
              <a:ext cx="1719580" cy="838200"/>
            </a:xfrm>
            <a:custGeom>
              <a:rect b="b" l="l" r="r" t="t"/>
              <a:pathLst>
                <a:path extrusionOk="0" h="838200" w="1719580">
                  <a:moveTo>
                    <a:pt x="139445" y="0"/>
                  </a:moveTo>
                  <a:lnTo>
                    <a:pt x="96916" y="6689"/>
                  </a:lnTo>
                  <a:lnTo>
                    <a:pt x="59672" y="25339"/>
                  </a:lnTo>
                  <a:lnTo>
                    <a:pt x="29772" y="53826"/>
                  </a:lnTo>
                  <a:lnTo>
                    <a:pt x="9278" y="90023"/>
                  </a:lnTo>
                  <a:lnTo>
                    <a:pt x="249" y="131805"/>
                  </a:lnTo>
                  <a:lnTo>
                    <a:pt x="0" y="698753"/>
                  </a:lnTo>
                  <a:lnTo>
                    <a:pt x="764" y="713429"/>
                  </a:lnTo>
                  <a:lnTo>
                    <a:pt x="11618" y="754527"/>
                  </a:lnTo>
                  <a:lnTo>
                    <a:pt x="33695" y="789612"/>
                  </a:lnTo>
                  <a:lnTo>
                    <a:pt x="64920" y="816608"/>
                  </a:lnTo>
                  <a:lnTo>
                    <a:pt x="103214" y="833438"/>
                  </a:lnTo>
                  <a:lnTo>
                    <a:pt x="1579625" y="838199"/>
                  </a:lnTo>
                  <a:lnTo>
                    <a:pt x="1594301" y="837435"/>
                  </a:lnTo>
                  <a:lnTo>
                    <a:pt x="1635399" y="826581"/>
                  </a:lnTo>
                  <a:lnTo>
                    <a:pt x="1670484" y="804504"/>
                  </a:lnTo>
                  <a:lnTo>
                    <a:pt x="1697480" y="773279"/>
                  </a:lnTo>
                  <a:lnTo>
                    <a:pt x="1714310" y="734985"/>
                  </a:lnTo>
                  <a:lnTo>
                    <a:pt x="1719071" y="140207"/>
                  </a:lnTo>
                  <a:lnTo>
                    <a:pt x="1718311" y="125562"/>
                  </a:lnTo>
                  <a:lnTo>
                    <a:pt x="1707514" y="84449"/>
                  </a:lnTo>
                  <a:lnTo>
                    <a:pt x="1685547" y="49226"/>
                  </a:lnTo>
                  <a:lnTo>
                    <a:pt x="1654470" y="22017"/>
                  </a:lnTo>
                  <a:lnTo>
                    <a:pt x="1616343" y="4948"/>
                  </a:lnTo>
                  <a:lnTo>
                    <a:pt x="139445"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8" name="Google Shape;2168;p75"/>
            <p:cNvSpPr/>
            <p:nvPr/>
          </p:nvSpPr>
          <p:spPr>
            <a:xfrm>
              <a:off x="520700" y="5006594"/>
              <a:ext cx="1719580" cy="838200"/>
            </a:xfrm>
            <a:custGeom>
              <a:rect b="b" l="l" r="r" t="t"/>
              <a:pathLst>
                <a:path extrusionOk="0" h="838200" w="1719580">
                  <a:moveTo>
                    <a:pt x="139445" y="0"/>
                  </a:moveTo>
                  <a:lnTo>
                    <a:pt x="96916" y="6689"/>
                  </a:lnTo>
                  <a:lnTo>
                    <a:pt x="59672" y="25339"/>
                  </a:lnTo>
                  <a:lnTo>
                    <a:pt x="29772" y="53826"/>
                  </a:lnTo>
                  <a:lnTo>
                    <a:pt x="9278" y="90023"/>
                  </a:lnTo>
                  <a:lnTo>
                    <a:pt x="249" y="131805"/>
                  </a:lnTo>
                  <a:lnTo>
                    <a:pt x="0" y="698753"/>
                  </a:lnTo>
                  <a:lnTo>
                    <a:pt x="764" y="713429"/>
                  </a:lnTo>
                  <a:lnTo>
                    <a:pt x="11618" y="754527"/>
                  </a:lnTo>
                  <a:lnTo>
                    <a:pt x="33695" y="789612"/>
                  </a:lnTo>
                  <a:lnTo>
                    <a:pt x="64920" y="816608"/>
                  </a:lnTo>
                  <a:lnTo>
                    <a:pt x="103214" y="833438"/>
                  </a:lnTo>
                  <a:lnTo>
                    <a:pt x="1579625" y="838199"/>
                  </a:lnTo>
                  <a:lnTo>
                    <a:pt x="1594301" y="837435"/>
                  </a:lnTo>
                  <a:lnTo>
                    <a:pt x="1635399" y="826581"/>
                  </a:lnTo>
                  <a:lnTo>
                    <a:pt x="1670484" y="804504"/>
                  </a:lnTo>
                  <a:lnTo>
                    <a:pt x="1697480" y="773279"/>
                  </a:lnTo>
                  <a:lnTo>
                    <a:pt x="1714310" y="734985"/>
                  </a:lnTo>
                  <a:lnTo>
                    <a:pt x="1719071" y="140207"/>
                  </a:lnTo>
                  <a:lnTo>
                    <a:pt x="1718311" y="125562"/>
                  </a:lnTo>
                  <a:lnTo>
                    <a:pt x="1707514" y="84449"/>
                  </a:lnTo>
                  <a:lnTo>
                    <a:pt x="1685547" y="49226"/>
                  </a:lnTo>
                  <a:lnTo>
                    <a:pt x="1654470" y="22017"/>
                  </a:lnTo>
                  <a:lnTo>
                    <a:pt x="1616343" y="4948"/>
                  </a:lnTo>
                  <a:lnTo>
                    <a:pt x="139445" y="0"/>
                  </a:lnTo>
                  <a:close/>
                </a:path>
              </a:pathLst>
            </a:custGeom>
            <a:noFill/>
            <a:ln cap="flat" cmpd="sng" w="3807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69" name="Google Shape;2169;p75"/>
            <p:cNvSpPr/>
            <p:nvPr/>
          </p:nvSpPr>
          <p:spPr>
            <a:xfrm>
              <a:off x="1099819" y="5154421"/>
              <a:ext cx="473201" cy="4381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0" name="Google Shape;2170;p75"/>
            <p:cNvSpPr/>
            <p:nvPr/>
          </p:nvSpPr>
          <p:spPr>
            <a:xfrm>
              <a:off x="623570" y="2714498"/>
              <a:ext cx="1649730" cy="539750"/>
            </a:xfrm>
            <a:custGeom>
              <a:rect b="b" l="l" r="r" t="t"/>
              <a:pathLst>
                <a:path extrusionOk="0" h="539750" w="1649730">
                  <a:moveTo>
                    <a:pt x="89915" y="0"/>
                  </a:moveTo>
                  <a:lnTo>
                    <a:pt x="48698" y="10036"/>
                  </a:lnTo>
                  <a:lnTo>
                    <a:pt x="17447" y="36784"/>
                  </a:lnTo>
                  <a:lnTo>
                    <a:pt x="1206" y="75201"/>
                  </a:lnTo>
                  <a:lnTo>
                    <a:pt x="0" y="89728"/>
                  </a:lnTo>
                  <a:lnTo>
                    <a:pt x="15" y="449770"/>
                  </a:lnTo>
                  <a:lnTo>
                    <a:pt x="10036" y="491133"/>
                  </a:lnTo>
                  <a:lnTo>
                    <a:pt x="36783" y="522268"/>
                  </a:lnTo>
                  <a:lnTo>
                    <a:pt x="75200" y="538310"/>
                  </a:lnTo>
                  <a:lnTo>
                    <a:pt x="89728" y="539495"/>
                  </a:lnTo>
                  <a:lnTo>
                    <a:pt x="1559816" y="539495"/>
                  </a:lnTo>
                  <a:lnTo>
                    <a:pt x="1601031" y="529603"/>
                  </a:lnTo>
                  <a:lnTo>
                    <a:pt x="1632281" y="503040"/>
                  </a:lnTo>
                  <a:lnTo>
                    <a:pt x="1648522" y="464481"/>
                  </a:lnTo>
                  <a:lnTo>
                    <a:pt x="1649729" y="449770"/>
                  </a:lnTo>
                  <a:lnTo>
                    <a:pt x="1649714" y="89728"/>
                  </a:lnTo>
                  <a:lnTo>
                    <a:pt x="1639693" y="48698"/>
                  </a:lnTo>
                  <a:lnTo>
                    <a:pt x="1612945" y="17447"/>
                  </a:lnTo>
                  <a:lnTo>
                    <a:pt x="1574528" y="1206"/>
                  </a:lnTo>
                  <a:lnTo>
                    <a:pt x="89915"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1" name="Google Shape;2171;p75"/>
            <p:cNvSpPr/>
            <p:nvPr/>
          </p:nvSpPr>
          <p:spPr>
            <a:xfrm>
              <a:off x="623569" y="2714498"/>
              <a:ext cx="1649730" cy="539750"/>
            </a:xfrm>
            <a:custGeom>
              <a:rect b="b" l="l" r="r" t="t"/>
              <a:pathLst>
                <a:path extrusionOk="0" h="539750" w="1649730">
                  <a:moveTo>
                    <a:pt x="89915" y="0"/>
                  </a:moveTo>
                  <a:lnTo>
                    <a:pt x="48698" y="10036"/>
                  </a:lnTo>
                  <a:lnTo>
                    <a:pt x="17447" y="36784"/>
                  </a:lnTo>
                  <a:lnTo>
                    <a:pt x="1206" y="75201"/>
                  </a:lnTo>
                  <a:lnTo>
                    <a:pt x="0" y="449579"/>
                  </a:lnTo>
                  <a:lnTo>
                    <a:pt x="1177" y="464300"/>
                  </a:lnTo>
                  <a:lnTo>
                    <a:pt x="17344" y="502900"/>
                  </a:lnTo>
                  <a:lnTo>
                    <a:pt x="48542" y="529523"/>
                  </a:lnTo>
                  <a:lnTo>
                    <a:pt x="89728" y="539495"/>
                  </a:lnTo>
                  <a:lnTo>
                    <a:pt x="1559813" y="539495"/>
                  </a:lnTo>
                  <a:lnTo>
                    <a:pt x="1574349" y="538339"/>
                  </a:lnTo>
                  <a:lnTo>
                    <a:pt x="1612804" y="522370"/>
                  </a:lnTo>
                  <a:lnTo>
                    <a:pt x="1639612" y="491289"/>
                  </a:lnTo>
                  <a:lnTo>
                    <a:pt x="1649729" y="449770"/>
                  </a:lnTo>
                  <a:lnTo>
                    <a:pt x="1649729" y="89915"/>
                  </a:lnTo>
                  <a:lnTo>
                    <a:pt x="1648552" y="75380"/>
                  </a:lnTo>
                  <a:lnTo>
                    <a:pt x="1632385" y="36924"/>
                  </a:lnTo>
                  <a:lnTo>
                    <a:pt x="1601187" y="10117"/>
                  </a:lnTo>
                  <a:lnTo>
                    <a:pt x="1560001" y="0"/>
                  </a:lnTo>
                  <a:lnTo>
                    <a:pt x="89915" y="0"/>
                  </a:lnTo>
                  <a:close/>
                </a:path>
              </a:pathLst>
            </a:custGeom>
            <a:noFill/>
            <a:ln cap="flat" cmpd="sng" w="952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2" name="Google Shape;2172;p75"/>
            <p:cNvSpPr txBox="1"/>
            <p:nvPr/>
          </p:nvSpPr>
          <p:spPr>
            <a:xfrm>
              <a:off x="908051" y="4372051"/>
              <a:ext cx="995680" cy="336550"/>
            </a:xfrm>
            <a:prstGeom prst="rect">
              <a:avLst/>
            </a:prstGeom>
            <a:noFill/>
            <a:ln>
              <a:noFill/>
            </a:ln>
          </p:spPr>
          <p:txBody>
            <a:bodyPr anchorCtr="0" anchor="t" bIns="0" lIns="0" spcFirstLastPara="1" rIns="0" wrap="square" tIns="0">
              <a:spAutoFit/>
            </a:bodyPr>
            <a:lstStyle/>
            <a:p>
              <a:pPr indent="175895" lvl="0" marL="12700" marR="5080" rtl="0" algn="l">
                <a:lnSpc>
                  <a:spcPct val="104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Physical Device Driver</a:t>
              </a:r>
              <a:endParaRPr b="0" i="0" sz="1200" u="none" cap="none" strike="noStrike">
                <a:solidFill>
                  <a:schemeClr val="dk1"/>
                </a:solidFill>
                <a:latin typeface="Arial"/>
                <a:ea typeface="Arial"/>
                <a:cs typeface="Arial"/>
                <a:sym typeface="Arial"/>
              </a:endParaRPr>
            </a:p>
          </p:txBody>
        </p:sp>
        <p:sp>
          <p:nvSpPr>
            <p:cNvPr id="2173" name="Google Shape;2173;p75"/>
            <p:cNvSpPr txBox="1"/>
            <p:nvPr/>
          </p:nvSpPr>
          <p:spPr>
            <a:xfrm>
              <a:off x="792227" y="5621732"/>
              <a:ext cx="1174750" cy="18466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Physical Device</a:t>
              </a:r>
              <a:endParaRPr b="0" i="0" sz="1200" u="none" cap="none" strike="noStrike">
                <a:solidFill>
                  <a:schemeClr val="dk1"/>
                </a:solidFill>
                <a:latin typeface="Arial"/>
                <a:ea typeface="Arial"/>
                <a:cs typeface="Arial"/>
                <a:sym typeface="Arial"/>
              </a:endParaRPr>
            </a:p>
          </p:txBody>
        </p:sp>
        <p:sp>
          <p:nvSpPr>
            <p:cNvPr id="2174" name="Google Shape;2174;p75"/>
            <p:cNvSpPr/>
            <p:nvPr/>
          </p:nvSpPr>
          <p:spPr>
            <a:xfrm>
              <a:off x="1188974" y="2721355"/>
              <a:ext cx="402512" cy="36804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5" name="Google Shape;2175;p75"/>
            <p:cNvSpPr/>
            <p:nvPr/>
          </p:nvSpPr>
          <p:spPr>
            <a:xfrm>
              <a:off x="1301750" y="2339594"/>
              <a:ext cx="114300" cy="381000"/>
            </a:xfrm>
            <a:custGeom>
              <a:rect b="b" l="l" r="r" t="t"/>
              <a:pathLst>
                <a:path extrusionOk="0" h="381000" w="114300">
                  <a:moveTo>
                    <a:pt x="38099" y="266699"/>
                  </a:moveTo>
                  <a:lnTo>
                    <a:pt x="0" y="266699"/>
                  </a:lnTo>
                  <a:lnTo>
                    <a:pt x="57149" y="380999"/>
                  </a:lnTo>
                  <a:lnTo>
                    <a:pt x="104774" y="285749"/>
                  </a:lnTo>
                  <a:lnTo>
                    <a:pt x="38099" y="285749"/>
                  </a:lnTo>
                  <a:lnTo>
                    <a:pt x="38099" y="266699"/>
                  </a:lnTo>
                  <a:close/>
                </a:path>
                <a:path extrusionOk="0" h="381000" w="114300">
                  <a:moveTo>
                    <a:pt x="76199" y="95249"/>
                  </a:moveTo>
                  <a:lnTo>
                    <a:pt x="38099" y="95249"/>
                  </a:lnTo>
                  <a:lnTo>
                    <a:pt x="38099" y="285749"/>
                  </a:lnTo>
                  <a:lnTo>
                    <a:pt x="76199" y="285749"/>
                  </a:lnTo>
                  <a:lnTo>
                    <a:pt x="76199" y="95249"/>
                  </a:lnTo>
                  <a:close/>
                </a:path>
                <a:path extrusionOk="0" h="381000" w="114300">
                  <a:moveTo>
                    <a:pt x="114299" y="266699"/>
                  </a:moveTo>
                  <a:lnTo>
                    <a:pt x="76199" y="266699"/>
                  </a:lnTo>
                  <a:lnTo>
                    <a:pt x="76199" y="285749"/>
                  </a:lnTo>
                  <a:lnTo>
                    <a:pt x="104774" y="285749"/>
                  </a:lnTo>
                  <a:lnTo>
                    <a:pt x="114299" y="266699"/>
                  </a:lnTo>
                  <a:close/>
                </a:path>
                <a:path extrusionOk="0" h="381000" w="114300">
                  <a:moveTo>
                    <a:pt x="57149" y="0"/>
                  </a:moveTo>
                  <a:lnTo>
                    <a:pt x="0" y="114299"/>
                  </a:lnTo>
                  <a:lnTo>
                    <a:pt x="38099" y="114299"/>
                  </a:lnTo>
                  <a:lnTo>
                    <a:pt x="38099" y="95249"/>
                  </a:lnTo>
                  <a:lnTo>
                    <a:pt x="104774" y="95249"/>
                  </a:lnTo>
                  <a:lnTo>
                    <a:pt x="57149" y="0"/>
                  </a:lnTo>
                  <a:close/>
                </a:path>
                <a:path extrusionOk="0" h="381000" w="114300">
                  <a:moveTo>
                    <a:pt x="104774" y="95249"/>
                  </a:moveTo>
                  <a:lnTo>
                    <a:pt x="76199" y="95249"/>
                  </a:lnTo>
                  <a:lnTo>
                    <a:pt x="76199" y="114299"/>
                  </a:lnTo>
                  <a:lnTo>
                    <a:pt x="114299" y="114299"/>
                  </a:lnTo>
                  <a:lnTo>
                    <a:pt x="104774" y="95249"/>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6" name="Google Shape;2176;p75"/>
            <p:cNvSpPr/>
            <p:nvPr/>
          </p:nvSpPr>
          <p:spPr>
            <a:xfrm>
              <a:off x="1301750" y="4711700"/>
              <a:ext cx="114300" cy="381000"/>
            </a:xfrm>
            <a:custGeom>
              <a:rect b="b" l="l" r="r" t="t"/>
              <a:pathLst>
                <a:path extrusionOk="0" h="381000" w="114300">
                  <a:moveTo>
                    <a:pt x="38099" y="266699"/>
                  </a:moveTo>
                  <a:lnTo>
                    <a:pt x="0" y="266699"/>
                  </a:lnTo>
                  <a:lnTo>
                    <a:pt x="57149" y="380999"/>
                  </a:lnTo>
                  <a:lnTo>
                    <a:pt x="104774" y="285749"/>
                  </a:lnTo>
                  <a:lnTo>
                    <a:pt x="38099" y="285749"/>
                  </a:lnTo>
                  <a:lnTo>
                    <a:pt x="38099" y="266699"/>
                  </a:lnTo>
                  <a:close/>
                </a:path>
                <a:path extrusionOk="0" h="381000" w="114300">
                  <a:moveTo>
                    <a:pt x="76199" y="95249"/>
                  </a:moveTo>
                  <a:lnTo>
                    <a:pt x="38099" y="95249"/>
                  </a:lnTo>
                  <a:lnTo>
                    <a:pt x="38099" y="285749"/>
                  </a:lnTo>
                  <a:lnTo>
                    <a:pt x="76199" y="285749"/>
                  </a:lnTo>
                  <a:lnTo>
                    <a:pt x="76199" y="95249"/>
                  </a:lnTo>
                  <a:close/>
                </a:path>
                <a:path extrusionOk="0" h="381000" w="114300">
                  <a:moveTo>
                    <a:pt x="114299" y="266699"/>
                  </a:moveTo>
                  <a:lnTo>
                    <a:pt x="76199" y="266699"/>
                  </a:lnTo>
                  <a:lnTo>
                    <a:pt x="76199" y="285749"/>
                  </a:lnTo>
                  <a:lnTo>
                    <a:pt x="104774" y="285749"/>
                  </a:lnTo>
                  <a:lnTo>
                    <a:pt x="114299" y="266699"/>
                  </a:lnTo>
                  <a:close/>
                </a:path>
                <a:path extrusionOk="0" h="381000" w="114300">
                  <a:moveTo>
                    <a:pt x="57149" y="0"/>
                  </a:moveTo>
                  <a:lnTo>
                    <a:pt x="0" y="114299"/>
                  </a:lnTo>
                  <a:lnTo>
                    <a:pt x="38099" y="114299"/>
                  </a:lnTo>
                  <a:lnTo>
                    <a:pt x="38099" y="95249"/>
                  </a:lnTo>
                  <a:lnTo>
                    <a:pt x="104774" y="95249"/>
                  </a:lnTo>
                  <a:lnTo>
                    <a:pt x="57149" y="0"/>
                  </a:lnTo>
                  <a:close/>
                </a:path>
                <a:path extrusionOk="0" h="381000" w="114300">
                  <a:moveTo>
                    <a:pt x="104774" y="95249"/>
                  </a:moveTo>
                  <a:lnTo>
                    <a:pt x="76199" y="95249"/>
                  </a:lnTo>
                  <a:lnTo>
                    <a:pt x="76199" y="114299"/>
                  </a:lnTo>
                  <a:lnTo>
                    <a:pt x="114299" y="114299"/>
                  </a:lnTo>
                  <a:lnTo>
                    <a:pt x="104774" y="95249"/>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77" name="Google Shape;2177;p75"/>
            <p:cNvSpPr txBox="1"/>
            <p:nvPr/>
          </p:nvSpPr>
          <p:spPr>
            <a:xfrm>
              <a:off x="892049" y="1520081"/>
              <a:ext cx="995680" cy="969496"/>
            </a:xfrm>
            <a:prstGeom prst="rect">
              <a:avLst/>
            </a:prstGeom>
            <a:noFill/>
            <a:ln>
              <a:noFill/>
            </a:ln>
          </p:spPr>
          <p:txBody>
            <a:bodyPr anchorCtr="0" anchor="t" bIns="0" lIns="0" spcFirstLastPara="1" rIns="0" wrap="square" tIns="0">
              <a:spAutoFit/>
            </a:bodyPr>
            <a:lstStyle/>
            <a:p>
              <a:pPr indent="-142875" lvl="0" marL="260350" marR="0" rtl="0" algn="l">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Guest OS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50"/>
                </a:spcBef>
                <a:spcAft>
                  <a:spcPts val="0"/>
                </a:spcAft>
                <a:buClr>
                  <a:schemeClr val="dk1"/>
                </a:buClr>
                <a:buSzPts val="1250"/>
                <a:buFont typeface="Calibri"/>
                <a:buNone/>
              </a:pPr>
              <a:r>
                <a:t/>
              </a:r>
              <a:endParaRPr b="0" i="0" sz="1250" u="none" cap="none" strike="noStrike">
                <a:solidFill>
                  <a:schemeClr val="dk1"/>
                </a:solidFill>
                <a:latin typeface="Arial"/>
                <a:ea typeface="Arial"/>
                <a:cs typeface="Arial"/>
                <a:sym typeface="Arial"/>
              </a:endParaRPr>
            </a:p>
            <a:p>
              <a:pPr indent="247650" lvl="0" marL="12700" marR="5080" rtl="0" algn="l">
                <a:lnSpc>
                  <a:spcPct val="104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Guest Device Driver</a:t>
              </a:r>
              <a:endParaRPr b="0" i="0" sz="1200" u="none" cap="none" strike="noStrike">
                <a:solidFill>
                  <a:schemeClr val="dk1"/>
                </a:solidFill>
                <a:latin typeface="Arial"/>
                <a:ea typeface="Arial"/>
                <a:cs typeface="Arial"/>
                <a:sym typeface="Arial"/>
              </a:endParaRPr>
            </a:p>
          </p:txBody>
        </p:sp>
        <p:sp>
          <p:nvSpPr>
            <p:cNvPr id="2178" name="Google Shape;2178;p75"/>
            <p:cNvSpPr txBox="1"/>
            <p:nvPr/>
          </p:nvSpPr>
          <p:spPr>
            <a:xfrm>
              <a:off x="655065" y="3968953"/>
              <a:ext cx="1511300" cy="18466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Hypervisor I/O Stack</a:t>
              </a:r>
              <a:endParaRPr b="0" i="0" sz="1200" u="none" cap="none" strike="noStrike">
                <a:solidFill>
                  <a:schemeClr val="dk1"/>
                </a:solidFill>
                <a:latin typeface="Arial"/>
                <a:ea typeface="Arial"/>
                <a:cs typeface="Arial"/>
                <a:sym typeface="Arial"/>
              </a:endParaRPr>
            </a:p>
          </p:txBody>
        </p:sp>
        <p:sp>
          <p:nvSpPr>
            <p:cNvPr id="2179" name="Google Shape;2179;p75"/>
            <p:cNvSpPr/>
            <p:nvPr/>
          </p:nvSpPr>
          <p:spPr>
            <a:xfrm>
              <a:off x="1301750" y="3253994"/>
              <a:ext cx="114300" cy="619760"/>
            </a:xfrm>
            <a:custGeom>
              <a:rect b="b" l="l" r="r" t="t"/>
              <a:pathLst>
                <a:path extrusionOk="0" h="619760" w="114300">
                  <a:moveTo>
                    <a:pt x="38099" y="505205"/>
                  </a:moveTo>
                  <a:lnTo>
                    <a:pt x="0" y="505205"/>
                  </a:lnTo>
                  <a:lnTo>
                    <a:pt x="57149" y="619505"/>
                  </a:lnTo>
                  <a:lnTo>
                    <a:pt x="104774" y="524255"/>
                  </a:lnTo>
                  <a:lnTo>
                    <a:pt x="38099" y="524255"/>
                  </a:lnTo>
                  <a:lnTo>
                    <a:pt x="38099" y="505205"/>
                  </a:lnTo>
                  <a:close/>
                </a:path>
                <a:path extrusionOk="0" h="619760" w="114300">
                  <a:moveTo>
                    <a:pt x="76199" y="95249"/>
                  </a:moveTo>
                  <a:lnTo>
                    <a:pt x="38099" y="95249"/>
                  </a:lnTo>
                  <a:lnTo>
                    <a:pt x="38099" y="524255"/>
                  </a:lnTo>
                  <a:lnTo>
                    <a:pt x="76199" y="524255"/>
                  </a:lnTo>
                  <a:lnTo>
                    <a:pt x="76199" y="95249"/>
                  </a:lnTo>
                  <a:close/>
                </a:path>
                <a:path extrusionOk="0" h="619760" w="114300">
                  <a:moveTo>
                    <a:pt x="114299" y="505205"/>
                  </a:moveTo>
                  <a:lnTo>
                    <a:pt x="76199" y="505205"/>
                  </a:lnTo>
                  <a:lnTo>
                    <a:pt x="76199" y="524255"/>
                  </a:lnTo>
                  <a:lnTo>
                    <a:pt x="104774" y="524255"/>
                  </a:lnTo>
                  <a:lnTo>
                    <a:pt x="114299" y="505205"/>
                  </a:lnTo>
                  <a:close/>
                </a:path>
                <a:path extrusionOk="0" h="619760" w="114300">
                  <a:moveTo>
                    <a:pt x="57149" y="0"/>
                  </a:moveTo>
                  <a:lnTo>
                    <a:pt x="0" y="114299"/>
                  </a:lnTo>
                  <a:lnTo>
                    <a:pt x="38099" y="114299"/>
                  </a:lnTo>
                  <a:lnTo>
                    <a:pt x="38099" y="95249"/>
                  </a:lnTo>
                  <a:lnTo>
                    <a:pt x="104774" y="95249"/>
                  </a:lnTo>
                  <a:lnTo>
                    <a:pt x="57149" y="0"/>
                  </a:lnTo>
                  <a:close/>
                </a:path>
                <a:path extrusionOk="0" h="619760" w="114300">
                  <a:moveTo>
                    <a:pt x="104774" y="95249"/>
                  </a:moveTo>
                  <a:lnTo>
                    <a:pt x="76199" y="95249"/>
                  </a:lnTo>
                  <a:lnTo>
                    <a:pt x="76199" y="114299"/>
                  </a:lnTo>
                  <a:lnTo>
                    <a:pt x="114299" y="114299"/>
                  </a:lnTo>
                  <a:lnTo>
                    <a:pt x="104774" y="95249"/>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80" name="Google Shape;2180;p75"/>
            <p:cNvSpPr txBox="1"/>
            <p:nvPr/>
          </p:nvSpPr>
          <p:spPr>
            <a:xfrm>
              <a:off x="820927" y="3046678"/>
              <a:ext cx="1290788" cy="184666"/>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chemeClr val="dk1"/>
                </a:buClr>
                <a:buSzPts val="1200"/>
                <a:buFont typeface="Arial"/>
                <a:buNone/>
              </a:pPr>
              <a:r>
                <a:rPr b="1" i="0" lang="en-GB" sz="1200" u="none" cap="none" strike="noStrike">
                  <a:solidFill>
                    <a:schemeClr val="dk1"/>
                  </a:solidFill>
                  <a:latin typeface="Arial"/>
                  <a:ea typeface="Arial"/>
                  <a:cs typeface="Arial"/>
                  <a:sym typeface="Arial"/>
                </a:rPr>
                <a:t>Device Emulation</a:t>
              </a:r>
              <a:endParaRPr b="0" i="0" sz="1200" u="none" cap="none" strike="noStrike">
                <a:solidFill>
                  <a:schemeClr val="dk1"/>
                </a:solidFill>
                <a:latin typeface="Arial"/>
                <a:ea typeface="Arial"/>
                <a:cs typeface="Arial"/>
                <a:sym typeface="Arial"/>
              </a:endParaRPr>
            </a:p>
          </p:txBody>
        </p:sp>
      </p:grpSp>
      <p:sp>
        <p:nvSpPr>
          <p:cNvPr id="2181" name="Google Shape;2181;p75"/>
          <p:cNvSpPr txBox="1"/>
          <p:nvPr/>
        </p:nvSpPr>
        <p:spPr>
          <a:xfrm>
            <a:off x="4354291" y="4484275"/>
            <a:ext cx="4733380" cy="369332"/>
          </a:xfrm>
          <a:prstGeom prst="rect">
            <a:avLst/>
          </a:prstGeom>
          <a:noFill/>
          <a:ln>
            <a:noFill/>
          </a:ln>
        </p:spPr>
        <p:txBody>
          <a:bodyPr anchorCtr="0" anchor="t" bIns="0" lIns="0" spcFirstLastPara="1" rIns="0" wrap="square" tIns="0">
            <a:spAutoFit/>
          </a:bodyPr>
          <a:lstStyle/>
          <a:p>
            <a:pPr indent="0" lvl="0" marL="269875" marR="0"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Hypervisor I/O stack</a:t>
            </a:r>
            <a:endParaRPr b="0" i="0" sz="2400" u="none" cap="none" strike="noStrike">
              <a:solidFill>
                <a:schemeClr val="dk1"/>
              </a:solidFill>
              <a:latin typeface="Arial"/>
              <a:ea typeface="Arial"/>
              <a:cs typeface="Arial"/>
              <a:sym typeface="Arial"/>
            </a:endParaRPr>
          </a:p>
        </p:txBody>
      </p:sp>
      <p:sp>
        <p:nvSpPr>
          <p:cNvPr id="2182" name="Google Shape;2182;p75"/>
          <p:cNvSpPr/>
          <p:nvPr/>
        </p:nvSpPr>
        <p:spPr>
          <a:xfrm>
            <a:off x="3830597" y="4583216"/>
            <a:ext cx="609600" cy="85725"/>
          </a:xfrm>
          <a:custGeom>
            <a:rect b="b" l="l" r="r" t="t"/>
            <a:pathLst>
              <a:path extrusionOk="0" h="85725" w="609600">
                <a:moveTo>
                  <a:pt x="85343" y="0"/>
                </a:moveTo>
                <a:lnTo>
                  <a:pt x="0" y="42671"/>
                </a:lnTo>
                <a:lnTo>
                  <a:pt x="85343" y="85343"/>
                </a:lnTo>
                <a:lnTo>
                  <a:pt x="85343" y="57149"/>
                </a:lnTo>
                <a:lnTo>
                  <a:pt x="71627" y="57149"/>
                </a:lnTo>
                <a:lnTo>
                  <a:pt x="71627" y="28193"/>
                </a:lnTo>
                <a:lnTo>
                  <a:pt x="85343" y="28193"/>
                </a:lnTo>
                <a:lnTo>
                  <a:pt x="85343" y="0"/>
                </a:lnTo>
                <a:close/>
              </a:path>
              <a:path extrusionOk="0" h="85725" w="609600">
                <a:moveTo>
                  <a:pt x="85343" y="28193"/>
                </a:moveTo>
                <a:lnTo>
                  <a:pt x="71627" y="28193"/>
                </a:lnTo>
                <a:lnTo>
                  <a:pt x="71627" y="57149"/>
                </a:lnTo>
                <a:lnTo>
                  <a:pt x="85343" y="57149"/>
                </a:lnTo>
                <a:lnTo>
                  <a:pt x="85343" y="28193"/>
                </a:lnTo>
                <a:close/>
              </a:path>
              <a:path extrusionOk="0" h="85725" w="609600">
                <a:moveTo>
                  <a:pt x="609599" y="28193"/>
                </a:moveTo>
                <a:lnTo>
                  <a:pt x="85343" y="28193"/>
                </a:lnTo>
                <a:lnTo>
                  <a:pt x="85343" y="57149"/>
                </a:lnTo>
                <a:lnTo>
                  <a:pt x="609599" y="57149"/>
                </a:lnTo>
                <a:lnTo>
                  <a:pt x="609599" y="28193"/>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83" name="Google Shape;2183;p75"/>
          <p:cNvSpPr txBox="1"/>
          <p:nvPr/>
        </p:nvSpPr>
        <p:spPr>
          <a:xfrm>
            <a:off x="4561100" y="4853607"/>
            <a:ext cx="6707462" cy="1410643"/>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0">
            <a:spAutoFit/>
          </a:bodyPr>
          <a:lstStyle/>
          <a:p>
            <a:pPr indent="0" lvl="0" marL="12700" marR="5080" rtl="0" algn="l">
              <a:lnSpc>
                <a:spcPct val="100000"/>
              </a:lnSpc>
              <a:spcBef>
                <a:spcPts val="0"/>
              </a:spcBef>
              <a:spcAft>
                <a:spcPts val="0"/>
              </a:spcAft>
              <a:buClr>
                <a:schemeClr val="dk1"/>
              </a:buClr>
              <a:buSzPts val="2000"/>
              <a:buFont typeface="Times"/>
              <a:buNone/>
            </a:pPr>
            <a:r>
              <a:rPr b="0" i="0" lang="en-GB" sz="2000" u="none" cap="none" strike="noStrike">
                <a:solidFill>
                  <a:schemeClr val="dk1"/>
                </a:solidFill>
                <a:latin typeface="Times"/>
                <a:ea typeface="Times"/>
                <a:cs typeface="Times"/>
                <a:sym typeface="Times"/>
              </a:rPr>
              <a:t>translates guest I/O addresses to host addresses handles inter VM  communication</a:t>
            </a:r>
            <a:endParaRPr b="0" i="0" sz="2000" u="none" cap="none" strike="noStrike">
              <a:solidFill>
                <a:schemeClr val="dk1"/>
              </a:solidFill>
              <a:latin typeface="Times"/>
              <a:ea typeface="Times"/>
              <a:cs typeface="Times"/>
              <a:sym typeface="Times"/>
            </a:endParaRPr>
          </a:p>
          <a:p>
            <a:pPr indent="0" lvl="0" marL="12700" marR="595630" rtl="0" algn="l">
              <a:lnSpc>
                <a:spcPct val="100000"/>
              </a:lnSpc>
              <a:spcBef>
                <a:spcPts val="970"/>
              </a:spcBef>
              <a:spcAft>
                <a:spcPts val="0"/>
              </a:spcAft>
              <a:buClr>
                <a:schemeClr val="dk1"/>
              </a:buClr>
              <a:buSzPts val="2000"/>
              <a:buFont typeface="Times"/>
              <a:buNone/>
            </a:pPr>
            <a:r>
              <a:rPr b="0" i="0" lang="en-GB" sz="2000" u="none" cap="none" strike="noStrike">
                <a:solidFill>
                  <a:schemeClr val="dk1"/>
                </a:solidFill>
                <a:latin typeface="Times"/>
                <a:ea typeface="Times"/>
                <a:cs typeface="Times"/>
                <a:sym typeface="Times"/>
              </a:rPr>
              <a:t>multiplexes I/O requests from/to the physical device</a:t>
            </a:r>
            <a:endParaRPr b="0" i="0" sz="2000" u="none" cap="none" strike="noStrike">
              <a:solidFill>
                <a:schemeClr val="dk1"/>
              </a:solidFill>
              <a:latin typeface="Times"/>
              <a:ea typeface="Times"/>
              <a:cs typeface="Times"/>
              <a:sym typeface="Times"/>
            </a:endParaRPr>
          </a:p>
          <a:p>
            <a:pPr indent="0" lvl="0" marL="12700" marR="0" rtl="0" algn="l">
              <a:lnSpc>
                <a:spcPct val="100000"/>
              </a:lnSpc>
              <a:spcBef>
                <a:spcPts val="365"/>
              </a:spcBef>
              <a:spcAft>
                <a:spcPts val="0"/>
              </a:spcAft>
              <a:buClr>
                <a:schemeClr val="dk1"/>
              </a:buClr>
              <a:buSzPts val="2000"/>
              <a:buFont typeface="Times"/>
              <a:buNone/>
            </a:pPr>
            <a:r>
              <a:rPr b="0" i="0" lang="en-GB" sz="2000" u="none" cap="none" strike="noStrike">
                <a:solidFill>
                  <a:schemeClr val="dk1"/>
                </a:solidFill>
                <a:latin typeface="Times"/>
                <a:ea typeface="Times"/>
                <a:cs typeface="Times"/>
                <a:sym typeface="Times"/>
              </a:rPr>
              <a:t>provides enterprise-class I/O features</a:t>
            </a:r>
            <a:endParaRPr b="0" i="0" sz="2000" u="none" cap="none" strike="noStrike">
              <a:solidFill>
                <a:schemeClr val="dk1"/>
              </a:solidFill>
              <a:latin typeface="Times"/>
              <a:ea typeface="Times"/>
              <a:cs typeface="Times"/>
              <a:sym typeface="Times"/>
            </a:endParaRPr>
          </a:p>
        </p:txBody>
      </p:sp>
      <p:sp>
        <p:nvSpPr>
          <p:cNvPr id="2184" name="Google Shape;2184;p7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76"/>
          <p:cNvSpPr txBox="1"/>
          <p:nvPr/>
        </p:nvSpPr>
        <p:spPr>
          <a:xfrm>
            <a:off x="420453" y="129713"/>
            <a:ext cx="6111768"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GB" sz="3200" u="none" cap="none" strike="noStrike">
                <a:solidFill>
                  <a:schemeClr val="dk1"/>
                </a:solidFill>
                <a:latin typeface="Arial"/>
                <a:ea typeface="Arial"/>
                <a:cs typeface="Arial"/>
                <a:sym typeface="Arial"/>
              </a:rPr>
              <a:t>Local Network Function (I/O) Virtualization</a:t>
            </a:r>
            <a:endParaRPr b="1" i="0" sz="3200" u="none" cap="none" strike="noStrike">
              <a:solidFill>
                <a:srgbClr val="604878"/>
              </a:solidFill>
              <a:latin typeface="Raleway Light"/>
              <a:ea typeface="Raleway Light"/>
              <a:cs typeface="Raleway Light"/>
              <a:sym typeface="Raleway Light"/>
            </a:endParaRPr>
          </a:p>
        </p:txBody>
      </p:sp>
      <p:sp>
        <p:nvSpPr>
          <p:cNvPr id="2191" name="Google Shape;2191;p76"/>
          <p:cNvSpPr/>
          <p:nvPr/>
        </p:nvSpPr>
        <p:spPr>
          <a:xfrm>
            <a:off x="5114839" y="1993897"/>
            <a:ext cx="6657090" cy="299997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12700" marR="5080" rtl="0" algn="l">
              <a:lnSpc>
                <a:spcPct val="150000"/>
              </a:lnSpc>
              <a:spcBef>
                <a:spcPts val="0"/>
              </a:spcBef>
              <a:spcAft>
                <a:spcPts val="0"/>
              </a:spcAft>
              <a:buClr>
                <a:srgbClr val="000000"/>
              </a:buClr>
              <a:buSzPts val="2000"/>
              <a:buFont typeface="Arial"/>
              <a:buNone/>
            </a:pPr>
            <a:r>
              <a:rPr b="0" i="0" lang="en-GB" sz="2000" u="none" cap="none" strike="noStrike">
                <a:solidFill>
                  <a:srgbClr val="313131"/>
                </a:solidFill>
                <a:latin typeface="Arial"/>
                <a:ea typeface="Arial"/>
                <a:cs typeface="Arial"/>
                <a:sym typeface="Arial"/>
              </a:rPr>
              <a:t>1. </a:t>
            </a:r>
            <a:r>
              <a:rPr b="0" i="0" lang="en-GB" sz="2000" u="none" cap="none" strike="noStrike">
                <a:solidFill>
                  <a:srgbClr val="313131"/>
                </a:solidFill>
                <a:latin typeface="Times"/>
                <a:ea typeface="Times"/>
                <a:cs typeface="Times"/>
                <a:sym typeface="Times"/>
              </a:rPr>
              <a:t>DMA  packet into receive buffers owned by VM kernel</a:t>
            </a:r>
            <a:endParaRPr b="0" i="0" sz="2000" u="none" cap="none" strike="noStrike">
              <a:solidFill>
                <a:schemeClr val="dk1"/>
              </a:solidFill>
              <a:latin typeface="Times"/>
              <a:ea typeface="Times"/>
              <a:cs typeface="Times"/>
              <a:sym typeface="Times"/>
            </a:endParaRPr>
          </a:p>
          <a:p>
            <a:pPr indent="0" lvl="0" marL="12700" marR="0" rtl="0" algn="l">
              <a:lnSpc>
                <a:spcPct val="150000"/>
              </a:lnSpc>
              <a:spcBef>
                <a:spcPts val="530"/>
              </a:spcBef>
              <a:spcAft>
                <a:spcPts val="0"/>
              </a:spcAft>
              <a:buClr>
                <a:srgbClr val="000000"/>
              </a:buClr>
              <a:buSzPts val="2000"/>
              <a:buFont typeface="Arial"/>
              <a:buNone/>
            </a:pPr>
            <a:r>
              <a:rPr b="0" i="0" lang="en-GB" sz="2000" u="none" cap="none" strike="noStrike">
                <a:solidFill>
                  <a:srgbClr val="313131"/>
                </a:solidFill>
                <a:latin typeface="Times"/>
                <a:ea typeface="Times"/>
                <a:cs typeface="Times"/>
                <a:sym typeface="Times"/>
              </a:rPr>
              <a:t>2. Raise physical Interrupt</a:t>
            </a:r>
            <a:endParaRPr b="0" i="0" sz="2000" u="none" cap="none" strike="noStrike">
              <a:solidFill>
                <a:schemeClr val="dk1"/>
              </a:solidFill>
              <a:latin typeface="Times"/>
              <a:ea typeface="Times"/>
              <a:cs typeface="Times"/>
              <a:sym typeface="Times"/>
            </a:endParaRPr>
          </a:p>
          <a:p>
            <a:pPr indent="-257175" lvl="0" marL="269875" marR="55245" rtl="0" algn="l">
              <a:lnSpc>
                <a:spcPct val="150000"/>
              </a:lnSpc>
              <a:spcBef>
                <a:spcPts val="865"/>
              </a:spcBef>
              <a:spcAft>
                <a:spcPts val="0"/>
              </a:spcAft>
              <a:buClr>
                <a:srgbClr val="000000"/>
              </a:buClr>
              <a:buSzPts val="2000"/>
              <a:buFont typeface="Arial"/>
              <a:buNone/>
            </a:pPr>
            <a:r>
              <a:rPr b="0" i="0" lang="en-GB" sz="2000" u="none" cap="none" strike="noStrike">
                <a:solidFill>
                  <a:srgbClr val="313131"/>
                </a:solidFill>
                <a:latin typeface="Times"/>
                <a:ea typeface="Times"/>
                <a:cs typeface="Times"/>
                <a:sym typeface="Times"/>
              </a:rPr>
              <a:t>3. Parse packet to find destination VM</a:t>
            </a:r>
            <a:endParaRPr b="0" i="0" sz="2000" u="none" cap="none" strike="noStrike">
              <a:solidFill>
                <a:schemeClr val="dk1"/>
              </a:solidFill>
              <a:latin typeface="Times"/>
              <a:ea typeface="Times"/>
              <a:cs typeface="Times"/>
              <a:sym typeface="Times"/>
            </a:endParaRPr>
          </a:p>
          <a:p>
            <a:pPr indent="-257175" lvl="0" marL="269875" marR="118745" rtl="0" algn="l">
              <a:lnSpc>
                <a:spcPct val="150000"/>
              </a:lnSpc>
              <a:spcBef>
                <a:spcPts val="860"/>
              </a:spcBef>
              <a:spcAft>
                <a:spcPts val="0"/>
              </a:spcAft>
              <a:buClr>
                <a:srgbClr val="000000"/>
              </a:buClr>
              <a:buSzPts val="2000"/>
              <a:buFont typeface="Arial"/>
              <a:buNone/>
            </a:pPr>
            <a:r>
              <a:rPr b="0" i="0" lang="en-GB" sz="2000" u="none" cap="none" strike="noStrike">
                <a:solidFill>
                  <a:srgbClr val="313131"/>
                </a:solidFill>
                <a:latin typeface="Times"/>
                <a:ea typeface="Times"/>
                <a:cs typeface="Times"/>
                <a:sym typeface="Times"/>
              </a:rPr>
              <a:t>4. Copy packet into guest receive queue</a:t>
            </a:r>
            <a:endParaRPr b="0" i="0" sz="2000" u="none" cap="none" strike="noStrike">
              <a:solidFill>
                <a:schemeClr val="dk1"/>
              </a:solidFill>
              <a:latin typeface="Times"/>
              <a:ea typeface="Times"/>
              <a:cs typeface="Times"/>
              <a:sym typeface="Times"/>
            </a:endParaRPr>
          </a:p>
          <a:p>
            <a:pPr indent="0" lvl="0" marL="12700" marR="0" rtl="0" algn="l">
              <a:lnSpc>
                <a:spcPct val="150000"/>
              </a:lnSpc>
              <a:spcBef>
                <a:spcPts val="530"/>
              </a:spcBef>
              <a:spcAft>
                <a:spcPts val="0"/>
              </a:spcAft>
              <a:buClr>
                <a:srgbClr val="000000"/>
              </a:buClr>
              <a:buSzPts val="2000"/>
              <a:buFont typeface="Arial"/>
              <a:buNone/>
            </a:pPr>
            <a:r>
              <a:rPr b="0" i="0" lang="en-GB" sz="2000" u="none" cap="none" strike="noStrike">
                <a:solidFill>
                  <a:srgbClr val="313131"/>
                </a:solidFill>
                <a:latin typeface="Times"/>
                <a:ea typeface="Times"/>
                <a:cs typeface="Times"/>
                <a:sym typeface="Times"/>
              </a:rPr>
              <a:t>5. Raise virtual NIC interrupt</a:t>
            </a:r>
            <a:endParaRPr b="0" i="0" sz="2000" u="none" cap="none" strike="noStrike">
              <a:solidFill>
                <a:schemeClr val="dk1"/>
              </a:solidFill>
              <a:latin typeface="Times"/>
              <a:ea typeface="Times"/>
              <a:cs typeface="Times"/>
              <a:sym typeface="Times"/>
            </a:endParaRPr>
          </a:p>
          <a:p>
            <a:pPr indent="-93345" lvl="0" marL="401320" marR="0" rtl="0" algn="l">
              <a:lnSpc>
                <a:spcPct val="100000"/>
              </a:lnSpc>
              <a:spcBef>
                <a:spcPts val="0"/>
              </a:spcBef>
              <a:spcAft>
                <a:spcPts val="0"/>
              </a:spcAft>
              <a:buClr>
                <a:srgbClr val="434DD6"/>
              </a:buClr>
              <a:buSzPts val="1800"/>
              <a:buFont typeface="Times New Roman"/>
              <a:buNone/>
            </a:pPr>
            <a:r>
              <a:t/>
            </a:r>
            <a:endParaRPr b="0" i="0" sz="2000" u="none" cap="none" strike="noStrike">
              <a:solidFill>
                <a:schemeClr val="lt1"/>
              </a:solidFill>
              <a:latin typeface="Times"/>
              <a:ea typeface="Times"/>
              <a:cs typeface="Times"/>
              <a:sym typeface="Times"/>
            </a:endParaRPr>
          </a:p>
        </p:txBody>
      </p:sp>
      <p:sp>
        <p:nvSpPr>
          <p:cNvPr id="2192" name="Google Shape;2192;p76"/>
          <p:cNvSpPr/>
          <p:nvPr/>
        </p:nvSpPr>
        <p:spPr>
          <a:xfrm>
            <a:off x="3830597" y="4583216"/>
            <a:ext cx="609600" cy="85725"/>
          </a:xfrm>
          <a:custGeom>
            <a:rect b="b" l="l" r="r" t="t"/>
            <a:pathLst>
              <a:path extrusionOk="0" h="85725" w="609600">
                <a:moveTo>
                  <a:pt x="85343" y="0"/>
                </a:moveTo>
                <a:lnTo>
                  <a:pt x="0" y="42671"/>
                </a:lnTo>
                <a:lnTo>
                  <a:pt x="85343" y="85343"/>
                </a:lnTo>
                <a:lnTo>
                  <a:pt x="85343" y="57149"/>
                </a:lnTo>
                <a:lnTo>
                  <a:pt x="71627" y="57149"/>
                </a:lnTo>
                <a:lnTo>
                  <a:pt x="71627" y="28193"/>
                </a:lnTo>
                <a:lnTo>
                  <a:pt x="85343" y="28193"/>
                </a:lnTo>
                <a:lnTo>
                  <a:pt x="85343" y="0"/>
                </a:lnTo>
                <a:close/>
              </a:path>
              <a:path extrusionOk="0" h="85725" w="609600">
                <a:moveTo>
                  <a:pt x="85343" y="28193"/>
                </a:moveTo>
                <a:lnTo>
                  <a:pt x="71627" y="28193"/>
                </a:lnTo>
                <a:lnTo>
                  <a:pt x="71627" y="57149"/>
                </a:lnTo>
                <a:lnTo>
                  <a:pt x="85343" y="57149"/>
                </a:lnTo>
                <a:lnTo>
                  <a:pt x="85343" y="28193"/>
                </a:lnTo>
                <a:close/>
              </a:path>
              <a:path extrusionOk="0" h="85725" w="609600">
                <a:moveTo>
                  <a:pt x="609599" y="28193"/>
                </a:moveTo>
                <a:lnTo>
                  <a:pt x="85343" y="28193"/>
                </a:lnTo>
                <a:lnTo>
                  <a:pt x="85343" y="57149"/>
                </a:lnTo>
                <a:lnTo>
                  <a:pt x="609599" y="57149"/>
                </a:lnTo>
                <a:lnTo>
                  <a:pt x="609599" y="28193"/>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nvGrpSpPr>
          <p:cNvPr id="2193" name="Google Shape;2193;p76"/>
          <p:cNvGrpSpPr/>
          <p:nvPr/>
        </p:nvGrpSpPr>
        <p:grpSpPr>
          <a:xfrm>
            <a:off x="420452" y="1613265"/>
            <a:ext cx="4648200" cy="4387647"/>
            <a:chOff x="368299" y="1739900"/>
            <a:chExt cx="4213143" cy="3601351"/>
          </a:xfrm>
        </p:grpSpPr>
        <p:sp>
          <p:nvSpPr>
            <p:cNvPr id="2194" name="Google Shape;2194;p76"/>
            <p:cNvSpPr/>
            <p:nvPr/>
          </p:nvSpPr>
          <p:spPr>
            <a:xfrm>
              <a:off x="3035300" y="1749044"/>
              <a:ext cx="1157605" cy="640080"/>
            </a:xfrm>
            <a:custGeom>
              <a:rect b="b" l="l" r="r" t="t"/>
              <a:pathLst>
                <a:path extrusionOk="0" h="640080" w="1157604">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50797" y="640079"/>
                  </a:lnTo>
                  <a:lnTo>
                    <a:pt x="1065366" y="639081"/>
                  </a:lnTo>
                  <a:lnTo>
                    <a:pt x="1105013" y="625176"/>
                  </a:lnTo>
                  <a:lnTo>
                    <a:pt x="1135767" y="597713"/>
                  </a:lnTo>
                  <a:lnTo>
                    <a:pt x="1154021" y="560298"/>
                  </a:lnTo>
                  <a:lnTo>
                    <a:pt x="1157477" y="106679"/>
                  </a:lnTo>
                  <a:lnTo>
                    <a:pt x="1156479" y="92111"/>
                  </a:lnTo>
                  <a:lnTo>
                    <a:pt x="1142574" y="52464"/>
                  </a:lnTo>
                  <a:lnTo>
                    <a:pt x="1115111" y="21709"/>
                  </a:lnTo>
                  <a:lnTo>
                    <a:pt x="1077696" y="3456"/>
                  </a:lnTo>
                  <a:lnTo>
                    <a:pt x="106679"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95" name="Google Shape;2195;p76"/>
            <p:cNvSpPr/>
            <p:nvPr/>
          </p:nvSpPr>
          <p:spPr>
            <a:xfrm>
              <a:off x="3035300" y="1749044"/>
              <a:ext cx="1157605" cy="640080"/>
            </a:xfrm>
            <a:custGeom>
              <a:rect b="b" l="l" r="r" t="t"/>
              <a:pathLst>
                <a:path extrusionOk="0" h="640080" w="1157604">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50797" y="640079"/>
                  </a:lnTo>
                  <a:lnTo>
                    <a:pt x="1065366" y="639081"/>
                  </a:lnTo>
                  <a:lnTo>
                    <a:pt x="1105013" y="625176"/>
                  </a:lnTo>
                  <a:lnTo>
                    <a:pt x="1135767" y="597713"/>
                  </a:lnTo>
                  <a:lnTo>
                    <a:pt x="1154021" y="560298"/>
                  </a:lnTo>
                  <a:lnTo>
                    <a:pt x="1157477" y="106679"/>
                  </a:lnTo>
                  <a:lnTo>
                    <a:pt x="1156479" y="92111"/>
                  </a:lnTo>
                  <a:lnTo>
                    <a:pt x="1142574" y="52464"/>
                  </a:lnTo>
                  <a:lnTo>
                    <a:pt x="1115111" y="21709"/>
                  </a:lnTo>
                  <a:lnTo>
                    <a:pt x="1077696" y="3456"/>
                  </a:lnTo>
                  <a:lnTo>
                    <a:pt x="106679"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96" name="Google Shape;2196;p76"/>
            <p:cNvSpPr/>
            <p:nvPr/>
          </p:nvSpPr>
          <p:spPr>
            <a:xfrm>
              <a:off x="1701800" y="1749044"/>
              <a:ext cx="1157605" cy="640080"/>
            </a:xfrm>
            <a:custGeom>
              <a:rect b="b" l="l" r="r" t="t"/>
              <a:pathLst>
                <a:path extrusionOk="0" h="640080" w="1157605">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50797" y="640079"/>
                  </a:lnTo>
                  <a:lnTo>
                    <a:pt x="1065366" y="639081"/>
                  </a:lnTo>
                  <a:lnTo>
                    <a:pt x="1105013" y="625176"/>
                  </a:lnTo>
                  <a:lnTo>
                    <a:pt x="1135767" y="597713"/>
                  </a:lnTo>
                  <a:lnTo>
                    <a:pt x="1154021" y="560298"/>
                  </a:lnTo>
                  <a:lnTo>
                    <a:pt x="1157477" y="106679"/>
                  </a:lnTo>
                  <a:lnTo>
                    <a:pt x="1156479" y="92111"/>
                  </a:lnTo>
                  <a:lnTo>
                    <a:pt x="1142574" y="52464"/>
                  </a:lnTo>
                  <a:lnTo>
                    <a:pt x="1115111" y="21709"/>
                  </a:lnTo>
                  <a:lnTo>
                    <a:pt x="1077696" y="3456"/>
                  </a:lnTo>
                  <a:lnTo>
                    <a:pt x="106679"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97" name="Google Shape;2197;p76"/>
            <p:cNvSpPr/>
            <p:nvPr/>
          </p:nvSpPr>
          <p:spPr>
            <a:xfrm>
              <a:off x="1701800" y="1749044"/>
              <a:ext cx="1157605" cy="640080"/>
            </a:xfrm>
            <a:custGeom>
              <a:rect b="b" l="l" r="r" t="t"/>
              <a:pathLst>
                <a:path extrusionOk="0" h="640080" w="1157605">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50797" y="640079"/>
                  </a:lnTo>
                  <a:lnTo>
                    <a:pt x="1065366" y="639081"/>
                  </a:lnTo>
                  <a:lnTo>
                    <a:pt x="1105013" y="625176"/>
                  </a:lnTo>
                  <a:lnTo>
                    <a:pt x="1135767" y="597713"/>
                  </a:lnTo>
                  <a:lnTo>
                    <a:pt x="1154021" y="560298"/>
                  </a:lnTo>
                  <a:lnTo>
                    <a:pt x="1157477" y="106679"/>
                  </a:lnTo>
                  <a:lnTo>
                    <a:pt x="1156479" y="92111"/>
                  </a:lnTo>
                  <a:lnTo>
                    <a:pt x="1142574" y="52464"/>
                  </a:lnTo>
                  <a:lnTo>
                    <a:pt x="1115111" y="21709"/>
                  </a:lnTo>
                  <a:lnTo>
                    <a:pt x="1077696" y="3456"/>
                  </a:lnTo>
                  <a:lnTo>
                    <a:pt x="106679"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98" name="Google Shape;2198;p76"/>
            <p:cNvSpPr/>
            <p:nvPr/>
          </p:nvSpPr>
          <p:spPr>
            <a:xfrm>
              <a:off x="377443" y="1749044"/>
              <a:ext cx="1167765" cy="640080"/>
            </a:xfrm>
            <a:custGeom>
              <a:rect b="b" l="l" r="r" t="t"/>
              <a:pathLst>
                <a:path extrusionOk="0" h="640080" w="1167765">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60703" y="640079"/>
                  </a:lnTo>
                  <a:lnTo>
                    <a:pt x="1075272" y="639081"/>
                  </a:lnTo>
                  <a:lnTo>
                    <a:pt x="1114919" y="625176"/>
                  </a:lnTo>
                  <a:lnTo>
                    <a:pt x="1145673" y="597713"/>
                  </a:lnTo>
                  <a:lnTo>
                    <a:pt x="1163927" y="560298"/>
                  </a:lnTo>
                  <a:lnTo>
                    <a:pt x="1167383" y="106679"/>
                  </a:lnTo>
                  <a:lnTo>
                    <a:pt x="1166385" y="92111"/>
                  </a:lnTo>
                  <a:lnTo>
                    <a:pt x="1152480" y="52464"/>
                  </a:lnTo>
                  <a:lnTo>
                    <a:pt x="1125017" y="21709"/>
                  </a:lnTo>
                  <a:lnTo>
                    <a:pt x="1087602" y="3456"/>
                  </a:lnTo>
                  <a:lnTo>
                    <a:pt x="106679"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199" name="Google Shape;2199;p76"/>
            <p:cNvSpPr/>
            <p:nvPr/>
          </p:nvSpPr>
          <p:spPr>
            <a:xfrm>
              <a:off x="377443" y="1749044"/>
              <a:ext cx="1167765" cy="640080"/>
            </a:xfrm>
            <a:custGeom>
              <a:rect b="b" l="l" r="r" t="t"/>
              <a:pathLst>
                <a:path extrusionOk="0" h="640080" w="1167765">
                  <a:moveTo>
                    <a:pt x="106679" y="0"/>
                  </a:moveTo>
                  <a:lnTo>
                    <a:pt x="64870" y="8583"/>
                  </a:lnTo>
                  <a:lnTo>
                    <a:pt x="30750" y="31928"/>
                  </a:lnTo>
                  <a:lnTo>
                    <a:pt x="7929" y="66426"/>
                  </a:lnTo>
                  <a:lnTo>
                    <a:pt x="0" y="533399"/>
                  </a:lnTo>
                  <a:lnTo>
                    <a:pt x="998" y="547968"/>
                  </a:lnTo>
                  <a:lnTo>
                    <a:pt x="14903" y="587615"/>
                  </a:lnTo>
                  <a:lnTo>
                    <a:pt x="42366" y="618369"/>
                  </a:lnTo>
                  <a:lnTo>
                    <a:pt x="79781" y="636623"/>
                  </a:lnTo>
                  <a:lnTo>
                    <a:pt x="1060703" y="640079"/>
                  </a:lnTo>
                  <a:lnTo>
                    <a:pt x="1075272" y="639081"/>
                  </a:lnTo>
                  <a:lnTo>
                    <a:pt x="1114919" y="625176"/>
                  </a:lnTo>
                  <a:lnTo>
                    <a:pt x="1145673" y="597713"/>
                  </a:lnTo>
                  <a:lnTo>
                    <a:pt x="1163927" y="560298"/>
                  </a:lnTo>
                  <a:lnTo>
                    <a:pt x="1167383" y="106679"/>
                  </a:lnTo>
                  <a:lnTo>
                    <a:pt x="1166385" y="92111"/>
                  </a:lnTo>
                  <a:lnTo>
                    <a:pt x="1152480" y="52464"/>
                  </a:lnTo>
                  <a:lnTo>
                    <a:pt x="1125017" y="21709"/>
                  </a:lnTo>
                  <a:lnTo>
                    <a:pt x="1087602" y="3456"/>
                  </a:lnTo>
                  <a:lnTo>
                    <a:pt x="106679"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0" name="Google Shape;2200;p76"/>
            <p:cNvSpPr/>
            <p:nvPr/>
          </p:nvSpPr>
          <p:spPr>
            <a:xfrm>
              <a:off x="368299" y="2428748"/>
              <a:ext cx="3836670" cy="1411605"/>
            </a:xfrm>
            <a:custGeom>
              <a:rect b="b" l="l" r="r" t="t"/>
              <a:pathLst>
                <a:path extrusionOk="0" h="1411604" w="3836670">
                  <a:moveTo>
                    <a:pt x="3688079" y="0"/>
                  </a:moveTo>
                  <a:lnTo>
                    <a:pt x="140492" y="217"/>
                  </a:lnTo>
                  <a:lnTo>
                    <a:pt x="98375" y="8723"/>
                  </a:lnTo>
                  <a:lnTo>
                    <a:pt x="61541" y="28232"/>
                  </a:lnTo>
                  <a:lnTo>
                    <a:pt x="31787" y="56864"/>
                  </a:lnTo>
                  <a:lnTo>
                    <a:pt x="10912" y="92739"/>
                  </a:lnTo>
                  <a:lnTo>
                    <a:pt x="715" y="133977"/>
                  </a:lnTo>
                  <a:lnTo>
                    <a:pt x="0" y="148589"/>
                  </a:lnTo>
                  <a:lnTo>
                    <a:pt x="214" y="1270731"/>
                  </a:lnTo>
                  <a:lnTo>
                    <a:pt x="8640" y="1312848"/>
                  </a:lnTo>
                  <a:lnTo>
                    <a:pt x="28015" y="1349682"/>
                  </a:lnTo>
                  <a:lnTo>
                    <a:pt x="56542" y="1379436"/>
                  </a:lnTo>
                  <a:lnTo>
                    <a:pt x="92421" y="1400311"/>
                  </a:lnTo>
                  <a:lnTo>
                    <a:pt x="133855" y="1410508"/>
                  </a:lnTo>
                  <a:lnTo>
                    <a:pt x="148589" y="1411223"/>
                  </a:lnTo>
                  <a:lnTo>
                    <a:pt x="3696177" y="1411008"/>
                  </a:lnTo>
                  <a:lnTo>
                    <a:pt x="3738294" y="1402583"/>
                  </a:lnTo>
                  <a:lnTo>
                    <a:pt x="3775128" y="1383207"/>
                  </a:lnTo>
                  <a:lnTo>
                    <a:pt x="3804882" y="1354681"/>
                  </a:lnTo>
                  <a:lnTo>
                    <a:pt x="3825757" y="1318802"/>
                  </a:lnTo>
                  <a:lnTo>
                    <a:pt x="3835954" y="1277368"/>
                  </a:lnTo>
                  <a:lnTo>
                    <a:pt x="3836669" y="1262633"/>
                  </a:lnTo>
                  <a:lnTo>
                    <a:pt x="3836454" y="140563"/>
                  </a:lnTo>
                  <a:lnTo>
                    <a:pt x="3828029" y="98678"/>
                  </a:lnTo>
                  <a:lnTo>
                    <a:pt x="3808653" y="61871"/>
                  </a:lnTo>
                  <a:lnTo>
                    <a:pt x="3780127" y="32023"/>
                  </a:lnTo>
                  <a:lnTo>
                    <a:pt x="3744248" y="11013"/>
                  </a:lnTo>
                  <a:lnTo>
                    <a:pt x="3702814" y="723"/>
                  </a:lnTo>
                  <a:lnTo>
                    <a:pt x="3688079" y="0"/>
                  </a:lnTo>
                  <a:close/>
                </a:path>
              </a:pathLst>
            </a:custGeom>
            <a:solidFill>
              <a:srgbClr val="FF99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1" name="Google Shape;2201;p76"/>
            <p:cNvSpPr/>
            <p:nvPr/>
          </p:nvSpPr>
          <p:spPr>
            <a:xfrm>
              <a:off x="368299" y="2428748"/>
              <a:ext cx="3836670" cy="1411605"/>
            </a:xfrm>
            <a:custGeom>
              <a:rect b="b" l="l" r="r" t="t"/>
              <a:pathLst>
                <a:path extrusionOk="0" h="1411604" w="3836670">
                  <a:moveTo>
                    <a:pt x="3688079" y="0"/>
                  </a:moveTo>
                  <a:lnTo>
                    <a:pt x="3730965" y="6299"/>
                  </a:lnTo>
                  <a:lnTo>
                    <a:pt x="3768895" y="23945"/>
                  </a:lnTo>
                  <a:lnTo>
                    <a:pt x="3800073" y="51056"/>
                  </a:lnTo>
                  <a:lnTo>
                    <a:pt x="3822698" y="85752"/>
                  </a:lnTo>
                  <a:lnTo>
                    <a:pt x="3834974" y="126153"/>
                  </a:lnTo>
                  <a:lnTo>
                    <a:pt x="3836669" y="1262633"/>
                  </a:lnTo>
                  <a:lnTo>
                    <a:pt x="3835954" y="1277368"/>
                  </a:lnTo>
                  <a:lnTo>
                    <a:pt x="3825757" y="1318802"/>
                  </a:lnTo>
                  <a:lnTo>
                    <a:pt x="3804882" y="1354681"/>
                  </a:lnTo>
                  <a:lnTo>
                    <a:pt x="3775128" y="1383207"/>
                  </a:lnTo>
                  <a:lnTo>
                    <a:pt x="3738294" y="1402583"/>
                  </a:lnTo>
                  <a:lnTo>
                    <a:pt x="3696177" y="1411008"/>
                  </a:lnTo>
                  <a:lnTo>
                    <a:pt x="148589" y="1411223"/>
                  </a:lnTo>
                  <a:lnTo>
                    <a:pt x="133855" y="1410508"/>
                  </a:lnTo>
                  <a:lnTo>
                    <a:pt x="92421" y="1400311"/>
                  </a:lnTo>
                  <a:lnTo>
                    <a:pt x="56542" y="1379436"/>
                  </a:lnTo>
                  <a:lnTo>
                    <a:pt x="28015" y="1349682"/>
                  </a:lnTo>
                  <a:lnTo>
                    <a:pt x="8640" y="1312848"/>
                  </a:lnTo>
                  <a:lnTo>
                    <a:pt x="214" y="1270731"/>
                  </a:lnTo>
                  <a:lnTo>
                    <a:pt x="0" y="148589"/>
                  </a:lnTo>
                  <a:lnTo>
                    <a:pt x="715" y="133977"/>
                  </a:lnTo>
                  <a:lnTo>
                    <a:pt x="10912" y="92739"/>
                  </a:lnTo>
                  <a:lnTo>
                    <a:pt x="31787" y="56864"/>
                  </a:lnTo>
                  <a:lnTo>
                    <a:pt x="61541" y="28232"/>
                  </a:lnTo>
                  <a:lnTo>
                    <a:pt x="98375" y="8723"/>
                  </a:lnTo>
                  <a:lnTo>
                    <a:pt x="140492" y="217"/>
                  </a:lnTo>
                  <a:lnTo>
                    <a:pt x="3688079" y="0"/>
                  </a:lnTo>
                  <a:close/>
                </a:path>
              </a:pathLst>
            </a:custGeom>
            <a:noFill/>
            <a:ln cap="flat" cmpd="sng" w="3807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2" name="Google Shape;2202;p76"/>
            <p:cNvSpPr/>
            <p:nvPr/>
          </p:nvSpPr>
          <p:spPr>
            <a:xfrm>
              <a:off x="368299" y="1739900"/>
              <a:ext cx="1175385" cy="664210"/>
            </a:xfrm>
            <a:custGeom>
              <a:rect b="b" l="l" r="r" t="t"/>
              <a:pathLst>
                <a:path extrusionOk="0" h="664210" w="1175385">
                  <a:moveTo>
                    <a:pt x="110489" y="0"/>
                  </a:moveTo>
                  <a:lnTo>
                    <a:pt x="68489" y="8281"/>
                  </a:lnTo>
                  <a:lnTo>
                    <a:pt x="33879" y="30917"/>
                  </a:lnTo>
                  <a:lnTo>
                    <a:pt x="9975" y="64594"/>
                  </a:lnTo>
                  <a:lnTo>
                    <a:pt x="89" y="105997"/>
                  </a:lnTo>
                  <a:lnTo>
                    <a:pt x="0" y="553211"/>
                  </a:lnTo>
                  <a:lnTo>
                    <a:pt x="961" y="567828"/>
                  </a:lnTo>
                  <a:lnTo>
                    <a:pt x="14395" y="607734"/>
                  </a:lnTo>
                  <a:lnTo>
                    <a:pt x="41080" y="639143"/>
                  </a:lnTo>
                  <a:lnTo>
                    <a:pt x="77700" y="658743"/>
                  </a:lnTo>
                  <a:lnTo>
                    <a:pt x="1063751" y="663701"/>
                  </a:lnTo>
                  <a:lnTo>
                    <a:pt x="1078490" y="662747"/>
                  </a:lnTo>
                  <a:lnTo>
                    <a:pt x="1118634" y="649400"/>
                  </a:lnTo>
                  <a:lnTo>
                    <a:pt x="1150173" y="622879"/>
                  </a:lnTo>
                  <a:lnTo>
                    <a:pt x="1169894" y="586465"/>
                  </a:lnTo>
                  <a:lnTo>
                    <a:pt x="1175003" y="110489"/>
                  </a:lnTo>
                  <a:lnTo>
                    <a:pt x="1174048" y="95922"/>
                  </a:lnTo>
                  <a:lnTo>
                    <a:pt x="1160676" y="56134"/>
                  </a:lnTo>
                  <a:lnTo>
                    <a:pt x="1134042" y="24768"/>
                  </a:lnTo>
                  <a:lnTo>
                    <a:pt x="1097362" y="5104"/>
                  </a:lnTo>
                  <a:lnTo>
                    <a:pt x="110489"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3" name="Google Shape;2203;p76"/>
            <p:cNvSpPr/>
            <p:nvPr/>
          </p:nvSpPr>
          <p:spPr>
            <a:xfrm>
              <a:off x="368299" y="1739900"/>
              <a:ext cx="1175385" cy="664210"/>
            </a:xfrm>
            <a:custGeom>
              <a:rect b="b" l="l" r="r" t="t"/>
              <a:pathLst>
                <a:path extrusionOk="0" h="664210" w="1175385">
                  <a:moveTo>
                    <a:pt x="110489" y="0"/>
                  </a:moveTo>
                  <a:lnTo>
                    <a:pt x="68489" y="8281"/>
                  </a:lnTo>
                  <a:lnTo>
                    <a:pt x="33879" y="30917"/>
                  </a:lnTo>
                  <a:lnTo>
                    <a:pt x="9975" y="64594"/>
                  </a:lnTo>
                  <a:lnTo>
                    <a:pt x="89" y="105997"/>
                  </a:lnTo>
                  <a:lnTo>
                    <a:pt x="0" y="553211"/>
                  </a:lnTo>
                  <a:lnTo>
                    <a:pt x="961" y="567828"/>
                  </a:lnTo>
                  <a:lnTo>
                    <a:pt x="14395" y="607734"/>
                  </a:lnTo>
                  <a:lnTo>
                    <a:pt x="41080" y="639143"/>
                  </a:lnTo>
                  <a:lnTo>
                    <a:pt x="77700" y="658743"/>
                  </a:lnTo>
                  <a:lnTo>
                    <a:pt x="1063751" y="663701"/>
                  </a:lnTo>
                  <a:lnTo>
                    <a:pt x="1078490" y="662747"/>
                  </a:lnTo>
                  <a:lnTo>
                    <a:pt x="1118634" y="649400"/>
                  </a:lnTo>
                  <a:lnTo>
                    <a:pt x="1150173" y="622879"/>
                  </a:lnTo>
                  <a:lnTo>
                    <a:pt x="1169894" y="586465"/>
                  </a:lnTo>
                  <a:lnTo>
                    <a:pt x="1175003" y="110489"/>
                  </a:lnTo>
                  <a:lnTo>
                    <a:pt x="1174048" y="95922"/>
                  </a:lnTo>
                  <a:lnTo>
                    <a:pt x="1160676" y="56134"/>
                  </a:lnTo>
                  <a:lnTo>
                    <a:pt x="1134042" y="24768"/>
                  </a:lnTo>
                  <a:lnTo>
                    <a:pt x="1097362" y="5104"/>
                  </a:lnTo>
                  <a:lnTo>
                    <a:pt x="110489"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4" name="Google Shape;2204;p76"/>
            <p:cNvSpPr txBox="1"/>
            <p:nvPr/>
          </p:nvSpPr>
          <p:spPr>
            <a:xfrm>
              <a:off x="544576" y="1826405"/>
              <a:ext cx="832485"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6D7072"/>
                </a:buClr>
                <a:buSzPts val="1400"/>
                <a:buFont typeface="Arial"/>
                <a:buNone/>
              </a:pPr>
              <a:r>
                <a:rPr b="1" i="0" lang="en-GB" sz="1400" u="none" cap="none" strike="noStrike">
                  <a:solidFill>
                    <a:srgbClr val="6D7072"/>
                  </a:solidFill>
                  <a:latin typeface="Arial"/>
                  <a:ea typeface="Arial"/>
                  <a:cs typeface="Arial"/>
                  <a:sym typeface="Arial"/>
                </a:rPr>
                <a:t>Guest OS</a:t>
              </a:r>
              <a:endParaRPr b="0" i="0" sz="1400" u="none" cap="none" strike="noStrike">
                <a:solidFill>
                  <a:schemeClr val="dk1"/>
                </a:solidFill>
                <a:latin typeface="Arial"/>
                <a:ea typeface="Arial"/>
                <a:cs typeface="Arial"/>
                <a:sym typeface="Arial"/>
              </a:endParaRPr>
            </a:p>
          </p:txBody>
        </p:sp>
        <p:sp>
          <p:nvSpPr>
            <p:cNvPr id="2205" name="Google Shape;2205;p76"/>
            <p:cNvSpPr/>
            <p:nvPr/>
          </p:nvSpPr>
          <p:spPr>
            <a:xfrm>
              <a:off x="1621027" y="3993896"/>
              <a:ext cx="1438275" cy="624205"/>
            </a:xfrm>
            <a:custGeom>
              <a:rect b="b" l="l" r="r" t="t"/>
              <a:pathLst>
                <a:path extrusionOk="0" h="624204" w="1438275">
                  <a:moveTo>
                    <a:pt x="103631" y="0"/>
                  </a:moveTo>
                  <a:lnTo>
                    <a:pt x="61993" y="8745"/>
                  </a:lnTo>
                  <a:lnTo>
                    <a:pt x="28383" y="32547"/>
                  </a:lnTo>
                  <a:lnTo>
                    <a:pt x="6535" y="67750"/>
                  </a:lnTo>
                  <a:lnTo>
                    <a:pt x="0" y="520445"/>
                  </a:lnTo>
                  <a:lnTo>
                    <a:pt x="1023" y="535039"/>
                  </a:lnTo>
                  <a:lnTo>
                    <a:pt x="15262" y="574537"/>
                  </a:lnTo>
                  <a:lnTo>
                    <a:pt x="43315" y="604676"/>
                  </a:lnTo>
                  <a:lnTo>
                    <a:pt x="81407" y="621679"/>
                  </a:lnTo>
                  <a:lnTo>
                    <a:pt x="1334261" y="624077"/>
                  </a:lnTo>
                  <a:lnTo>
                    <a:pt x="1348855" y="623054"/>
                  </a:lnTo>
                  <a:lnTo>
                    <a:pt x="1388353" y="608815"/>
                  </a:lnTo>
                  <a:lnTo>
                    <a:pt x="1418492" y="580762"/>
                  </a:lnTo>
                  <a:lnTo>
                    <a:pt x="1435495" y="542670"/>
                  </a:lnTo>
                  <a:lnTo>
                    <a:pt x="1437893" y="104393"/>
                  </a:lnTo>
                  <a:lnTo>
                    <a:pt x="1436877" y="89672"/>
                  </a:lnTo>
                  <a:lnTo>
                    <a:pt x="1422737" y="49927"/>
                  </a:lnTo>
                  <a:lnTo>
                    <a:pt x="1394866" y="19656"/>
                  </a:lnTo>
                  <a:lnTo>
                    <a:pt x="1356997" y="2513"/>
                  </a:lnTo>
                  <a:lnTo>
                    <a:pt x="103631" y="0"/>
                  </a:lnTo>
                  <a:close/>
                </a:path>
              </a:pathLst>
            </a:custGeom>
            <a:solidFill>
              <a:srgbClr val="B2D0E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6" name="Google Shape;2206;p76"/>
            <p:cNvSpPr/>
            <p:nvPr/>
          </p:nvSpPr>
          <p:spPr>
            <a:xfrm>
              <a:off x="1621027" y="3993896"/>
              <a:ext cx="1438275" cy="624205"/>
            </a:xfrm>
            <a:custGeom>
              <a:rect b="b" l="l" r="r" t="t"/>
              <a:pathLst>
                <a:path extrusionOk="0" h="624204" w="1438275">
                  <a:moveTo>
                    <a:pt x="103631" y="0"/>
                  </a:moveTo>
                  <a:lnTo>
                    <a:pt x="61993" y="8745"/>
                  </a:lnTo>
                  <a:lnTo>
                    <a:pt x="28383" y="32547"/>
                  </a:lnTo>
                  <a:lnTo>
                    <a:pt x="6535" y="67750"/>
                  </a:lnTo>
                  <a:lnTo>
                    <a:pt x="0" y="520445"/>
                  </a:lnTo>
                  <a:lnTo>
                    <a:pt x="1023" y="535039"/>
                  </a:lnTo>
                  <a:lnTo>
                    <a:pt x="15262" y="574537"/>
                  </a:lnTo>
                  <a:lnTo>
                    <a:pt x="43315" y="604676"/>
                  </a:lnTo>
                  <a:lnTo>
                    <a:pt x="81407" y="621679"/>
                  </a:lnTo>
                  <a:lnTo>
                    <a:pt x="1334261" y="624077"/>
                  </a:lnTo>
                  <a:lnTo>
                    <a:pt x="1348855" y="623054"/>
                  </a:lnTo>
                  <a:lnTo>
                    <a:pt x="1388353" y="608815"/>
                  </a:lnTo>
                  <a:lnTo>
                    <a:pt x="1418492" y="580762"/>
                  </a:lnTo>
                  <a:lnTo>
                    <a:pt x="1435495" y="542670"/>
                  </a:lnTo>
                  <a:lnTo>
                    <a:pt x="1437893" y="104393"/>
                  </a:lnTo>
                  <a:lnTo>
                    <a:pt x="1436877" y="89672"/>
                  </a:lnTo>
                  <a:lnTo>
                    <a:pt x="1422737" y="49927"/>
                  </a:lnTo>
                  <a:lnTo>
                    <a:pt x="1394866" y="19656"/>
                  </a:lnTo>
                  <a:lnTo>
                    <a:pt x="1356997" y="2513"/>
                  </a:lnTo>
                  <a:lnTo>
                    <a:pt x="103631" y="0"/>
                  </a:lnTo>
                  <a:close/>
                </a:path>
              </a:pathLst>
            </a:custGeom>
            <a:noFill/>
            <a:ln cap="flat" cmpd="sng" w="38075">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7" name="Google Shape;2207;p76"/>
            <p:cNvSpPr/>
            <p:nvPr/>
          </p:nvSpPr>
          <p:spPr>
            <a:xfrm>
              <a:off x="1924303" y="4102100"/>
              <a:ext cx="845819" cy="425450"/>
            </a:xfrm>
            <a:custGeom>
              <a:rect b="b" l="l" r="r" t="t"/>
              <a:pathLst>
                <a:path extrusionOk="0" h="425450" w="845819">
                  <a:moveTo>
                    <a:pt x="70865" y="0"/>
                  </a:moveTo>
                  <a:lnTo>
                    <a:pt x="30565" y="12494"/>
                  </a:lnTo>
                  <a:lnTo>
                    <a:pt x="5069" y="44451"/>
                  </a:lnTo>
                  <a:lnTo>
                    <a:pt x="0" y="354329"/>
                  </a:lnTo>
                  <a:lnTo>
                    <a:pt x="1458" y="368943"/>
                  </a:lnTo>
                  <a:lnTo>
                    <a:pt x="21104" y="405146"/>
                  </a:lnTo>
                  <a:lnTo>
                    <a:pt x="57793" y="424033"/>
                  </a:lnTo>
                  <a:lnTo>
                    <a:pt x="774953" y="425195"/>
                  </a:lnTo>
                  <a:lnTo>
                    <a:pt x="789346" y="423737"/>
                  </a:lnTo>
                  <a:lnTo>
                    <a:pt x="825488" y="404091"/>
                  </a:lnTo>
                  <a:lnTo>
                    <a:pt x="844631" y="367402"/>
                  </a:lnTo>
                  <a:lnTo>
                    <a:pt x="845819" y="70865"/>
                  </a:lnTo>
                  <a:lnTo>
                    <a:pt x="844329" y="56473"/>
                  </a:lnTo>
                  <a:lnTo>
                    <a:pt x="824426" y="20331"/>
                  </a:lnTo>
                  <a:lnTo>
                    <a:pt x="787823" y="1188"/>
                  </a:lnTo>
                  <a:lnTo>
                    <a:pt x="7086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8" name="Google Shape;2208;p76"/>
            <p:cNvSpPr/>
            <p:nvPr/>
          </p:nvSpPr>
          <p:spPr>
            <a:xfrm>
              <a:off x="1924303" y="4102100"/>
              <a:ext cx="845819" cy="425450"/>
            </a:xfrm>
            <a:custGeom>
              <a:rect b="b" l="l" r="r" t="t"/>
              <a:pathLst>
                <a:path extrusionOk="0" h="425450" w="845819">
                  <a:moveTo>
                    <a:pt x="70865" y="0"/>
                  </a:moveTo>
                  <a:lnTo>
                    <a:pt x="30565" y="12494"/>
                  </a:lnTo>
                  <a:lnTo>
                    <a:pt x="5069" y="44451"/>
                  </a:lnTo>
                  <a:lnTo>
                    <a:pt x="0" y="354329"/>
                  </a:lnTo>
                  <a:lnTo>
                    <a:pt x="1458" y="368943"/>
                  </a:lnTo>
                  <a:lnTo>
                    <a:pt x="21104" y="405146"/>
                  </a:lnTo>
                  <a:lnTo>
                    <a:pt x="57793" y="424033"/>
                  </a:lnTo>
                  <a:lnTo>
                    <a:pt x="774953" y="425195"/>
                  </a:lnTo>
                  <a:lnTo>
                    <a:pt x="789346" y="423737"/>
                  </a:lnTo>
                  <a:lnTo>
                    <a:pt x="825488" y="404091"/>
                  </a:lnTo>
                  <a:lnTo>
                    <a:pt x="844631" y="367402"/>
                  </a:lnTo>
                  <a:lnTo>
                    <a:pt x="845819" y="70865"/>
                  </a:lnTo>
                  <a:lnTo>
                    <a:pt x="844329" y="56473"/>
                  </a:lnTo>
                  <a:lnTo>
                    <a:pt x="824426" y="20331"/>
                  </a:lnTo>
                  <a:lnTo>
                    <a:pt x="787823" y="1188"/>
                  </a:lnTo>
                  <a:lnTo>
                    <a:pt x="70865" y="0"/>
                  </a:lnTo>
                  <a:close/>
                </a:path>
              </a:pathLst>
            </a:custGeom>
            <a:noFill/>
            <a:ln cap="flat" cmpd="sng" w="1270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09" name="Google Shape;2209;p76"/>
            <p:cNvSpPr/>
            <p:nvPr/>
          </p:nvSpPr>
          <p:spPr>
            <a:xfrm>
              <a:off x="2141473" y="4130294"/>
              <a:ext cx="395477" cy="3718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0" name="Google Shape;2210;p76"/>
            <p:cNvSpPr/>
            <p:nvPr/>
          </p:nvSpPr>
          <p:spPr>
            <a:xfrm>
              <a:off x="579373" y="2498852"/>
              <a:ext cx="769620" cy="441325"/>
            </a:xfrm>
            <a:custGeom>
              <a:rect b="b" l="l" r="r" t="t"/>
              <a:pathLst>
                <a:path extrusionOk="0" h="441325" w="769619">
                  <a:moveTo>
                    <a:pt x="73913" y="0"/>
                  </a:moveTo>
                  <a:lnTo>
                    <a:pt x="33262" y="11957"/>
                  </a:lnTo>
                  <a:lnTo>
                    <a:pt x="6555" y="42884"/>
                  </a:lnTo>
                  <a:lnTo>
                    <a:pt x="0" y="367283"/>
                  </a:lnTo>
                  <a:lnTo>
                    <a:pt x="1407" y="381867"/>
                  </a:lnTo>
                  <a:lnTo>
                    <a:pt x="20417" y="418538"/>
                  </a:lnTo>
                  <a:lnTo>
                    <a:pt x="56099" y="439081"/>
                  </a:lnTo>
                  <a:lnTo>
                    <a:pt x="696467" y="441197"/>
                  </a:lnTo>
                  <a:lnTo>
                    <a:pt x="710877" y="439776"/>
                  </a:lnTo>
                  <a:lnTo>
                    <a:pt x="747266" y="420583"/>
                  </a:lnTo>
                  <a:lnTo>
                    <a:pt x="767626" y="384595"/>
                  </a:lnTo>
                  <a:lnTo>
                    <a:pt x="769619" y="73151"/>
                  </a:lnTo>
                  <a:lnTo>
                    <a:pt x="768185" y="58669"/>
                  </a:lnTo>
                  <a:lnTo>
                    <a:pt x="748895" y="22147"/>
                  </a:lnTo>
                  <a:lnTo>
                    <a:pt x="712988" y="1875"/>
                  </a:lnTo>
                  <a:lnTo>
                    <a:pt x="739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1" name="Google Shape;2211;p76"/>
            <p:cNvSpPr/>
            <p:nvPr/>
          </p:nvSpPr>
          <p:spPr>
            <a:xfrm>
              <a:off x="579373" y="2498852"/>
              <a:ext cx="769620" cy="441325"/>
            </a:xfrm>
            <a:custGeom>
              <a:rect b="b" l="l" r="r" t="t"/>
              <a:pathLst>
                <a:path extrusionOk="0" h="441325" w="769619">
                  <a:moveTo>
                    <a:pt x="73913" y="0"/>
                  </a:moveTo>
                  <a:lnTo>
                    <a:pt x="33262" y="11957"/>
                  </a:lnTo>
                  <a:lnTo>
                    <a:pt x="6555" y="42884"/>
                  </a:lnTo>
                  <a:lnTo>
                    <a:pt x="0" y="367283"/>
                  </a:lnTo>
                  <a:lnTo>
                    <a:pt x="1407" y="381867"/>
                  </a:lnTo>
                  <a:lnTo>
                    <a:pt x="20417" y="418538"/>
                  </a:lnTo>
                  <a:lnTo>
                    <a:pt x="56099" y="439081"/>
                  </a:lnTo>
                  <a:lnTo>
                    <a:pt x="696467" y="441197"/>
                  </a:lnTo>
                  <a:lnTo>
                    <a:pt x="710877" y="439776"/>
                  </a:lnTo>
                  <a:lnTo>
                    <a:pt x="747266" y="420583"/>
                  </a:lnTo>
                  <a:lnTo>
                    <a:pt x="767626" y="384595"/>
                  </a:lnTo>
                  <a:lnTo>
                    <a:pt x="769619" y="73151"/>
                  </a:lnTo>
                  <a:lnTo>
                    <a:pt x="768185" y="58669"/>
                  </a:lnTo>
                  <a:lnTo>
                    <a:pt x="748895" y="22147"/>
                  </a:lnTo>
                  <a:lnTo>
                    <a:pt x="712988" y="1875"/>
                  </a:lnTo>
                  <a:lnTo>
                    <a:pt x="73913" y="0"/>
                  </a:lnTo>
                  <a:close/>
                </a:path>
              </a:pathLst>
            </a:custGeom>
            <a:noFill/>
            <a:ln cap="flat" cmpd="sng" w="1270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2" name="Google Shape;2212;p76"/>
            <p:cNvSpPr/>
            <p:nvPr/>
          </p:nvSpPr>
          <p:spPr>
            <a:xfrm>
              <a:off x="750823" y="2525522"/>
              <a:ext cx="425196" cy="40767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3" name="Google Shape;2213;p76"/>
            <p:cNvSpPr/>
            <p:nvPr/>
          </p:nvSpPr>
          <p:spPr>
            <a:xfrm>
              <a:off x="3203701" y="2498852"/>
              <a:ext cx="769620" cy="441325"/>
            </a:xfrm>
            <a:custGeom>
              <a:rect b="b" l="l" r="r" t="t"/>
              <a:pathLst>
                <a:path extrusionOk="0" h="441325" w="769620">
                  <a:moveTo>
                    <a:pt x="73151" y="0"/>
                  </a:moveTo>
                  <a:lnTo>
                    <a:pt x="32888" y="12076"/>
                  </a:lnTo>
                  <a:lnTo>
                    <a:pt x="6361" y="43281"/>
                  </a:lnTo>
                  <a:lnTo>
                    <a:pt x="0" y="367283"/>
                  </a:lnTo>
                  <a:lnTo>
                    <a:pt x="1420" y="381940"/>
                  </a:lnTo>
                  <a:lnTo>
                    <a:pt x="20525" y="418742"/>
                  </a:lnTo>
                  <a:lnTo>
                    <a:pt x="56126" y="439202"/>
                  </a:lnTo>
                  <a:lnTo>
                    <a:pt x="696467" y="441197"/>
                  </a:lnTo>
                  <a:lnTo>
                    <a:pt x="710877" y="439776"/>
                  </a:lnTo>
                  <a:lnTo>
                    <a:pt x="747266" y="420583"/>
                  </a:lnTo>
                  <a:lnTo>
                    <a:pt x="767626" y="384595"/>
                  </a:lnTo>
                  <a:lnTo>
                    <a:pt x="769619" y="73151"/>
                  </a:lnTo>
                  <a:lnTo>
                    <a:pt x="768185" y="58669"/>
                  </a:lnTo>
                  <a:lnTo>
                    <a:pt x="748895" y="22147"/>
                  </a:lnTo>
                  <a:lnTo>
                    <a:pt x="712988" y="1875"/>
                  </a:lnTo>
                  <a:lnTo>
                    <a:pt x="7315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4" name="Google Shape;2214;p76"/>
            <p:cNvSpPr/>
            <p:nvPr/>
          </p:nvSpPr>
          <p:spPr>
            <a:xfrm>
              <a:off x="3203701" y="2498852"/>
              <a:ext cx="769620" cy="441325"/>
            </a:xfrm>
            <a:custGeom>
              <a:rect b="b" l="l" r="r" t="t"/>
              <a:pathLst>
                <a:path extrusionOk="0" h="441325" w="769620">
                  <a:moveTo>
                    <a:pt x="73151" y="0"/>
                  </a:moveTo>
                  <a:lnTo>
                    <a:pt x="32888" y="12076"/>
                  </a:lnTo>
                  <a:lnTo>
                    <a:pt x="6361" y="43281"/>
                  </a:lnTo>
                  <a:lnTo>
                    <a:pt x="0" y="367283"/>
                  </a:lnTo>
                  <a:lnTo>
                    <a:pt x="1420" y="381940"/>
                  </a:lnTo>
                  <a:lnTo>
                    <a:pt x="20525" y="418742"/>
                  </a:lnTo>
                  <a:lnTo>
                    <a:pt x="56126" y="439202"/>
                  </a:lnTo>
                  <a:lnTo>
                    <a:pt x="696467" y="441197"/>
                  </a:lnTo>
                  <a:lnTo>
                    <a:pt x="710877" y="439776"/>
                  </a:lnTo>
                  <a:lnTo>
                    <a:pt x="747266" y="420583"/>
                  </a:lnTo>
                  <a:lnTo>
                    <a:pt x="767626" y="384595"/>
                  </a:lnTo>
                  <a:lnTo>
                    <a:pt x="769619" y="73151"/>
                  </a:lnTo>
                  <a:lnTo>
                    <a:pt x="768185" y="58669"/>
                  </a:lnTo>
                  <a:lnTo>
                    <a:pt x="748895" y="22147"/>
                  </a:lnTo>
                  <a:lnTo>
                    <a:pt x="712988" y="1875"/>
                  </a:lnTo>
                  <a:lnTo>
                    <a:pt x="73151" y="0"/>
                  </a:lnTo>
                  <a:close/>
                </a:path>
              </a:pathLst>
            </a:custGeom>
            <a:noFill/>
            <a:ln cap="flat" cmpd="sng" w="1270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5" name="Google Shape;2215;p76"/>
            <p:cNvSpPr/>
            <p:nvPr/>
          </p:nvSpPr>
          <p:spPr>
            <a:xfrm>
              <a:off x="3375152" y="2525522"/>
              <a:ext cx="425196" cy="40767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6" name="Google Shape;2216;p76"/>
            <p:cNvSpPr/>
            <p:nvPr/>
          </p:nvSpPr>
          <p:spPr>
            <a:xfrm>
              <a:off x="1912873" y="2498852"/>
              <a:ext cx="768350" cy="441325"/>
            </a:xfrm>
            <a:custGeom>
              <a:rect b="b" l="l" r="r" t="t"/>
              <a:pathLst>
                <a:path extrusionOk="0" h="441325" w="768350">
                  <a:moveTo>
                    <a:pt x="73913" y="0"/>
                  </a:moveTo>
                  <a:lnTo>
                    <a:pt x="33262" y="11957"/>
                  </a:lnTo>
                  <a:lnTo>
                    <a:pt x="6555" y="42884"/>
                  </a:lnTo>
                  <a:lnTo>
                    <a:pt x="0" y="367283"/>
                  </a:lnTo>
                  <a:lnTo>
                    <a:pt x="1407" y="381867"/>
                  </a:lnTo>
                  <a:lnTo>
                    <a:pt x="20417" y="418538"/>
                  </a:lnTo>
                  <a:lnTo>
                    <a:pt x="56099" y="439081"/>
                  </a:lnTo>
                  <a:lnTo>
                    <a:pt x="694943" y="441197"/>
                  </a:lnTo>
                  <a:lnTo>
                    <a:pt x="709353" y="439776"/>
                  </a:lnTo>
                  <a:lnTo>
                    <a:pt x="745742" y="420583"/>
                  </a:lnTo>
                  <a:lnTo>
                    <a:pt x="766102" y="384595"/>
                  </a:lnTo>
                  <a:lnTo>
                    <a:pt x="768095" y="73151"/>
                  </a:lnTo>
                  <a:lnTo>
                    <a:pt x="766661" y="58669"/>
                  </a:lnTo>
                  <a:lnTo>
                    <a:pt x="747371" y="22147"/>
                  </a:lnTo>
                  <a:lnTo>
                    <a:pt x="711464" y="1875"/>
                  </a:lnTo>
                  <a:lnTo>
                    <a:pt x="739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7" name="Google Shape;2217;p76"/>
            <p:cNvSpPr/>
            <p:nvPr/>
          </p:nvSpPr>
          <p:spPr>
            <a:xfrm>
              <a:off x="1912873" y="2498852"/>
              <a:ext cx="768350" cy="441325"/>
            </a:xfrm>
            <a:custGeom>
              <a:rect b="b" l="l" r="r" t="t"/>
              <a:pathLst>
                <a:path extrusionOk="0" h="441325" w="768350">
                  <a:moveTo>
                    <a:pt x="73913" y="0"/>
                  </a:moveTo>
                  <a:lnTo>
                    <a:pt x="33262" y="11957"/>
                  </a:lnTo>
                  <a:lnTo>
                    <a:pt x="6555" y="42884"/>
                  </a:lnTo>
                  <a:lnTo>
                    <a:pt x="0" y="367283"/>
                  </a:lnTo>
                  <a:lnTo>
                    <a:pt x="1407" y="381867"/>
                  </a:lnTo>
                  <a:lnTo>
                    <a:pt x="20417" y="418538"/>
                  </a:lnTo>
                  <a:lnTo>
                    <a:pt x="56099" y="439081"/>
                  </a:lnTo>
                  <a:lnTo>
                    <a:pt x="694943" y="441197"/>
                  </a:lnTo>
                  <a:lnTo>
                    <a:pt x="709353" y="439776"/>
                  </a:lnTo>
                  <a:lnTo>
                    <a:pt x="745742" y="420583"/>
                  </a:lnTo>
                  <a:lnTo>
                    <a:pt x="766102" y="384595"/>
                  </a:lnTo>
                  <a:lnTo>
                    <a:pt x="768095" y="73151"/>
                  </a:lnTo>
                  <a:lnTo>
                    <a:pt x="766661" y="58669"/>
                  </a:lnTo>
                  <a:lnTo>
                    <a:pt x="747371" y="22147"/>
                  </a:lnTo>
                  <a:lnTo>
                    <a:pt x="711464" y="1875"/>
                  </a:lnTo>
                  <a:lnTo>
                    <a:pt x="73913" y="0"/>
                  </a:lnTo>
                  <a:close/>
                </a:path>
              </a:pathLst>
            </a:custGeom>
            <a:noFill/>
            <a:ln cap="flat" cmpd="sng" w="1270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8" name="Google Shape;2218;p76"/>
            <p:cNvSpPr/>
            <p:nvPr/>
          </p:nvSpPr>
          <p:spPr>
            <a:xfrm>
              <a:off x="2082800" y="2520950"/>
              <a:ext cx="425195" cy="40767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19" name="Google Shape;2219;p76"/>
            <p:cNvSpPr/>
            <p:nvPr/>
          </p:nvSpPr>
          <p:spPr>
            <a:xfrm>
              <a:off x="1638553" y="3119120"/>
              <a:ext cx="1367790" cy="568960"/>
            </a:xfrm>
            <a:custGeom>
              <a:rect b="b" l="l" r="r" t="t"/>
              <a:pathLst>
                <a:path extrusionOk="0" h="568960" w="1367789">
                  <a:moveTo>
                    <a:pt x="94487" y="0"/>
                  </a:moveTo>
                  <a:lnTo>
                    <a:pt x="52991" y="9573"/>
                  </a:lnTo>
                  <a:lnTo>
                    <a:pt x="20949" y="35291"/>
                  </a:lnTo>
                  <a:lnTo>
                    <a:pt x="2655" y="72652"/>
                  </a:lnTo>
                  <a:lnTo>
                    <a:pt x="0" y="473963"/>
                  </a:lnTo>
                  <a:lnTo>
                    <a:pt x="1108" y="488639"/>
                  </a:lnTo>
                  <a:lnTo>
                    <a:pt x="16454" y="527586"/>
                  </a:lnTo>
                  <a:lnTo>
                    <a:pt x="46449" y="555537"/>
                  </a:lnTo>
                  <a:lnTo>
                    <a:pt x="86748" y="568146"/>
                  </a:lnTo>
                  <a:lnTo>
                    <a:pt x="1273301" y="568451"/>
                  </a:lnTo>
                  <a:lnTo>
                    <a:pt x="1287977" y="567343"/>
                  </a:lnTo>
                  <a:lnTo>
                    <a:pt x="1326924" y="551997"/>
                  </a:lnTo>
                  <a:lnTo>
                    <a:pt x="1354875" y="522002"/>
                  </a:lnTo>
                  <a:lnTo>
                    <a:pt x="1367484" y="481703"/>
                  </a:lnTo>
                  <a:lnTo>
                    <a:pt x="1367789" y="95249"/>
                  </a:lnTo>
                  <a:lnTo>
                    <a:pt x="1366689" y="80613"/>
                  </a:lnTo>
                  <a:lnTo>
                    <a:pt x="1351460" y="41565"/>
                  </a:lnTo>
                  <a:lnTo>
                    <a:pt x="1321676" y="13313"/>
                  </a:lnTo>
                  <a:lnTo>
                    <a:pt x="1281630" y="360"/>
                  </a:lnTo>
                  <a:lnTo>
                    <a:pt x="944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0" name="Google Shape;2220;p76"/>
            <p:cNvSpPr/>
            <p:nvPr/>
          </p:nvSpPr>
          <p:spPr>
            <a:xfrm>
              <a:off x="1638553" y="3119120"/>
              <a:ext cx="1367790" cy="568960"/>
            </a:xfrm>
            <a:custGeom>
              <a:rect b="b" l="l" r="r" t="t"/>
              <a:pathLst>
                <a:path extrusionOk="0" h="568960" w="1367789">
                  <a:moveTo>
                    <a:pt x="94487" y="0"/>
                  </a:moveTo>
                  <a:lnTo>
                    <a:pt x="52991" y="9573"/>
                  </a:lnTo>
                  <a:lnTo>
                    <a:pt x="20949" y="35291"/>
                  </a:lnTo>
                  <a:lnTo>
                    <a:pt x="2655" y="72652"/>
                  </a:lnTo>
                  <a:lnTo>
                    <a:pt x="0" y="473963"/>
                  </a:lnTo>
                  <a:lnTo>
                    <a:pt x="1108" y="488639"/>
                  </a:lnTo>
                  <a:lnTo>
                    <a:pt x="16454" y="527586"/>
                  </a:lnTo>
                  <a:lnTo>
                    <a:pt x="46449" y="555537"/>
                  </a:lnTo>
                  <a:lnTo>
                    <a:pt x="86748" y="568146"/>
                  </a:lnTo>
                  <a:lnTo>
                    <a:pt x="1273301" y="568451"/>
                  </a:lnTo>
                  <a:lnTo>
                    <a:pt x="1287977" y="567343"/>
                  </a:lnTo>
                  <a:lnTo>
                    <a:pt x="1326924" y="551997"/>
                  </a:lnTo>
                  <a:lnTo>
                    <a:pt x="1354875" y="522002"/>
                  </a:lnTo>
                  <a:lnTo>
                    <a:pt x="1367484" y="481703"/>
                  </a:lnTo>
                  <a:lnTo>
                    <a:pt x="1367789" y="95249"/>
                  </a:lnTo>
                  <a:lnTo>
                    <a:pt x="1366689" y="80613"/>
                  </a:lnTo>
                  <a:lnTo>
                    <a:pt x="1351460" y="41565"/>
                  </a:lnTo>
                  <a:lnTo>
                    <a:pt x="1321676" y="13313"/>
                  </a:lnTo>
                  <a:lnTo>
                    <a:pt x="1281630" y="360"/>
                  </a:lnTo>
                  <a:lnTo>
                    <a:pt x="94487" y="0"/>
                  </a:lnTo>
                  <a:close/>
                </a:path>
              </a:pathLst>
            </a:custGeom>
            <a:noFill/>
            <a:ln cap="flat" cmpd="sng" w="1270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1" name="Google Shape;2221;p76"/>
            <p:cNvSpPr/>
            <p:nvPr/>
          </p:nvSpPr>
          <p:spPr>
            <a:xfrm>
              <a:off x="2784601" y="2799080"/>
              <a:ext cx="662305" cy="490220"/>
            </a:xfrm>
            <a:custGeom>
              <a:rect b="b" l="l" r="r" t="t"/>
              <a:pathLst>
                <a:path extrusionOk="0" h="490220" w="662304">
                  <a:moveTo>
                    <a:pt x="558349" y="51640"/>
                  </a:moveTo>
                  <a:lnTo>
                    <a:pt x="0" y="458723"/>
                  </a:lnTo>
                  <a:lnTo>
                    <a:pt x="22097" y="489965"/>
                  </a:lnTo>
                  <a:lnTo>
                    <a:pt x="580546" y="82068"/>
                  </a:lnTo>
                  <a:lnTo>
                    <a:pt x="558349" y="51640"/>
                  </a:lnTo>
                  <a:close/>
                </a:path>
                <a:path extrusionOk="0" h="490220" w="662304">
                  <a:moveTo>
                    <a:pt x="641307" y="40385"/>
                  </a:moveTo>
                  <a:lnTo>
                    <a:pt x="573785" y="40385"/>
                  </a:lnTo>
                  <a:lnTo>
                    <a:pt x="595883" y="70865"/>
                  </a:lnTo>
                  <a:lnTo>
                    <a:pt x="580546" y="82068"/>
                  </a:lnTo>
                  <a:lnTo>
                    <a:pt x="603503" y="113537"/>
                  </a:lnTo>
                  <a:lnTo>
                    <a:pt x="641307" y="40385"/>
                  </a:lnTo>
                  <a:close/>
                </a:path>
                <a:path extrusionOk="0" h="490220" w="662304">
                  <a:moveTo>
                    <a:pt x="573785" y="40385"/>
                  </a:moveTo>
                  <a:lnTo>
                    <a:pt x="558349" y="51640"/>
                  </a:lnTo>
                  <a:lnTo>
                    <a:pt x="580546" y="82068"/>
                  </a:lnTo>
                  <a:lnTo>
                    <a:pt x="595883" y="70865"/>
                  </a:lnTo>
                  <a:lnTo>
                    <a:pt x="573785" y="40385"/>
                  </a:lnTo>
                  <a:close/>
                </a:path>
                <a:path extrusionOk="0" h="490220" w="662304">
                  <a:moveTo>
                    <a:pt x="662177" y="0"/>
                  </a:moveTo>
                  <a:lnTo>
                    <a:pt x="535685" y="20573"/>
                  </a:lnTo>
                  <a:lnTo>
                    <a:pt x="558349" y="51640"/>
                  </a:lnTo>
                  <a:lnTo>
                    <a:pt x="573785" y="40385"/>
                  </a:lnTo>
                  <a:lnTo>
                    <a:pt x="641307" y="40385"/>
                  </a:lnTo>
                  <a:lnTo>
                    <a:pt x="662177" y="0"/>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2" name="Google Shape;2222;p76"/>
            <p:cNvSpPr/>
            <p:nvPr/>
          </p:nvSpPr>
          <p:spPr>
            <a:xfrm>
              <a:off x="1690369" y="1739900"/>
              <a:ext cx="1175385" cy="664210"/>
            </a:xfrm>
            <a:custGeom>
              <a:rect b="b" l="l" r="r" t="t"/>
              <a:pathLst>
                <a:path extrusionOk="0" h="664210" w="1175385">
                  <a:moveTo>
                    <a:pt x="111251" y="0"/>
                  </a:moveTo>
                  <a:lnTo>
                    <a:pt x="68953" y="8226"/>
                  </a:lnTo>
                  <a:lnTo>
                    <a:pt x="34188" y="30720"/>
                  </a:lnTo>
                  <a:lnTo>
                    <a:pt x="10171" y="64201"/>
                  </a:lnTo>
                  <a:lnTo>
                    <a:pt x="115" y="105390"/>
                  </a:lnTo>
                  <a:lnTo>
                    <a:pt x="0" y="553211"/>
                  </a:lnTo>
                  <a:lnTo>
                    <a:pt x="954" y="567779"/>
                  </a:lnTo>
                  <a:lnTo>
                    <a:pt x="14327" y="607567"/>
                  </a:lnTo>
                  <a:lnTo>
                    <a:pt x="40961" y="638933"/>
                  </a:lnTo>
                  <a:lnTo>
                    <a:pt x="77641" y="658597"/>
                  </a:lnTo>
                  <a:lnTo>
                    <a:pt x="1064513" y="663701"/>
                  </a:lnTo>
                  <a:lnTo>
                    <a:pt x="1079130" y="662740"/>
                  </a:lnTo>
                  <a:lnTo>
                    <a:pt x="1119036" y="649306"/>
                  </a:lnTo>
                  <a:lnTo>
                    <a:pt x="1150445" y="622621"/>
                  </a:lnTo>
                  <a:lnTo>
                    <a:pt x="1170045" y="586001"/>
                  </a:lnTo>
                  <a:lnTo>
                    <a:pt x="1175003" y="110489"/>
                  </a:lnTo>
                  <a:lnTo>
                    <a:pt x="1174042" y="95873"/>
                  </a:lnTo>
                  <a:lnTo>
                    <a:pt x="1160608" y="55967"/>
                  </a:lnTo>
                  <a:lnTo>
                    <a:pt x="1133923" y="24558"/>
                  </a:lnTo>
                  <a:lnTo>
                    <a:pt x="1097303" y="4958"/>
                  </a:lnTo>
                  <a:lnTo>
                    <a:pt x="111251"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3" name="Google Shape;2223;p76"/>
            <p:cNvSpPr/>
            <p:nvPr/>
          </p:nvSpPr>
          <p:spPr>
            <a:xfrm>
              <a:off x="1690369" y="1739900"/>
              <a:ext cx="1175385" cy="664210"/>
            </a:xfrm>
            <a:custGeom>
              <a:rect b="b" l="l" r="r" t="t"/>
              <a:pathLst>
                <a:path extrusionOk="0" h="664210" w="1175385">
                  <a:moveTo>
                    <a:pt x="111251" y="0"/>
                  </a:moveTo>
                  <a:lnTo>
                    <a:pt x="68953" y="8226"/>
                  </a:lnTo>
                  <a:lnTo>
                    <a:pt x="34188" y="30720"/>
                  </a:lnTo>
                  <a:lnTo>
                    <a:pt x="10171" y="64201"/>
                  </a:lnTo>
                  <a:lnTo>
                    <a:pt x="115" y="105390"/>
                  </a:lnTo>
                  <a:lnTo>
                    <a:pt x="0" y="553211"/>
                  </a:lnTo>
                  <a:lnTo>
                    <a:pt x="954" y="567779"/>
                  </a:lnTo>
                  <a:lnTo>
                    <a:pt x="14327" y="607567"/>
                  </a:lnTo>
                  <a:lnTo>
                    <a:pt x="40961" y="638933"/>
                  </a:lnTo>
                  <a:lnTo>
                    <a:pt x="77641" y="658597"/>
                  </a:lnTo>
                  <a:lnTo>
                    <a:pt x="1064513" y="663701"/>
                  </a:lnTo>
                  <a:lnTo>
                    <a:pt x="1079130" y="662740"/>
                  </a:lnTo>
                  <a:lnTo>
                    <a:pt x="1119036" y="649306"/>
                  </a:lnTo>
                  <a:lnTo>
                    <a:pt x="1150445" y="622621"/>
                  </a:lnTo>
                  <a:lnTo>
                    <a:pt x="1170045" y="586001"/>
                  </a:lnTo>
                  <a:lnTo>
                    <a:pt x="1175003" y="110489"/>
                  </a:lnTo>
                  <a:lnTo>
                    <a:pt x="1174042" y="95873"/>
                  </a:lnTo>
                  <a:lnTo>
                    <a:pt x="1160608" y="55967"/>
                  </a:lnTo>
                  <a:lnTo>
                    <a:pt x="1133923" y="24558"/>
                  </a:lnTo>
                  <a:lnTo>
                    <a:pt x="1097303" y="4958"/>
                  </a:lnTo>
                  <a:lnTo>
                    <a:pt x="111251"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4" name="Google Shape;2224;p76"/>
            <p:cNvSpPr txBox="1"/>
            <p:nvPr/>
          </p:nvSpPr>
          <p:spPr>
            <a:xfrm>
              <a:off x="1866647" y="1826405"/>
              <a:ext cx="832485"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6D7072"/>
                </a:buClr>
                <a:buSzPts val="1400"/>
                <a:buFont typeface="Arial"/>
                <a:buNone/>
              </a:pPr>
              <a:r>
                <a:rPr b="1" i="0" lang="en-GB" sz="1400" u="none" cap="none" strike="noStrike">
                  <a:solidFill>
                    <a:srgbClr val="6D7072"/>
                  </a:solidFill>
                  <a:latin typeface="Arial"/>
                  <a:ea typeface="Arial"/>
                  <a:cs typeface="Arial"/>
                  <a:sym typeface="Arial"/>
                </a:rPr>
                <a:t>Guest OS</a:t>
              </a:r>
              <a:endParaRPr b="0" i="0" sz="1400" u="none" cap="none" strike="noStrike">
                <a:solidFill>
                  <a:schemeClr val="dk1"/>
                </a:solidFill>
                <a:latin typeface="Arial"/>
                <a:ea typeface="Arial"/>
                <a:cs typeface="Arial"/>
                <a:sym typeface="Arial"/>
              </a:endParaRPr>
            </a:p>
          </p:txBody>
        </p:sp>
        <p:sp>
          <p:nvSpPr>
            <p:cNvPr id="2225" name="Google Shape;2225;p76"/>
            <p:cNvSpPr/>
            <p:nvPr/>
          </p:nvSpPr>
          <p:spPr>
            <a:xfrm>
              <a:off x="3022345" y="1739900"/>
              <a:ext cx="1175385" cy="664210"/>
            </a:xfrm>
            <a:custGeom>
              <a:rect b="b" l="l" r="r" t="t"/>
              <a:pathLst>
                <a:path extrusionOk="0" h="664210" w="1175385">
                  <a:moveTo>
                    <a:pt x="110489" y="0"/>
                  </a:moveTo>
                  <a:lnTo>
                    <a:pt x="68489" y="8281"/>
                  </a:lnTo>
                  <a:lnTo>
                    <a:pt x="33879" y="30917"/>
                  </a:lnTo>
                  <a:lnTo>
                    <a:pt x="9975" y="64594"/>
                  </a:lnTo>
                  <a:lnTo>
                    <a:pt x="89" y="105997"/>
                  </a:lnTo>
                  <a:lnTo>
                    <a:pt x="0" y="553211"/>
                  </a:lnTo>
                  <a:lnTo>
                    <a:pt x="961" y="567828"/>
                  </a:lnTo>
                  <a:lnTo>
                    <a:pt x="14395" y="607734"/>
                  </a:lnTo>
                  <a:lnTo>
                    <a:pt x="41080" y="639143"/>
                  </a:lnTo>
                  <a:lnTo>
                    <a:pt x="77700" y="658743"/>
                  </a:lnTo>
                  <a:lnTo>
                    <a:pt x="1064513" y="663701"/>
                  </a:lnTo>
                  <a:lnTo>
                    <a:pt x="1079130" y="662740"/>
                  </a:lnTo>
                  <a:lnTo>
                    <a:pt x="1119036" y="649306"/>
                  </a:lnTo>
                  <a:lnTo>
                    <a:pt x="1150445" y="622621"/>
                  </a:lnTo>
                  <a:lnTo>
                    <a:pt x="1170045" y="586001"/>
                  </a:lnTo>
                  <a:lnTo>
                    <a:pt x="1175003" y="110489"/>
                  </a:lnTo>
                  <a:lnTo>
                    <a:pt x="1174042" y="95873"/>
                  </a:lnTo>
                  <a:lnTo>
                    <a:pt x="1160608" y="55967"/>
                  </a:lnTo>
                  <a:lnTo>
                    <a:pt x="1133923" y="24558"/>
                  </a:lnTo>
                  <a:lnTo>
                    <a:pt x="1097303" y="4958"/>
                  </a:lnTo>
                  <a:lnTo>
                    <a:pt x="110489" y="0"/>
                  </a:lnTo>
                  <a:close/>
                </a:path>
              </a:pathLst>
            </a:custGeom>
            <a:solidFill>
              <a:srgbClr val="CCFF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6" name="Google Shape;2226;p76"/>
            <p:cNvSpPr/>
            <p:nvPr/>
          </p:nvSpPr>
          <p:spPr>
            <a:xfrm>
              <a:off x="3022345" y="1739900"/>
              <a:ext cx="1175385" cy="664210"/>
            </a:xfrm>
            <a:custGeom>
              <a:rect b="b" l="l" r="r" t="t"/>
              <a:pathLst>
                <a:path extrusionOk="0" h="664210" w="1175385">
                  <a:moveTo>
                    <a:pt x="110489" y="0"/>
                  </a:moveTo>
                  <a:lnTo>
                    <a:pt x="68489" y="8281"/>
                  </a:lnTo>
                  <a:lnTo>
                    <a:pt x="33879" y="30917"/>
                  </a:lnTo>
                  <a:lnTo>
                    <a:pt x="9975" y="64594"/>
                  </a:lnTo>
                  <a:lnTo>
                    <a:pt x="89" y="105997"/>
                  </a:lnTo>
                  <a:lnTo>
                    <a:pt x="0" y="553211"/>
                  </a:lnTo>
                  <a:lnTo>
                    <a:pt x="961" y="567828"/>
                  </a:lnTo>
                  <a:lnTo>
                    <a:pt x="14395" y="607734"/>
                  </a:lnTo>
                  <a:lnTo>
                    <a:pt x="41080" y="639143"/>
                  </a:lnTo>
                  <a:lnTo>
                    <a:pt x="77700" y="658743"/>
                  </a:lnTo>
                  <a:lnTo>
                    <a:pt x="1064513" y="663701"/>
                  </a:lnTo>
                  <a:lnTo>
                    <a:pt x="1079130" y="662740"/>
                  </a:lnTo>
                  <a:lnTo>
                    <a:pt x="1119036" y="649306"/>
                  </a:lnTo>
                  <a:lnTo>
                    <a:pt x="1150445" y="622621"/>
                  </a:lnTo>
                  <a:lnTo>
                    <a:pt x="1170045" y="586001"/>
                  </a:lnTo>
                  <a:lnTo>
                    <a:pt x="1175003" y="110489"/>
                  </a:lnTo>
                  <a:lnTo>
                    <a:pt x="1174042" y="95873"/>
                  </a:lnTo>
                  <a:lnTo>
                    <a:pt x="1160608" y="55967"/>
                  </a:lnTo>
                  <a:lnTo>
                    <a:pt x="1133923" y="24558"/>
                  </a:lnTo>
                  <a:lnTo>
                    <a:pt x="1097303" y="4958"/>
                  </a:lnTo>
                  <a:lnTo>
                    <a:pt x="110489" y="0"/>
                  </a:lnTo>
                  <a:close/>
                </a:path>
              </a:pathLst>
            </a:custGeom>
            <a:noFill/>
            <a:ln cap="flat" cmpd="sng" w="28550">
              <a:solidFill>
                <a:srgbClr val="0066CC"/>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7" name="Google Shape;2227;p76"/>
            <p:cNvSpPr txBox="1"/>
            <p:nvPr/>
          </p:nvSpPr>
          <p:spPr>
            <a:xfrm>
              <a:off x="3198624" y="1826405"/>
              <a:ext cx="832485"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6D7072"/>
                </a:buClr>
                <a:buSzPts val="1400"/>
                <a:buFont typeface="Arial"/>
                <a:buNone/>
              </a:pPr>
              <a:r>
                <a:rPr b="1" i="0" lang="en-GB" sz="1400" u="none" cap="none" strike="noStrike">
                  <a:solidFill>
                    <a:srgbClr val="6D7072"/>
                  </a:solidFill>
                  <a:latin typeface="Arial"/>
                  <a:ea typeface="Arial"/>
                  <a:cs typeface="Arial"/>
                  <a:sym typeface="Arial"/>
                </a:rPr>
                <a:t>Guest OS</a:t>
              </a:r>
              <a:endParaRPr b="0" i="0" sz="1400" u="none" cap="none" strike="noStrike">
                <a:solidFill>
                  <a:schemeClr val="dk1"/>
                </a:solidFill>
                <a:latin typeface="Arial"/>
                <a:ea typeface="Arial"/>
                <a:cs typeface="Arial"/>
                <a:sym typeface="Arial"/>
              </a:endParaRPr>
            </a:p>
          </p:txBody>
        </p:sp>
        <p:sp>
          <p:nvSpPr>
            <p:cNvPr id="2228" name="Google Shape;2228;p76"/>
            <p:cNvSpPr/>
            <p:nvPr/>
          </p:nvSpPr>
          <p:spPr>
            <a:xfrm>
              <a:off x="2031745" y="3014726"/>
              <a:ext cx="709421" cy="762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29" name="Google Shape;2229;p76"/>
            <p:cNvSpPr/>
            <p:nvPr/>
          </p:nvSpPr>
          <p:spPr>
            <a:xfrm>
              <a:off x="2495803" y="3630422"/>
              <a:ext cx="114300" cy="496570"/>
            </a:xfrm>
            <a:custGeom>
              <a:rect b="b" l="l" r="r" t="t"/>
              <a:pathLst>
                <a:path extrusionOk="0" h="496570" w="114300">
                  <a:moveTo>
                    <a:pt x="76562" y="114292"/>
                  </a:moveTo>
                  <a:lnTo>
                    <a:pt x="38462" y="115054"/>
                  </a:lnTo>
                  <a:lnTo>
                    <a:pt x="45719" y="496061"/>
                  </a:lnTo>
                  <a:lnTo>
                    <a:pt x="83819" y="495299"/>
                  </a:lnTo>
                  <a:lnTo>
                    <a:pt x="76562" y="114292"/>
                  </a:lnTo>
                  <a:close/>
                </a:path>
                <a:path extrusionOk="0" h="496570" w="114300">
                  <a:moveTo>
                    <a:pt x="55625" y="0"/>
                  </a:moveTo>
                  <a:lnTo>
                    <a:pt x="0" y="115823"/>
                  </a:lnTo>
                  <a:lnTo>
                    <a:pt x="38462" y="115054"/>
                  </a:lnTo>
                  <a:lnTo>
                    <a:pt x="38099" y="96011"/>
                  </a:lnTo>
                  <a:lnTo>
                    <a:pt x="76199" y="95249"/>
                  </a:lnTo>
                  <a:lnTo>
                    <a:pt x="104849" y="95249"/>
                  </a:lnTo>
                  <a:lnTo>
                    <a:pt x="55625" y="0"/>
                  </a:lnTo>
                  <a:close/>
                </a:path>
                <a:path extrusionOk="0" h="496570" w="114300">
                  <a:moveTo>
                    <a:pt x="76199" y="95249"/>
                  </a:moveTo>
                  <a:lnTo>
                    <a:pt x="38099" y="96011"/>
                  </a:lnTo>
                  <a:lnTo>
                    <a:pt x="38462" y="115054"/>
                  </a:lnTo>
                  <a:lnTo>
                    <a:pt x="76562" y="114292"/>
                  </a:lnTo>
                  <a:lnTo>
                    <a:pt x="76199" y="95249"/>
                  </a:lnTo>
                  <a:close/>
                </a:path>
                <a:path extrusionOk="0" h="496570" w="114300">
                  <a:moveTo>
                    <a:pt x="104849" y="95249"/>
                  </a:moveTo>
                  <a:lnTo>
                    <a:pt x="76199" y="95249"/>
                  </a:lnTo>
                  <a:lnTo>
                    <a:pt x="76562" y="114292"/>
                  </a:lnTo>
                  <a:lnTo>
                    <a:pt x="114299" y="113537"/>
                  </a:lnTo>
                  <a:lnTo>
                    <a:pt x="104849" y="95249"/>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0" name="Google Shape;2230;p76"/>
            <p:cNvSpPr/>
            <p:nvPr/>
          </p:nvSpPr>
          <p:spPr>
            <a:xfrm>
              <a:off x="2532379" y="3608323"/>
              <a:ext cx="1230630" cy="802005"/>
            </a:xfrm>
            <a:custGeom>
              <a:rect b="b" l="l" r="r" t="t"/>
              <a:pathLst>
                <a:path extrusionOk="0" h="802004" w="1230629">
                  <a:moveTo>
                    <a:pt x="1156459" y="107555"/>
                  </a:moveTo>
                  <a:lnTo>
                    <a:pt x="1154605" y="115944"/>
                  </a:lnTo>
                  <a:lnTo>
                    <a:pt x="1149057" y="141213"/>
                  </a:lnTo>
                  <a:lnTo>
                    <a:pt x="1143703" y="165395"/>
                  </a:lnTo>
                  <a:lnTo>
                    <a:pt x="1133225" y="210621"/>
                  </a:lnTo>
                  <a:lnTo>
                    <a:pt x="1122344" y="252401"/>
                  </a:lnTo>
                  <a:lnTo>
                    <a:pt x="1110207" y="291625"/>
                  </a:lnTo>
                  <a:lnTo>
                    <a:pt x="1095964" y="329182"/>
                  </a:lnTo>
                  <a:lnTo>
                    <a:pt x="1078764" y="365961"/>
                  </a:lnTo>
                  <a:lnTo>
                    <a:pt x="1057754" y="402851"/>
                  </a:lnTo>
                  <a:lnTo>
                    <a:pt x="1032084" y="440741"/>
                  </a:lnTo>
                  <a:lnTo>
                    <a:pt x="1000903" y="480520"/>
                  </a:lnTo>
                  <a:lnTo>
                    <a:pt x="973377" y="511770"/>
                  </a:lnTo>
                  <a:lnTo>
                    <a:pt x="942550" y="540519"/>
                  </a:lnTo>
                  <a:lnTo>
                    <a:pt x="909056" y="565915"/>
                  </a:lnTo>
                  <a:lnTo>
                    <a:pt x="873362" y="588233"/>
                  </a:lnTo>
                  <a:lnTo>
                    <a:pt x="835934" y="607744"/>
                  </a:lnTo>
                  <a:lnTo>
                    <a:pt x="797237" y="624722"/>
                  </a:lnTo>
                  <a:lnTo>
                    <a:pt x="757738" y="639439"/>
                  </a:lnTo>
                  <a:lnTo>
                    <a:pt x="708666" y="653410"/>
                  </a:lnTo>
                  <a:lnTo>
                    <a:pt x="636075" y="670498"/>
                  </a:lnTo>
                  <a:lnTo>
                    <a:pt x="562390" y="685308"/>
                  </a:lnTo>
                  <a:lnTo>
                    <a:pt x="487860" y="698235"/>
                  </a:lnTo>
                  <a:lnTo>
                    <a:pt x="375025" y="714954"/>
                  </a:lnTo>
                  <a:lnTo>
                    <a:pt x="0" y="763523"/>
                  </a:lnTo>
                  <a:lnTo>
                    <a:pt x="6095" y="801623"/>
                  </a:lnTo>
                  <a:lnTo>
                    <a:pt x="82167" y="790653"/>
                  </a:lnTo>
                  <a:lnTo>
                    <a:pt x="387926" y="751676"/>
                  </a:lnTo>
                  <a:lnTo>
                    <a:pt x="464175" y="740669"/>
                  </a:lnTo>
                  <a:lnTo>
                    <a:pt x="502194" y="734633"/>
                  </a:lnTo>
                  <a:lnTo>
                    <a:pt x="540123" y="728161"/>
                  </a:lnTo>
                  <a:lnTo>
                    <a:pt x="577950" y="721189"/>
                  </a:lnTo>
                  <a:lnTo>
                    <a:pt x="615659" y="713654"/>
                  </a:lnTo>
                  <a:lnTo>
                    <a:pt x="653238" y="705496"/>
                  </a:lnTo>
                  <a:lnTo>
                    <a:pt x="690671" y="696652"/>
                  </a:lnTo>
                  <a:lnTo>
                    <a:pt x="727946" y="687059"/>
                  </a:lnTo>
                  <a:lnTo>
                    <a:pt x="765047" y="676655"/>
                  </a:lnTo>
                  <a:lnTo>
                    <a:pt x="810020" y="660327"/>
                  </a:lnTo>
                  <a:lnTo>
                    <a:pt x="853176" y="641640"/>
                  </a:lnTo>
                  <a:lnTo>
                    <a:pt x="894348" y="620163"/>
                  </a:lnTo>
                  <a:lnTo>
                    <a:pt x="933370" y="595461"/>
                  </a:lnTo>
                  <a:lnTo>
                    <a:pt x="970076" y="567103"/>
                  </a:lnTo>
                  <a:lnTo>
                    <a:pt x="1004298" y="534656"/>
                  </a:lnTo>
                  <a:lnTo>
                    <a:pt x="1042054" y="491086"/>
                  </a:lnTo>
                  <a:lnTo>
                    <a:pt x="1071097" y="452591"/>
                  </a:lnTo>
                  <a:lnTo>
                    <a:pt x="1095636" y="414329"/>
                  </a:lnTo>
                  <a:lnTo>
                    <a:pt x="1116283" y="375924"/>
                  </a:lnTo>
                  <a:lnTo>
                    <a:pt x="1133649" y="336999"/>
                  </a:lnTo>
                  <a:lnTo>
                    <a:pt x="1148346" y="297177"/>
                  </a:lnTo>
                  <a:lnTo>
                    <a:pt x="1160986" y="256082"/>
                  </a:lnTo>
                  <a:lnTo>
                    <a:pt x="1172181" y="213335"/>
                  </a:lnTo>
                  <a:lnTo>
                    <a:pt x="1182543" y="168561"/>
                  </a:lnTo>
                  <a:lnTo>
                    <a:pt x="1192685" y="121382"/>
                  </a:lnTo>
                  <a:lnTo>
                    <a:pt x="1193829" y="115944"/>
                  </a:lnTo>
                  <a:lnTo>
                    <a:pt x="1156459" y="107555"/>
                  </a:lnTo>
                  <a:close/>
                </a:path>
                <a:path extrusionOk="0" h="802004" w="1230629">
                  <a:moveTo>
                    <a:pt x="1222028" y="89153"/>
                  </a:moveTo>
                  <a:lnTo>
                    <a:pt x="1160525" y="89153"/>
                  </a:lnTo>
                  <a:lnTo>
                    <a:pt x="1197863" y="96773"/>
                  </a:lnTo>
                  <a:lnTo>
                    <a:pt x="1193829" y="115944"/>
                  </a:lnTo>
                  <a:lnTo>
                    <a:pt x="1230629" y="124205"/>
                  </a:lnTo>
                  <a:lnTo>
                    <a:pt x="1222028" y="89153"/>
                  </a:lnTo>
                  <a:close/>
                </a:path>
                <a:path extrusionOk="0" h="802004" w="1230629">
                  <a:moveTo>
                    <a:pt x="1160525" y="89153"/>
                  </a:moveTo>
                  <a:lnTo>
                    <a:pt x="1156459" y="107555"/>
                  </a:lnTo>
                  <a:lnTo>
                    <a:pt x="1193829" y="115944"/>
                  </a:lnTo>
                  <a:lnTo>
                    <a:pt x="1197863" y="96773"/>
                  </a:lnTo>
                  <a:lnTo>
                    <a:pt x="1160525" y="89153"/>
                  </a:lnTo>
                  <a:close/>
                </a:path>
                <a:path extrusionOk="0" h="802004" w="1230629">
                  <a:moveTo>
                    <a:pt x="1200149" y="0"/>
                  </a:moveTo>
                  <a:lnTo>
                    <a:pt x="1118615" y="99059"/>
                  </a:lnTo>
                  <a:lnTo>
                    <a:pt x="1156459" y="107555"/>
                  </a:lnTo>
                  <a:lnTo>
                    <a:pt x="1160525" y="89153"/>
                  </a:lnTo>
                  <a:lnTo>
                    <a:pt x="1222028" y="89153"/>
                  </a:lnTo>
                  <a:lnTo>
                    <a:pt x="1200149" y="0"/>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1" name="Google Shape;2231;p76"/>
            <p:cNvSpPr/>
            <p:nvPr/>
          </p:nvSpPr>
          <p:spPr>
            <a:xfrm>
              <a:off x="3895597" y="2139950"/>
              <a:ext cx="451484" cy="1422400"/>
            </a:xfrm>
            <a:custGeom>
              <a:rect b="b" l="l" r="r" t="t"/>
              <a:pathLst>
                <a:path extrusionOk="0" h="1422400" w="451485">
                  <a:moveTo>
                    <a:pt x="256268" y="87996"/>
                  </a:moveTo>
                  <a:lnTo>
                    <a:pt x="223883" y="107327"/>
                  </a:lnTo>
                  <a:lnTo>
                    <a:pt x="238403" y="130959"/>
                  </a:lnTo>
                  <a:lnTo>
                    <a:pt x="261240" y="169193"/>
                  </a:lnTo>
                  <a:lnTo>
                    <a:pt x="282602" y="206327"/>
                  </a:lnTo>
                  <a:lnTo>
                    <a:pt x="302461" y="242548"/>
                  </a:lnTo>
                  <a:lnTo>
                    <a:pt x="320789" y="278041"/>
                  </a:lnTo>
                  <a:lnTo>
                    <a:pt x="337557" y="312992"/>
                  </a:lnTo>
                  <a:lnTo>
                    <a:pt x="366297" y="382015"/>
                  </a:lnTo>
                  <a:lnTo>
                    <a:pt x="388452" y="451103"/>
                  </a:lnTo>
                  <a:lnTo>
                    <a:pt x="403793" y="521747"/>
                  </a:lnTo>
                  <a:lnTo>
                    <a:pt x="412091" y="595433"/>
                  </a:lnTo>
                  <a:lnTo>
                    <a:pt x="413526" y="633882"/>
                  </a:lnTo>
                  <a:lnTo>
                    <a:pt x="413115" y="673649"/>
                  </a:lnTo>
                  <a:lnTo>
                    <a:pt x="410829" y="714922"/>
                  </a:lnTo>
                  <a:lnTo>
                    <a:pt x="406638" y="757886"/>
                  </a:lnTo>
                  <a:lnTo>
                    <a:pt x="400515" y="802726"/>
                  </a:lnTo>
                  <a:lnTo>
                    <a:pt x="392429" y="849629"/>
                  </a:lnTo>
                  <a:lnTo>
                    <a:pt x="382802" y="889626"/>
                  </a:lnTo>
                  <a:lnTo>
                    <a:pt x="370323" y="928602"/>
                  </a:lnTo>
                  <a:lnTo>
                    <a:pt x="355263" y="966584"/>
                  </a:lnTo>
                  <a:lnTo>
                    <a:pt x="337895" y="1003600"/>
                  </a:lnTo>
                  <a:lnTo>
                    <a:pt x="318489" y="1039680"/>
                  </a:lnTo>
                  <a:lnTo>
                    <a:pt x="297317" y="1074851"/>
                  </a:lnTo>
                  <a:lnTo>
                    <a:pt x="274652" y="1109141"/>
                  </a:lnTo>
                  <a:lnTo>
                    <a:pt x="250763" y="1142578"/>
                  </a:lnTo>
                  <a:lnTo>
                    <a:pt x="225924" y="1175191"/>
                  </a:lnTo>
                  <a:lnTo>
                    <a:pt x="200405" y="1207007"/>
                  </a:lnTo>
                  <a:lnTo>
                    <a:pt x="171949" y="1237701"/>
                  </a:lnTo>
                  <a:lnTo>
                    <a:pt x="142464" y="1266696"/>
                  </a:lnTo>
                  <a:lnTo>
                    <a:pt x="112249" y="1294500"/>
                  </a:lnTo>
                  <a:lnTo>
                    <a:pt x="30356" y="1366681"/>
                  </a:lnTo>
                  <a:lnTo>
                    <a:pt x="20183" y="1375841"/>
                  </a:lnTo>
                  <a:lnTo>
                    <a:pt x="10060" y="1385094"/>
                  </a:lnTo>
                  <a:lnTo>
                    <a:pt x="0" y="1394459"/>
                  </a:lnTo>
                  <a:lnTo>
                    <a:pt x="25907" y="1421891"/>
                  </a:lnTo>
                  <a:lnTo>
                    <a:pt x="36541" y="1412213"/>
                  </a:lnTo>
                  <a:lnTo>
                    <a:pt x="47253" y="1402606"/>
                  </a:lnTo>
                  <a:lnTo>
                    <a:pt x="123112" y="1336097"/>
                  </a:lnTo>
                  <a:lnTo>
                    <a:pt x="155218" y="1307140"/>
                  </a:lnTo>
                  <a:lnTo>
                    <a:pt x="186462" y="1277312"/>
                  </a:lnTo>
                  <a:lnTo>
                    <a:pt x="216416" y="1246197"/>
                  </a:lnTo>
                  <a:lnTo>
                    <a:pt x="249402" y="1207160"/>
                  </a:lnTo>
                  <a:lnTo>
                    <a:pt x="276471" y="1172045"/>
                  </a:lnTo>
                  <a:lnTo>
                    <a:pt x="302268" y="1136342"/>
                  </a:lnTo>
                  <a:lnTo>
                    <a:pt x="326579" y="1099936"/>
                  </a:lnTo>
                  <a:lnTo>
                    <a:pt x="349189" y="1062712"/>
                  </a:lnTo>
                  <a:lnTo>
                    <a:pt x="369884" y="1024554"/>
                  </a:lnTo>
                  <a:lnTo>
                    <a:pt x="388451" y="985347"/>
                  </a:lnTo>
                  <a:lnTo>
                    <a:pt x="404674" y="944976"/>
                  </a:lnTo>
                  <a:lnTo>
                    <a:pt x="418341" y="903325"/>
                  </a:lnTo>
                  <a:lnTo>
                    <a:pt x="429236" y="860281"/>
                  </a:lnTo>
                  <a:lnTo>
                    <a:pt x="440854" y="791044"/>
                  </a:lnTo>
                  <a:lnTo>
                    <a:pt x="446223" y="745884"/>
                  </a:lnTo>
                  <a:lnTo>
                    <a:pt x="449711" y="702540"/>
                  </a:lnTo>
                  <a:lnTo>
                    <a:pt x="451343" y="660836"/>
                  </a:lnTo>
                  <a:lnTo>
                    <a:pt x="451145" y="620593"/>
                  </a:lnTo>
                  <a:lnTo>
                    <a:pt x="449144" y="581635"/>
                  </a:lnTo>
                  <a:lnTo>
                    <a:pt x="439831" y="506861"/>
                  </a:lnTo>
                  <a:lnTo>
                    <a:pt x="423611" y="435094"/>
                  </a:lnTo>
                  <a:lnTo>
                    <a:pt x="400690" y="364912"/>
                  </a:lnTo>
                  <a:lnTo>
                    <a:pt x="371275" y="294895"/>
                  </a:lnTo>
                  <a:lnTo>
                    <a:pt x="354196" y="259504"/>
                  </a:lnTo>
                  <a:lnTo>
                    <a:pt x="335571" y="223622"/>
                  </a:lnTo>
                  <a:lnTo>
                    <a:pt x="315426" y="187071"/>
                  </a:lnTo>
                  <a:lnTo>
                    <a:pt x="293786" y="149673"/>
                  </a:lnTo>
                  <a:lnTo>
                    <a:pt x="270677" y="111251"/>
                  </a:lnTo>
                  <a:lnTo>
                    <a:pt x="256268" y="87996"/>
                  </a:lnTo>
                  <a:close/>
                </a:path>
                <a:path extrusionOk="0" h="1422400" w="451485">
                  <a:moveTo>
                    <a:pt x="181355" y="0"/>
                  </a:moveTo>
                  <a:lnTo>
                    <a:pt x="190499" y="127253"/>
                  </a:lnTo>
                  <a:lnTo>
                    <a:pt x="223883" y="107327"/>
                  </a:lnTo>
                  <a:lnTo>
                    <a:pt x="214121" y="91439"/>
                  </a:lnTo>
                  <a:lnTo>
                    <a:pt x="246125" y="71627"/>
                  </a:lnTo>
                  <a:lnTo>
                    <a:pt x="283691" y="71627"/>
                  </a:lnTo>
                  <a:lnTo>
                    <a:pt x="288797" y="68579"/>
                  </a:lnTo>
                  <a:lnTo>
                    <a:pt x="181355" y="0"/>
                  </a:lnTo>
                  <a:close/>
                </a:path>
                <a:path extrusionOk="0" h="1422400" w="451485">
                  <a:moveTo>
                    <a:pt x="246125" y="71627"/>
                  </a:moveTo>
                  <a:lnTo>
                    <a:pt x="214121" y="91439"/>
                  </a:lnTo>
                  <a:lnTo>
                    <a:pt x="223883" y="107327"/>
                  </a:lnTo>
                  <a:lnTo>
                    <a:pt x="256268" y="87996"/>
                  </a:lnTo>
                  <a:lnTo>
                    <a:pt x="246125" y="71627"/>
                  </a:lnTo>
                  <a:close/>
                </a:path>
                <a:path extrusionOk="0" h="1422400" w="451485">
                  <a:moveTo>
                    <a:pt x="283691" y="71627"/>
                  </a:moveTo>
                  <a:lnTo>
                    <a:pt x="246125" y="71627"/>
                  </a:lnTo>
                  <a:lnTo>
                    <a:pt x="256268" y="87996"/>
                  </a:lnTo>
                  <a:lnTo>
                    <a:pt x="283691" y="71627"/>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2" name="Google Shape;2232;p76"/>
            <p:cNvSpPr/>
            <p:nvPr/>
          </p:nvSpPr>
          <p:spPr>
            <a:xfrm>
              <a:off x="3588511" y="2261870"/>
              <a:ext cx="114300" cy="348615"/>
            </a:xfrm>
            <a:custGeom>
              <a:rect b="b" l="l" r="r" t="t"/>
              <a:pathLst>
                <a:path extrusionOk="0" h="348614" w="114300">
                  <a:moveTo>
                    <a:pt x="38293" y="114052"/>
                  </a:moveTo>
                  <a:lnTo>
                    <a:pt x="31241" y="347471"/>
                  </a:lnTo>
                  <a:lnTo>
                    <a:pt x="69341" y="348233"/>
                  </a:lnTo>
                  <a:lnTo>
                    <a:pt x="76378" y="115321"/>
                  </a:lnTo>
                  <a:lnTo>
                    <a:pt x="38293" y="114052"/>
                  </a:lnTo>
                  <a:close/>
                </a:path>
                <a:path extrusionOk="0" h="348614" w="114300">
                  <a:moveTo>
                    <a:pt x="104538" y="95249"/>
                  </a:moveTo>
                  <a:lnTo>
                    <a:pt x="38861" y="95249"/>
                  </a:lnTo>
                  <a:lnTo>
                    <a:pt x="76961" y="96011"/>
                  </a:lnTo>
                  <a:lnTo>
                    <a:pt x="76378" y="115321"/>
                  </a:lnTo>
                  <a:lnTo>
                    <a:pt x="114299" y="116585"/>
                  </a:lnTo>
                  <a:lnTo>
                    <a:pt x="104538" y="95249"/>
                  </a:lnTo>
                  <a:close/>
                </a:path>
                <a:path extrusionOk="0" h="348614" w="114300">
                  <a:moveTo>
                    <a:pt x="38861" y="95249"/>
                  </a:moveTo>
                  <a:lnTo>
                    <a:pt x="38293" y="114052"/>
                  </a:lnTo>
                  <a:lnTo>
                    <a:pt x="76378" y="115321"/>
                  </a:lnTo>
                  <a:lnTo>
                    <a:pt x="76961" y="96011"/>
                  </a:lnTo>
                  <a:lnTo>
                    <a:pt x="38861" y="95249"/>
                  </a:lnTo>
                  <a:close/>
                </a:path>
                <a:path extrusionOk="0" h="348614" w="114300">
                  <a:moveTo>
                    <a:pt x="60959" y="0"/>
                  </a:moveTo>
                  <a:lnTo>
                    <a:pt x="0" y="112775"/>
                  </a:lnTo>
                  <a:lnTo>
                    <a:pt x="38293" y="114052"/>
                  </a:lnTo>
                  <a:lnTo>
                    <a:pt x="38861" y="95249"/>
                  </a:lnTo>
                  <a:lnTo>
                    <a:pt x="104538" y="95249"/>
                  </a:lnTo>
                  <a:lnTo>
                    <a:pt x="60959" y="0"/>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3" name="Google Shape;2233;p76"/>
            <p:cNvSpPr/>
            <p:nvPr/>
          </p:nvSpPr>
          <p:spPr>
            <a:xfrm>
              <a:off x="3504181" y="4163822"/>
              <a:ext cx="202565" cy="208915"/>
            </a:xfrm>
            <a:custGeom>
              <a:rect b="b" l="l" r="r" t="t"/>
              <a:pathLst>
                <a:path extrusionOk="0" h="208914" w="202564">
                  <a:moveTo>
                    <a:pt x="101094" y="0"/>
                  </a:moveTo>
                  <a:lnTo>
                    <a:pt x="59891" y="8996"/>
                  </a:lnTo>
                  <a:lnTo>
                    <a:pt x="26928" y="33389"/>
                  </a:lnTo>
                  <a:lnTo>
                    <a:pt x="5776" y="69280"/>
                  </a:lnTo>
                  <a:lnTo>
                    <a:pt x="0" y="97672"/>
                  </a:lnTo>
                  <a:lnTo>
                    <a:pt x="874" y="113742"/>
                  </a:lnTo>
                  <a:lnTo>
                    <a:pt x="13788" y="156161"/>
                  </a:lnTo>
                  <a:lnTo>
                    <a:pt x="39613" y="187833"/>
                  </a:lnTo>
                  <a:lnTo>
                    <a:pt x="75101" y="206108"/>
                  </a:lnTo>
                  <a:lnTo>
                    <a:pt x="88516" y="208764"/>
                  </a:lnTo>
                  <a:lnTo>
                    <a:pt x="104968" y="208026"/>
                  </a:lnTo>
                  <a:lnTo>
                    <a:pt x="147834" y="195575"/>
                  </a:lnTo>
                  <a:lnTo>
                    <a:pt x="179516" y="170254"/>
                  </a:lnTo>
                  <a:lnTo>
                    <a:pt x="198149" y="135254"/>
                  </a:lnTo>
                  <a:lnTo>
                    <a:pt x="202400" y="108117"/>
                  </a:lnTo>
                  <a:lnTo>
                    <a:pt x="201441" y="92791"/>
                  </a:lnTo>
                  <a:lnTo>
                    <a:pt x="187935" y="51682"/>
                  </a:lnTo>
                  <a:lnTo>
                    <a:pt x="161151" y="20545"/>
                  </a:lnTo>
                  <a:lnTo>
                    <a:pt x="124509" y="2805"/>
                  </a:lnTo>
                  <a:lnTo>
                    <a:pt x="101094" y="0"/>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4" name="Google Shape;2234;p76"/>
            <p:cNvSpPr/>
            <p:nvPr/>
          </p:nvSpPr>
          <p:spPr>
            <a:xfrm>
              <a:off x="3504181" y="4163822"/>
              <a:ext cx="202565" cy="208915"/>
            </a:xfrm>
            <a:custGeom>
              <a:rect b="b" l="l" r="r" t="t"/>
              <a:pathLst>
                <a:path extrusionOk="0" h="208914" w="202564">
                  <a:moveTo>
                    <a:pt x="101094" y="0"/>
                  </a:moveTo>
                  <a:lnTo>
                    <a:pt x="59891" y="8996"/>
                  </a:lnTo>
                  <a:lnTo>
                    <a:pt x="26928" y="33389"/>
                  </a:lnTo>
                  <a:lnTo>
                    <a:pt x="5776" y="69280"/>
                  </a:lnTo>
                  <a:lnTo>
                    <a:pt x="0" y="97672"/>
                  </a:lnTo>
                  <a:lnTo>
                    <a:pt x="874" y="113742"/>
                  </a:lnTo>
                  <a:lnTo>
                    <a:pt x="13788" y="156161"/>
                  </a:lnTo>
                  <a:lnTo>
                    <a:pt x="39613" y="187833"/>
                  </a:lnTo>
                  <a:lnTo>
                    <a:pt x="75101" y="206108"/>
                  </a:lnTo>
                  <a:lnTo>
                    <a:pt x="88516" y="208764"/>
                  </a:lnTo>
                  <a:lnTo>
                    <a:pt x="104968" y="208026"/>
                  </a:lnTo>
                  <a:lnTo>
                    <a:pt x="147834" y="195575"/>
                  </a:lnTo>
                  <a:lnTo>
                    <a:pt x="179516" y="170254"/>
                  </a:lnTo>
                  <a:lnTo>
                    <a:pt x="198149" y="135254"/>
                  </a:lnTo>
                  <a:lnTo>
                    <a:pt x="202400" y="108117"/>
                  </a:lnTo>
                  <a:lnTo>
                    <a:pt x="201441" y="92791"/>
                  </a:lnTo>
                  <a:lnTo>
                    <a:pt x="187935" y="51682"/>
                  </a:lnTo>
                  <a:lnTo>
                    <a:pt x="161151" y="20545"/>
                  </a:lnTo>
                  <a:lnTo>
                    <a:pt x="124509" y="2805"/>
                  </a:lnTo>
                  <a:lnTo>
                    <a:pt x="101094" y="0"/>
                  </a:lnTo>
                  <a:close/>
                </a:path>
              </a:pathLst>
            </a:custGeom>
            <a:noFill/>
            <a:ln cap="flat" cmpd="sng" w="15850">
              <a:solidFill>
                <a:srgbClr val="32323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5" name="Google Shape;2235;p76"/>
            <p:cNvSpPr txBox="1"/>
            <p:nvPr/>
          </p:nvSpPr>
          <p:spPr>
            <a:xfrm>
              <a:off x="3543049" y="4178701"/>
              <a:ext cx="124460"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1</a:t>
              </a:r>
              <a:endParaRPr b="0" i="0" sz="1400" u="none" cap="none" strike="noStrike">
                <a:solidFill>
                  <a:schemeClr val="dk1"/>
                </a:solidFill>
                <a:latin typeface="Arial"/>
                <a:ea typeface="Arial"/>
                <a:cs typeface="Arial"/>
                <a:sym typeface="Arial"/>
              </a:endParaRPr>
            </a:p>
          </p:txBody>
        </p:sp>
        <p:sp>
          <p:nvSpPr>
            <p:cNvPr id="2236" name="Google Shape;2236;p76"/>
            <p:cNvSpPr/>
            <p:nvPr/>
          </p:nvSpPr>
          <p:spPr>
            <a:xfrm>
              <a:off x="2619503" y="3773678"/>
              <a:ext cx="203200" cy="210185"/>
            </a:xfrm>
            <a:custGeom>
              <a:rect b="b" l="l" r="r" t="t"/>
              <a:pathLst>
                <a:path extrusionOk="0" h="210185" w="203200">
                  <a:moveTo>
                    <a:pt x="101090" y="0"/>
                  </a:moveTo>
                  <a:lnTo>
                    <a:pt x="60213" y="8996"/>
                  </a:lnTo>
                  <a:lnTo>
                    <a:pt x="27197" y="33389"/>
                  </a:lnTo>
                  <a:lnTo>
                    <a:pt x="5856" y="69280"/>
                  </a:lnTo>
                  <a:lnTo>
                    <a:pt x="0" y="97672"/>
                  </a:lnTo>
                  <a:lnTo>
                    <a:pt x="874" y="113816"/>
                  </a:lnTo>
                  <a:lnTo>
                    <a:pt x="13757" y="156522"/>
                  </a:lnTo>
                  <a:lnTo>
                    <a:pt x="39392" y="188572"/>
                  </a:lnTo>
                  <a:lnTo>
                    <a:pt x="74388" y="207302"/>
                  </a:lnTo>
                  <a:lnTo>
                    <a:pt x="87547" y="210125"/>
                  </a:lnTo>
                  <a:lnTo>
                    <a:pt x="103984" y="209433"/>
                  </a:lnTo>
                  <a:lnTo>
                    <a:pt x="146947" y="197230"/>
                  </a:lnTo>
                  <a:lnTo>
                    <a:pt x="178968" y="172265"/>
                  </a:lnTo>
                  <a:lnTo>
                    <a:pt x="198219" y="137662"/>
                  </a:lnTo>
                  <a:lnTo>
                    <a:pt x="203056" y="110781"/>
                  </a:lnTo>
                  <a:lnTo>
                    <a:pt x="202137" y="95089"/>
                  </a:lnTo>
                  <a:lnTo>
                    <a:pt x="188924" y="53285"/>
                  </a:lnTo>
                  <a:lnTo>
                    <a:pt x="162680" y="21722"/>
                  </a:lnTo>
                  <a:lnTo>
                    <a:pt x="126814" y="3398"/>
                  </a:lnTo>
                  <a:lnTo>
                    <a:pt x="101090" y="0"/>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7" name="Google Shape;2237;p76"/>
            <p:cNvSpPr/>
            <p:nvPr/>
          </p:nvSpPr>
          <p:spPr>
            <a:xfrm>
              <a:off x="2619503" y="3773678"/>
              <a:ext cx="203200" cy="210185"/>
            </a:xfrm>
            <a:custGeom>
              <a:rect b="b" l="l" r="r" t="t"/>
              <a:pathLst>
                <a:path extrusionOk="0" h="210185" w="203200">
                  <a:moveTo>
                    <a:pt x="101090" y="0"/>
                  </a:moveTo>
                  <a:lnTo>
                    <a:pt x="60213" y="8996"/>
                  </a:lnTo>
                  <a:lnTo>
                    <a:pt x="27197" y="33389"/>
                  </a:lnTo>
                  <a:lnTo>
                    <a:pt x="5856" y="69280"/>
                  </a:lnTo>
                  <a:lnTo>
                    <a:pt x="0" y="97672"/>
                  </a:lnTo>
                  <a:lnTo>
                    <a:pt x="874" y="113816"/>
                  </a:lnTo>
                  <a:lnTo>
                    <a:pt x="13757" y="156522"/>
                  </a:lnTo>
                  <a:lnTo>
                    <a:pt x="39392" y="188572"/>
                  </a:lnTo>
                  <a:lnTo>
                    <a:pt x="74388" y="207302"/>
                  </a:lnTo>
                  <a:lnTo>
                    <a:pt x="87547" y="210125"/>
                  </a:lnTo>
                  <a:lnTo>
                    <a:pt x="103984" y="209433"/>
                  </a:lnTo>
                  <a:lnTo>
                    <a:pt x="146947" y="197230"/>
                  </a:lnTo>
                  <a:lnTo>
                    <a:pt x="178968" y="172265"/>
                  </a:lnTo>
                  <a:lnTo>
                    <a:pt x="198219" y="137662"/>
                  </a:lnTo>
                  <a:lnTo>
                    <a:pt x="203056" y="110781"/>
                  </a:lnTo>
                  <a:lnTo>
                    <a:pt x="202137" y="95089"/>
                  </a:lnTo>
                  <a:lnTo>
                    <a:pt x="188924" y="53285"/>
                  </a:lnTo>
                  <a:lnTo>
                    <a:pt x="162680" y="21722"/>
                  </a:lnTo>
                  <a:lnTo>
                    <a:pt x="126814" y="3398"/>
                  </a:lnTo>
                  <a:lnTo>
                    <a:pt x="101090" y="0"/>
                  </a:lnTo>
                  <a:close/>
                </a:path>
              </a:pathLst>
            </a:custGeom>
            <a:noFill/>
            <a:ln cap="flat" cmpd="sng" w="15850">
              <a:solidFill>
                <a:srgbClr val="32323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38" name="Google Shape;2238;p76"/>
            <p:cNvSpPr txBox="1"/>
            <p:nvPr/>
          </p:nvSpPr>
          <p:spPr>
            <a:xfrm>
              <a:off x="2659128" y="3788557"/>
              <a:ext cx="124460"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2</a:t>
              </a:r>
              <a:endParaRPr b="0" i="0" sz="1400" u="none" cap="none" strike="noStrike">
                <a:solidFill>
                  <a:schemeClr val="dk1"/>
                </a:solidFill>
                <a:latin typeface="Arial"/>
                <a:ea typeface="Arial"/>
                <a:cs typeface="Arial"/>
                <a:sym typeface="Arial"/>
              </a:endParaRPr>
            </a:p>
          </p:txBody>
        </p:sp>
        <p:sp>
          <p:nvSpPr>
            <p:cNvPr id="2239" name="Google Shape;2239;p76"/>
            <p:cNvSpPr/>
            <p:nvPr/>
          </p:nvSpPr>
          <p:spPr>
            <a:xfrm>
              <a:off x="3097366" y="3035300"/>
              <a:ext cx="203200" cy="211454"/>
            </a:xfrm>
            <a:custGeom>
              <a:rect b="b" l="l" r="r" t="t"/>
              <a:pathLst>
                <a:path extrusionOk="0" h="211455" w="203200">
                  <a:moveTo>
                    <a:pt x="101763" y="0"/>
                  </a:moveTo>
                  <a:lnTo>
                    <a:pt x="60710" y="8883"/>
                  </a:lnTo>
                  <a:lnTo>
                    <a:pt x="27602" y="33045"/>
                  </a:lnTo>
                  <a:lnTo>
                    <a:pt x="6092" y="68753"/>
                  </a:lnTo>
                  <a:lnTo>
                    <a:pt x="0" y="97130"/>
                  </a:lnTo>
                  <a:lnTo>
                    <a:pt x="843" y="113298"/>
                  </a:lnTo>
                  <a:lnTo>
                    <a:pt x="13556" y="156040"/>
                  </a:lnTo>
                  <a:lnTo>
                    <a:pt x="39003" y="188149"/>
                  </a:lnTo>
                  <a:lnTo>
                    <a:pt x="73920" y="207060"/>
                  </a:lnTo>
                  <a:lnTo>
                    <a:pt x="100847" y="211069"/>
                  </a:lnTo>
                  <a:lnTo>
                    <a:pt x="115267" y="210032"/>
                  </a:lnTo>
                  <a:lnTo>
                    <a:pt x="154249" y="195592"/>
                  </a:lnTo>
                  <a:lnTo>
                    <a:pt x="183957" y="167155"/>
                  </a:lnTo>
                  <a:lnTo>
                    <a:pt x="200723" y="128567"/>
                  </a:lnTo>
                  <a:lnTo>
                    <a:pt x="202802" y="114113"/>
                  </a:lnTo>
                  <a:lnTo>
                    <a:pt x="201946" y="97864"/>
                  </a:lnTo>
                  <a:lnTo>
                    <a:pt x="189178" y="54949"/>
                  </a:lnTo>
                  <a:lnTo>
                    <a:pt x="163723" y="22776"/>
                  </a:lnTo>
                  <a:lnTo>
                    <a:pt x="128939" y="3913"/>
                  </a:lnTo>
                  <a:lnTo>
                    <a:pt x="101763" y="0"/>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0" name="Google Shape;2240;p76"/>
            <p:cNvSpPr/>
            <p:nvPr/>
          </p:nvSpPr>
          <p:spPr>
            <a:xfrm>
              <a:off x="3097366" y="3035300"/>
              <a:ext cx="203200" cy="211454"/>
            </a:xfrm>
            <a:custGeom>
              <a:rect b="b" l="l" r="r" t="t"/>
              <a:pathLst>
                <a:path extrusionOk="0" h="211455" w="203200">
                  <a:moveTo>
                    <a:pt x="101763" y="0"/>
                  </a:moveTo>
                  <a:lnTo>
                    <a:pt x="60710" y="8883"/>
                  </a:lnTo>
                  <a:lnTo>
                    <a:pt x="27602" y="33045"/>
                  </a:lnTo>
                  <a:lnTo>
                    <a:pt x="6092" y="68753"/>
                  </a:lnTo>
                  <a:lnTo>
                    <a:pt x="0" y="97130"/>
                  </a:lnTo>
                  <a:lnTo>
                    <a:pt x="843" y="113298"/>
                  </a:lnTo>
                  <a:lnTo>
                    <a:pt x="13556" y="156040"/>
                  </a:lnTo>
                  <a:lnTo>
                    <a:pt x="39003" y="188149"/>
                  </a:lnTo>
                  <a:lnTo>
                    <a:pt x="73920" y="207060"/>
                  </a:lnTo>
                  <a:lnTo>
                    <a:pt x="100847" y="211069"/>
                  </a:lnTo>
                  <a:lnTo>
                    <a:pt x="115267" y="210032"/>
                  </a:lnTo>
                  <a:lnTo>
                    <a:pt x="154249" y="195592"/>
                  </a:lnTo>
                  <a:lnTo>
                    <a:pt x="183957" y="167155"/>
                  </a:lnTo>
                  <a:lnTo>
                    <a:pt x="200723" y="128567"/>
                  </a:lnTo>
                  <a:lnTo>
                    <a:pt x="202802" y="114113"/>
                  </a:lnTo>
                  <a:lnTo>
                    <a:pt x="201946" y="97864"/>
                  </a:lnTo>
                  <a:lnTo>
                    <a:pt x="189178" y="54949"/>
                  </a:lnTo>
                  <a:lnTo>
                    <a:pt x="163723" y="22776"/>
                  </a:lnTo>
                  <a:lnTo>
                    <a:pt x="128939" y="3913"/>
                  </a:lnTo>
                  <a:lnTo>
                    <a:pt x="101763" y="0"/>
                  </a:lnTo>
                  <a:close/>
                </a:path>
              </a:pathLst>
            </a:custGeom>
            <a:noFill/>
            <a:ln cap="flat" cmpd="sng" w="15850">
              <a:solidFill>
                <a:srgbClr val="32323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1" name="Google Shape;2241;p76"/>
            <p:cNvSpPr txBox="1"/>
            <p:nvPr/>
          </p:nvSpPr>
          <p:spPr>
            <a:xfrm>
              <a:off x="3136902" y="3050178"/>
              <a:ext cx="124460"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3</a:t>
              </a:r>
              <a:endParaRPr b="0" i="0" sz="1400" u="none" cap="none" strike="noStrike">
                <a:solidFill>
                  <a:schemeClr val="dk1"/>
                </a:solidFill>
                <a:latin typeface="Arial"/>
                <a:ea typeface="Arial"/>
                <a:cs typeface="Arial"/>
                <a:sym typeface="Arial"/>
              </a:endParaRPr>
            </a:p>
          </p:txBody>
        </p:sp>
        <p:sp>
          <p:nvSpPr>
            <p:cNvPr id="2242" name="Google Shape;2242;p76"/>
            <p:cNvSpPr/>
            <p:nvPr/>
          </p:nvSpPr>
          <p:spPr>
            <a:xfrm>
              <a:off x="4378242" y="2793746"/>
              <a:ext cx="203200" cy="208915"/>
            </a:xfrm>
            <a:custGeom>
              <a:rect b="b" l="l" r="r" t="t"/>
              <a:pathLst>
                <a:path extrusionOk="0" h="208914" w="203200">
                  <a:moveTo>
                    <a:pt x="101809" y="0"/>
                  </a:moveTo>
                  <a:lnTo>
                    <a:pt x="60615" y="8934"/>
                  </a:lnTo>
                  <a:lnTo>
                    <a:pt x="27440" y="33166"/>
                  </a:lnTo>
                  <a:lnTo>
                    <a:pt x="5977" y="68843"/>
                  </a:lnTo>
                  <a:lnTo>
                    <a:pt x="0" y="97082"/>
                  </a:lnTo>
                  <a:lnTo>
                    <a:pt x="867" y="113187"/>
                  </a:lnTo>
                  <a:lnTo>
                    <a:pt x="13783" y="155664"/>
                  </a:lnTo>
                  <a:lnTo>
                    <a:pt x="39578" y="187407"/>
                  </a:lnTo>
                  <a:lnTo>
                    <a:pt x="74920" y="205872"/>
                  </a:lnTo>
                  <a:lnTo>
                    <a:pt x="88245" y="208637"/>
                  </a:lnTo>
                  <a:lnTo>
                    <a:pt x="104679" y="207935"/>
                  </a:lnTo>
                  <a:lnTo>
                    <a:pt x="147648" y="195671"/>
                  </a:lnTo>
                  <a:lnTo>
                    <a:pt x="179602" y="170617"/>
                  </a:lnTo>
                  <a:lnTo>
                    <a:pt x="198593" y="135925"/>
                  </a:lnTo>
                  <a:lnTo>
                    <a:pt x="203088" y="109000"/>
                  </a:lnTo>
                  <a:lnTo>
                    <a:pt x="202128" y="93533"/>
                  </a:lnTo>
                  <a:lnTo>
                    <a:pt x="188590" y="52153"/>
                  </a:lnTo>
                  <a:lnTo>
                    <a:pt x="161872" y="20864"/>
                  </a:lnTo>
                  <a:lnTo>
                    <a:pt x="125581" y="2957"/>
                  </a:lnTo>
                  <a:lnTo>
                    <a:pt x="101809" y="0"/>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3" name="Google Shape;2243;p76"/>
            <p:cNvSpPr/>
            <p:nvPr/>
          </p:nvSpPr>
          <p:spPr>
            <a:xfrm>
              <a:off x="4378242" y="2793746"/>
              <a:ext cx="203200" cy="208915"/>
            </a:xfrm>
            <a:custGeom>
              <a:rect b="b" l="l" r="r" t="t"/>
              <a:pathLst>
                <a:path extrusionOk="0" h="208914" w="203200">
                  <a:moveTo>
                    <a:pt x="101809" y="0"/>
                  </a:moveTo>
                  <a:lnTo>
                    <a:pt x="60615" y="8934"/>
                  </a:lnTo>
                  <a:lnTo>
                    <a:pt x="27440" y="33166"/>
                  </a:lnTo>
                  <a:lnTo>
                    <a:pt x="5977" y="68843"/>
                  </a:lnTo>
                  <a:lnTo>
                    <a:pt x="0" y="97082"/>
                  </a:lnTo>
                  <a:lnTo>
                    <a:pt x="867" y="113187"/>
                  </a:lnTo>
                  <a:lnTo>
                    <a:pt x="13783" y="155664"/>
                  </a:lnTo>
                  <a:lnTo>
                    <a:pt x="39578" y="187407"/>
                  </a:lnTo>
                  <a:lnTo>
                    <a:pt x="74920" y="205872"/>
                  </a:lnTo>
                  <a:lnTo>
                    <a:pt x="88245" y="208637"/>
                  </a:lnTo>
                  <a:lnTo>
                    <a:pt x="104679" y="207935"/>
                  </a:lnTo>
                  <a:lnTo>
                    <a:pt x="147648" y="195671"/>
                  </a:lnTo>
                  <a:lnTo>
                    <a:pt x="179602" y="170617"/>
                  </a:lnTo>
                  <a:lnTo>
                    <a:pt x="198593" y="135925"/>
                  </a:lnTo>
                  <a:lnTo>
                    <a:pt x="203088" y="109000"/>
                  </a:lnTo>
                  <a:lnTo>
                    <a:pt x="202128" y="93533"/>
                  </a:lnTo>
                  <a:lnTo>
                    <a:pt x="188590" y="52153"/>
                  </a:lnTo>
                  <a:lnTo>
                    <a:pt x="161872" y="20864"/>
                  </a:lnTo>
                  <a:lnTo>
                    <a:pt x="125581" y="2957"/>
                  </a:lnTo>
                  <a:lnTo>
                    <a:pt x="101809" y="0"/>
                  </a:lnTo>
                  <a:close/>
                </a:path>
              </a:pathLst>
            </a:custGeom>
            <a:noFill/>
            <a:ln cap="flat" cmpd="sng" w="15850">
              <a:solidFill>
                <a:srgbClr val="32323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4" name="Google Shape;2244;p76"/>
            <p:cNvSpPr txBox="1"/>
            <p:nvPr/>
          </p:nvSpPr>
          <p:spPr>
            <a:xfrm>
              <a:off x="4417826" y="2809386"/>
              <a:ext cx="124460"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4</a:t>
              </a:r>
              <a:endParaRPr b="0" i="0" sz="1400" u="none" cap="none" strike="noStrike">
                <a:solidFill>
                  <a:schemeClr val="dk1"/>
                </a:solidFill>
                <a:latin typeface="Arial"/>
                <a:ea typeface="Arial"/>
                <a:cs typeface="Arial"/>
                <a:sym typeface="Arial"/>
              </a:endParaRPr>
            </a:p>
          </p:txBody>
        </p:sp>
        <p:sp>
          <p:nvSpPr>
            <p:cNvPr id="2245" name="Google Shape;2245;p76"/>
            <p:cNvSpPr/>
            <p:nvPr/>
          </p:nvSpPr>
          <p:spPr>
            <a:xfrm>
              <a:off x="3706919" y="2308352"/>
              <a:ext cx="203200" cy="211454"/>
            </a:xfrm>
            <a:custGeom>
              <a:rect b="b" l="l" r="r" t="t"/>
              <a:pathLst>
                <a:path extrusionOk="0" h="211455" w="203200">
                  <a:moveTo>
                    <a:pt x="101809" y="0"/>
                  </a:moveTo>
                  <a:lnTo>
                    <a:pt x="60615" y="8934"/>
                  </a:lnTo>
                  <a:lnTo>
                    <a:pt x="27440" y="33166"/>
                  </a:lnTo>
                  <a:lnTo>
                    <a:pt x="5977" y="68843"/>
                  </a:lnTo>
                  <a:lnTo>
                    <a:pt x="0" y="97082"/>
                  </a:lnTo>
                  <a:lnTo>
                    <a:pt x="854" y="113260"/>
                  </a:lnTo>
                  <a:lnTo>
                    <a:pt x="13588" y="156025"/>
                  </a:lnTo>
                  <a:lnTo>
                    <a:pt x="39044" y="188143"/>
                  </a:lnTo>
                  <a:lnTo>
                    <a:pt x="73963" y="207058"/>
                  </a:lnTo>
                  <a:lnTo>
                    <a:pt x="100889" y="211069"/>
                  </a:lnTo>
                  <a:lnTo>
                    <a:pt x="115257" y="210039"/>
                  </a:lnTo>
                  <a:lnTo>
                    <a:pt x="154119" y="195671"/>
                  </a:lnTo>
                  <a:lnTo>
                    <a:pt x="183795" y="167285"/>
                  </a:lnTo>
                  <a:lnTo>
                    <a:pt x="200655" y="128606"/>
                  </a:lnTo>
                  <a:lnTo>
                    <a:pt x="202801" y="114069"/>
                  </a:lnTo>
                  <a:lnTo>
                    <a:pt x="201956" y="97830"/>
                  </a:lnTo>
                  <a:lnTo>
                    <a:pt x="189210" y="54935"/>
                  </a:lnTo>
                  <a:lnTo>
                    <a:pt x="163765" y="22772"/>
                  </a:lnTo>
                  <a:lnTo>
                    <a:pt x="128984" y="3913"/>
                  </a:lnTo>
                  <a:lnTo>
                    <a:pt x="101809" y="0"/>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6" name="Google Shape;2246;p76"/>
            <p:cNvSpPr/>
            <p:nvPr/>
          </p:nvSpPr>
          <p:spPr>
            <a:xfrm>
              <a:off x="3706919" y="2308352"/>
              <a:ext cx="203200" cy="211454"/>
            </a:xfrm>
            <a:custGeom>
              <a:rect b="b" l="l" r="r" t="t"/>
              <a:pathLst>
                <a:path extrusionOk="0" h="211455" w="203200">
                  <a:moveTo>
                    <a:pt x="101809" y="0"/>
                  </a:moveTo>
                  <a:lnTo>
                    <a:pt x="60615" y="8934"/>
                  </a:lnTo>
                  <a:lnTo>
                    <a:pt x="27440" y="33166"/>
                  </a:lnTo>
                  <a:lnTo>
                    <a:pt x="5977" y="68843"/>
                  </a:lnTo>
                  <a:lnTo>
                    <a:pt x="0" y="97082"/>
                  </a:lnTo>
                  <a:lnTo>
                    <a:pt x="854" y="113260"/>
                  </a:lnTo>
                  <a:lnTo>
                    <a:pt x="13588" y="156025"/>
                  </a:lnTo>
                  <a:lnTo>
                    <a:pt x="39044" y="188143"/>
                  </a:lnTo>
                  <a:lnTo>
                    <a:pt x="73963" y="207058"/>
                  </a:lnTo>
                  <a:lnTo>
                    <a:pt x="100889" y="211069"/>
                  </a:lnTo>
                  <a:lnTo>
                    <a:pt x="115257" y="210039"/>
                  </a:lnTo>
                  <a:lnTo>
                    <a:pt x="154119" y="195671"/>
                  </a:lnTo>
                  <a:lnTo>
                    <a:pt x="183795" y="167285"/>
                  </a:lnTo>
                  <a:lnTo>
                    <a:pt x="200655" y="128606"/>
                  </a:lnTo>
                  <a:lnTo>
                    <a:pt x="202801" y="114069"/>
                  </a:lnTo>
                  <a:lnTo>
                    <a:pt x="201956" y="97830"/>
                  </a:lnTo>
                  <a:lnTo>
                    <a:pt x="189210" y="54935"/>
                  </a:lnTo>
                  <a:lnTo>
                    <a:pt x="163765" y="22772"/>
                  </a:lnTo>
                  <a:lnTo>
                    <a:pt x="128984" y="3913"/>
                  </a:lnTo>
                  <a:lnTo>
                    <a:pt x="101809" y="0"/>
                  </a:lnTo>
                  <a:close/>
                </a:path>
              </a:pathLst>
            </a:custGeom>
            <a:noFill/>
            <a:ln cap="flat" cmpd="sng" w="15850">
              <a:solidFill>
                <a:srgbClr val="32323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7" name="Google Shape;2247;p76"/>
            <p:cNvSpPr txBox="1"/>
            <p:nvPr/>
          </p:nvSpPr>
          <p:spPr>
            <a:xfrm>
              <a:off x="3746503" y="2323229"/>
              <a:ext cx="124460" cy="176835"/>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5</a:t>
              </a:r>
              <a:endParaRPr b="0" i="0" sz="1400" u="none" cap="none" strike="noStrike">
                <a:solidFill>
                  <a:schemeClr val="dk1"/>
                </a:solidFill>
                <a:latin typeface="Arial"/>
                <a:ea typeface="Arial"/>
                <a:cs typeface="Arial"/>
                <a:sym typeface="Arial"/>
              </a:endParaRPr>
            </a:p>
          </p:txBody>
        </p:sp>
        <p:sp>
          <p:nvSpPr>
            <p:cNvPr id="2248" name="Google Shape;2248;p76"/>
            <p:cNvSpPr/>
            <p:nvPr/>
          </p:nvSpPr>
          <p:spPr>
            <a:xfrm>
              <a:off x="1022095" y="2898902"/>
              <a:ext cx="609600" cy="422275"/>
            </a:xfrm>
            <a:custGeom>
              <a:rect b="b" l="l" r="r" t="t"/>
              <a:pathLst>
                <a:path extrusionOk="0" h="422275" w="609600">
                  <a:moveTo>
                    <a:pt x="0" y="0"/>
                  </a:moveTo>
                  <a:lnTo>
                    <a:pt x="0" y="422147"/>
                  </a:lnTo>
                  <a:lnTo>
                    <a:pt x="609599" y="422147"/>
                  </a:lnTo>
                </a:path>
              </a:pathLst>
            </a:custGeom>
            <a:noFill/>
            <a:ln cap="flat" cmpd="sng" w="38075">
              <a:solidFill>
                <a:srgbClr val="808080"/>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49" name="Google Shape;2249;p76"/>
            <p:cNvSpPr/>
            <p:nvPr/>
          </p:nvSpPr>
          <p:spPr>
            <a:xfrm>
              <a:off x="2995675" y="2930144"/>
              <a:ext cx="681355" cy="391160"/>
            </a:xfrm>
            <a:custGeom>
              <a:rect b="b" l="l" r="r" t="t"/>
              <a:pathLst>
                <a:path extrusionOk="0" h="391160" w="681354">
                  <a:moveTo>
                    <a:pt x="681227" y="0"/>
                  </a:moveTo>
                  <a:lnTo>
                    <a:pt x="681227" y="390905"/>
                  </a:lnTo>
                  <a:lnTo>
                    <a:pt x="0" y="390905"/>
                  </a:lnTo>
                </a:path>
              </a:pathLst>
            </a:custGeom>
            <a:noFill/>
            <a:ln cap="flat" cmpd="sng" w="38075">
              <a:solidFill>
                <a:srgbClr val="808080"/>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0" name="Google Shape;2250;p76"/>
            <p:cNvSpPr/>
            <p:nvPr/>
          </p:nvSpPr>
          <p:spPr>
            <a:xfrm>
              <a:off x="2333497" y="2898902"/>
              <a:ext cx="0" cy="220345"/>
            </a:xfrm>
            <a:custGeom>
              <a:rect b="b" l="l" r="r" t="t"/>
              <a:pathLst>
                <a:path extrusionOk="0" h="220344" w="120000">
                  <a:moveTo>
                    <a:pt x="0" y="0"/>
                  </a:moveTo>
                  <a:lnTo>
                    <a:pt x="0" y="220217"/>
                  </a:lnTo>
                </a:path>
              </a:pathLst>
            </a:custGeom>
            <a:noFill/>
            <a:ln cap="flat" cmpd="sng" w="38075">
              <a:solidFill>
                <a:srgbClr val="808080"/>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1" name="Google Shape;2251;p76"/>
            <p:cNvSpPr/>
            <p:nvPr/>
          </p:nvSpPr>
          <p:spPr>
            <a:xfrm>
              <a:off x="2344927" y="3689096"/>
              <a:ext cx="0" cy="432434"/>
            </a:xfrm>
            <a:custGeom>
              <a:rect b="b" l="l" r="r" t="t"/>
              <a:pathLst>
                <a:path extrusionOk="0" h="432435" w="120000">
                  <a:moveTo>
                    <a:pt x="0" y="0"/>
                  </a:moveTo>
                  <a:lnTo>
                    <a:pt x="0" y="432053"/>
                  </a:lnTo>
                </a:path>
              </a:pathLst>
            </a:custGeom>
            <a:noFill/>
            <a:ln cap="flat" cmpd="sng" w="38075">
              <a:solidFill>
                <a:srgbClr val="808080"/>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2" name="Google Shape;2252;p76"/>
            <p:cNvSpPr/>
            <p:nvPr/>
          </p:nvSpPr>
          <p:spPr>
            <a:xfrm>
              <a:off x="3284473" y="3433826"/>
              <a:ext cx="596900" cy="168910"/>
            </a:xfrm>
            <a:custGeom>
              <a:rect b="b" l="l" r="r" t="t"/>
              <a:pathLst>
                <a:path extrusionOk="0" h="168910" w="596900">
                  <a:moveTo>
                    <a:pt x="0" y="168401"/>
                  </a:moveTo>
                  <a:lnTo>
                    <a:pt x="596645" y="168401"/>
                  </a:lnTo>
                  <a:lnTo>
                    <a:pt x="596645" y="0"/>
                  </a:lnTo>
                  <a:lnTo>
                    <a:pt x="0" y="0"/>
                  </a:lnTo>
                  <a:lnTo>
                    <a:pt x="0" y="168401"/>
                  </a:lnTo>
                  <a:close/>
                </a:path>
              </a:pathLst>
            </a:custGeom>
            <a:solidFill>
              <a:srgbClr val="980D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3" name="Google Shape;2253;p76"/>
            <p:cNvSpPr/>
            <p:nvPr/>
          </p:nvSpPr>
          <p:spPr>
            <a:xfrm>
              <a:off x="3284473" y="3433826"/>
              <a:ext cx="596900" cy="168910"/>
            </a:xfrm>
            <a:custGeom>
              <a:rect b="b" l="l" r="r" t="t"/>
              <a:pathLst>
                <a:path extrusionOk="0" h="168910" w="596900">
                  <a:moveTo>
                    <a:pt x="0" y="168401"/>
                  </a:moveTo>
                  <a:lnTo>
                    <a:pt x="596645" y="168401"/>
                  </a:lnTo>
                  <a:lnTo>
                    <a:pt x="596645" y="0"/>
                  </a:lnTo>
                  <a:lnTo>
                    <a:pt x="0" y="0"/>
                  </a:lnTo>
                  <a:lnTo>
                    <a:pt x="0" y="168401"/>
                  </a:lnTo>
                  <a:close/>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4" name="Google Shape;2254;p76"/>
            <p:cNvSpPr/>
            <p:nvPr/>
          </p:nvSpPr>
          <p:spPr>
            <a:xfrm>
              <a:off x="3335527"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5" name="Google Shape;2255;p76"/>
            <p:cNvSpPr/>
            <p:nvPr/>
          </p:nvSpPr>
          <p:spPr>
            <a:xfrm>
              <a:off x="3397250"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6" name="Google Shape;2256;p76"/>
            <p:cNvSpPr/>
            <p:nvPr/>
          </p:nvSpPr>
          <p:spPr>
            <a:xfrm>
              <a:off x="3458971"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7" name="Google Shape;2257;p76"/>
            <p:cNvSpPr/>
            <p:nvPr/>
          </p:nvSpPr>
          <p:spPr>
            <a:xfrm>
              <a:off x="3520694"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8" name="Google Shape;2258;p76"/>
            <p:cNvSpPr/>
            <p:nvPr/>
          </p:nvSpPr>
          <p:spPr>
            <a:xfrm>
              <a:off x="3583177"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59" name="Google Shape;2259;p76"/>
            <p:cNvSpPr/>
            <p:nvPr/>
          </p:nvSpPr>
          <p:spPr>
            <a:xfrm>
              <a:off x="3644900"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0" name="Google Shape;2260;p76"/>
            <p:cNvSpPr/>
            <p:nvPr/>
          </p:nvSpPr>
          <p:spPr>
            <a:xfrm>
              <a:off x="3706621"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1" name="Google Shape;2261;p76"/>
            <p:cNvSpPr/>
            <p:nvPr/>
          </p:nvSpPr>
          <p:spPr>
            <a:xfrm>
              <a:off x="3768344"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2" name="Google Shape;2262;p76"/>
            <p:cNvSpPr/>
            <p:nvPr/>
          </p:nvSpPr>
          <p:spPr>
            <a:xfrm>
              <a:off x="3830827" y="34414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3" name="Google Shape;2263;p76"/>
            <p:cNvSpPr/>
            <p:nvPr/>
          </p:nvSpPr>
          <p:spPr>
            <a:xfrm>
              <a:off x="3474973" y="2052320"/>
              <a:ext cx="596900" cy="168910"/>
            </a:xfrm>
            <a:custGeom>
              <a:rect b="b" l="l" r="r" t="t"/>
              <a:pathLst>
                <a:path extrusionOk="0" h="168910" w="596900">
                  <a:moveTo>
                    <a:pt x="0" y="168401"/>
                  </a:moveTo>
                  <a:lnTo>
                    <a:pt x="596645" y="168401"/>
                  </a:lnTo>
                  <a:lnTo>
                    <a:pt x="596645" y="0"/>
                  </a:lnTo>
                  <a:lnTo>
                    <a:pt x="0" y="0"/>
                  </a:lnTo>
                  <a:lnTo>
                    <a:pt x="0" y="168401"/>
                  </a:lnTo>
                  <a:close/>
                </a:path>
              </a:pathLst>
            </a:custGeom>
            <a:solidFill>
              <a:srgbClr val="980D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4" name="Google Shape;2264;p76"/>
            <p:cNvSpPr/>
            <p:nvPr/>
          </p:nvSpPr>
          <p:spPr>
            <a:xfrm>
              <a:off x="3474973" y="2052320"/>
              <a:ext cx="596900" cy="168910"/>
            </a:xfrm>
            <a:custGeom>
              <a:rect b="b" l="l" r="r" t="t"/>
              <a:pathLst>
                <a:path extrusionOk="0" h="168910" w="596900">
                  <a:moveTo>
                    <a:pt x="0" y="168401"/>
                  </a:moveTo>
                  <a:lnTo>
                    <a:pt x="596645" y="168401"/>
                  </a:lnTo>
                  <a:lnTo>
                    <a:pt x="596645" y="0"/>
                  </a:lnTo>
                  <a:lnTo>
                    <a:pt x="0" y="0"/>
                  </a:lnTo>
                  <a:lnTo>
                    <a:pt x="0" y="168401"/>
                  </a:lnTo>
                  <a:close/>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5" name="Google Shape;2265;p76"/>
            <p:cNvSpPr/>
            <p:nvPr/>
          </p:nvSpPr>
          <p:spPr>
            <a:xfrm>
              <a:off x="3526027"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6" name="Google Shape;2266;p76"/>
            <p:cNvSpPr/>
            <p:nvPr/>
          </p:nvSpPr>
          <p:spPr>
            <a:xfrm>
              <a:off x="3587750"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7" name="Google Shape;2267;p76"/>
            <p:cNvSpPr/>
            <p:nvPr/>
          </p:nvSpPr>
          <p:spPr>
            <a:xfrm>
              <a:off x="3649471"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8" name="Google Shape;2268;p76"/>
            <p:cNvSpPr/>
            <p:nvPr/>
          </p:nvSpPr>
          <p:spPr>
            <a:xfrm>
              <a:off x="3711194"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69" name="Google Shape;2269;p76"/>
            <p:cNvSpPr/>
            <p:nvPr/>
          </p:nvSpPr>
          <p:spPr>
            <a:xfrm>
              <a:off x="3773677"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0" name="Google Shape;2270;p76"/>
            <p:cNvSpPr/>
            <p:nvPr/>
          </p:nvSpPr>
          <p:spPr>
            <a:xfrm>
              <a:off x="3835400"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1" name="Google Shape;2271;p76"/>
            <p:cNvSpPr/>
            <p:nvPr/>
          </p:nvSpPr>
          <p:spPr>
            <a:xfrm>
              <a:off x="3897121"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2" name="Google Shape;2272;p76"/>
            <p:cNvSpPr/>
            <p:nvPr/>
          </p:nvSpPr>
          <p:spPr>
            <a:xfrm>
              <a:off x="3958844"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3" name="Google Shape;2273;p76"/>
            <p:cNvSpPr/>
            <p:nvPr/>
          </p:nvSpPr>
          <p:spPr>
            <a:xfrm>
              <a:off x="4021327" y="206070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4" name="Google Shape;2274;p76"/>
            <p:cNvSpPr/>
            <p:nvPr/>
          </p:nvSpPr>
          <p:spPr>
            <a:xfrm>
              <a:off x="2189479" y="2062226"/>
              <a:ext cx="596900" cy="168910"/>
            </a:xfrm>
            <a:custGeom>
              <a:rect b="b" l="l" r="r" t="t"/>
              <a:pathLst>
                <a:path extrusionOk="0" h="168910" w="596900">
                  <a:moveTo>
                    <a:pt x="0" y="168401"/>
                  </a:moveTo>
                  <a:lnTo>
                    <a:pt x="596645" y="168401"/>
                  </a:lnTo>
                  <a:lnTo>
                    <a:pt x="596645" y="0"/>
                  </a:lnTo>
                  <a:lnTo>
                    <a:pt x="0" y="0"/>
                  </a:lnTo>
                  <a:lnTo>
                    <a:pt x="0" y="168401"/>
                  </a:lnTo>
                  <a:close/>
                </a:path>
              </a:pathLst>
            </a:custGeom>
            <a:solidFill>
              <a:srgbClr val="980D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5" name="Google Shape;2275;p76"/>
            <p:cNvSpPr/>
            <p:nvPr/>
          </p:nvSpPr>
          <p:spPr>
            <a:xfrm>
              <a:off x="2189479" y="2062226"/>
              <a:ext cx="596900" cy="168910"/>
            </a:xfrm>
            <a:custGeom>
              <a:rect b="b" l="l" r="r" t="t"/>
              <a:pathLst>
                <a:path extrusionOk="0" h="168910" w="596900">
                  <a:moveTo>
                    <a:pt x="0" y="168401"/>
                  </a:moveTo>
                  <a:lnTo>
                    <a:pt x="596645" y="168401"/>
                  </a:lnTo>
                  <a:lnTo>
                    <a:pt x="596645" y="0"/>
                  </a:lnTo>
                  <a:lnTo>
                    <a:pt x="0" y="0"/>
                  </a:lnTo>
                  <a:lnTo>
                    <a:pt x="0" y="168401"/>
                  </a:lnTo>
                  <a:close/>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6" name="Google Shape;2276;p76"/>
            <p:cNvSpPr/>
            <p:nvPr/>
          </p:nvSpPr>
          <p:spPr>
            <a:xfrm>
              <a:off x="2239772"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7" name="Google Shape;2277;p76"/>
            <p:cNvSpPr/>
            <p:nvPr/>
          </p:nvSpPr>
          <p:spPr>
            <a:xfrm>
              <a:off x="2301494"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8" name="Google Shape;2278;p76"/>
            <p:cNvSpPr/>
            <p:nvPr/>
          </p:nvSpPr>
          <p:spPr>
            <a:xfrm>
              <a:off x="2363977"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79" name="Google Shape;2279;p76"/>
            <p:cNvSpPr/>
            <p:nvPr/>
          </p:nvSpPr>
          <p:spPr>
            <a:xfrm>
              <a:off x="2425700"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0" name="Google Shape;2280;p76"/>
            <p:cNvSpPr/>
            <p:nvPr/>
          </p:nvSpPr>
          <p:spPr>
            <a:xfrm>
              <a:off x="2487422"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1" name="Google Shape;2281;p76"/>
            <p:cNvSpPr/>
            <p:nvPr/>
          </p:nvSpPr>
          <p:spPr>
            <a:xfrm>
              <a:off x="2549144"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2" name="Google Shape;2282;p76"/>
            <p:cNvSpPr/>
            <p:nvPr/>
          </p:nvSpPr>
          <p:spPr>
            <a:xfrm>
              <a:off x="2611627"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3" name="Google Shape;2283;p76"/>
            <p:cNvSpPr/>
            <p:nvPr/>
          </p:nvSpPr>
          <p:spPr>
            <a:xfrm>
              <a:off x="2673350"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4" name="Google Shape;2284;p76"/>
            <p:cNvSpPr/>
            <p:nvPr/>
          </p:nvSpPr>
          <p:spPr>
            <a:xfrm>
              <a:off x="2735072" y="2069846"/>
              <a:ext cx="0" cy="161290"/>
            </a:xfrm>
            <a:custGeom>
              <a:rect b="b" l="l" r="r" t="t"/>
              <a:pathLst>
                <a:path extrusionOk="0" h="161289" w="120000">
                  <a:moveTo>
                    <a:pt x="0" y="0"/>
                  </a:moveTo>
                  <a:lnTo>
                    <a:pt x="0" y="160781"/>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5" name="Google Shape;2285;p76"/>
            <p:cNvSpPr/>
            <p:nvPr/>
          </p:nvSpPr>
          <p:spPr>
            <a:xfrm>
              <a:off x="875029" y="2071370"/>
              <a:ext cx="596900" cy="168910"/>
            </a:xfrm>
            <a:custGeom>
              <a:rect b="b" l="l" r="r" t="t"/>
              <a:pathLst>
                <a:path extrusionOk="0" h="168910" w="596900">
                  <a:moveTo>
                    <a:pt x="0" y="168401"/>
                  </a:moveTo>
                  <a:lnTo>
                    <a:pt x="596645" y="168401"/>
                  </a:lnTo>
                  <a:lnTo>
                    <a:pt x="596645" y="0"/>
                  </a:lnTo>
                  <a:lnTo>
                    <a:pt x="0" y="0"/>
                  </a:lnTo>
                  <a:lnTo>
                    <a:pt x="0" y="168401"/>
                  </a:lnTo>
                  <a:close/>
                </a:path>
              </a:pathLst>
            </a:custGeom>
            <a:solidFill>
              <a:srgbClr val="980D4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6" name="Google Shape;2286;p76"/>
            <p:cNvSpPr/>
            <p:nvPr/>
          </p:nvSpPr>
          <p:spPr>
            <a:xfrm>
              <a:off x="875029" y="2071370"/>
              <a:ext cx="596900" cy="168910"/>
            </a:xfrm>
            <a:custGeom>
              <a:rect b="b" l="l" r="r" t="t"/>
              <a:pathLst>
                <a:path extrusionOk="0" h="168910" w="596900">
                  <a:moveTo>
                    <a:pt x="0" y="168401"/>
                  </a:moveTo>
                  <a:lnTo>
                    <a:pt x="596645" y="168401"/>
                  </a:lnTo>
                  <a:lnTo>
                    <a:pt x="596645" y="0"/>
                  </a:lnTo>
                  <a:lnTo>
                    <a:pt x="0" y="0"/>
                  </a:lnTo>
                  <a:lnTo>
                    <a:pt x="0" y="168401"/>
                  </a:lnTo>
                  <a:close/>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7" name="Google Shape;2287;p76"/>
            <p:cNvSpPr/>
            <p:nvPr/>
          </p:nvSpPr>
          <p:spPr>
            <a:xfrm>
              <a:off x="925322"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8" name="Google Shape;2288;p76"/>
            <p:cNvSpPr/>
            <p:nvPr/>
          </p:nvSpPr>
          <p:spPr>
            <a:xfrm>
              <a:off x="987044"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89" name="Google Shape;2289;p76"/>
            <p:cNvSpPr/>
            <p:nvPr/>
          </p:nvSpPr>
          <p:spPr>
            <a:xfrm>
              <a:off x="1049527"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0" name="Google Shape;2290;p76"/>
            <p:cNvSpPr/>
            <p:nvPr/>
          </p:nvSpPr>
          <p:spPr>
            <a:xfrm>
              <a:off x="1111250"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1" name="Google Shape;2291;p76"/>
            <p:cNvSpPr/>
            <p:nvPr/>
          </p:nvSpPr>
          <p:spPr>
            <a:xfrm>
              <a:off x="1172972"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2" name="Google Shape;2292;p76"/>
            <p:cNvSpPr/>
            <p:nvPr/>
          </p:nvSpPr>
          <p:spPr>
            <a:xfrm>
              <a:off x="1234693"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3" name="Google Shape;2293;p76"/>
            <p:cNvSpPr/>
            <p:nvPr/>
          </p:nvSpPr>
          <p:spPr>
            <a:xfrm>
              <a:off x="1297177"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4" name="Google Shape;2294;p76"/>
            <p:cNvSpPr/>
            <p:nvPr/>
          </p:nvSpPr>
          <p:spPr>
            <a:xfrm>
              <a:off x="1358900"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5" name="Google Shape;2295;p76"/>
            <p:cNvSpPr/>
            <p:nvPr/>
          </p:nvSpPr>
          <p:spPr>
            <a:xfrm>
              <a:off x="1420621" y="2079752"/>
              <a:ext cx="0" cy="160020"/>
            </a:xfrm>
            <a:custGeom>
              <a:rect b="b" l="l" r="r" t="t"/>
              <a:pathLst>
                <a:path extrusionOk="0" h="160019" w="120000">
                  <a:moveTo>
                    <a:pt x="0" y="0"/>
                  </a:moveTo>
                  <a:lnTo>
                    <a:pt x="0" y="160019"/>
                  </a:lnTo>
                </a:path>
              </a:pathLst>
            </a:custGeom>
            <a:noFill/>
            <a:ln cap="flat" cmpd="sng" w="15850">
              <a:solidFill>
                <a:srgbClr val="BABAB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6" name="Google Shape;2296;p76"/>
            <p:cNvSpPr txBox="1"/>
            <p:nvPr/>
          </p:nvSpPr>
          <p:spPr>
            <a:xfrm>
              <a:off x="462280" y="3394404"/>
              <a:ext cx="984885" cy="303145"/>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rgbClr val="313131"/>
                </a:buClr>
                <a:buSzPts val="1200"/>
                <a:buFont typeface="Arial"/>
                <a:buNone/>
              </a:pPr>
              <a:r>
                <a:rPr b="1" i="0" lang="en-GB" sz="1200" u="none" cap="none" strike="noStrike">
                  <a:solidFill>
                    <a:srgbClr val="313131"/>
                  </a:solidFill>
                  <a:latin typeface="Arial"/>
                  <a:ea typeface="Arial"/>
                  <a:cs typeface="Arial"/>
                  <a:sym typeface="Arial"/>
                </a:rPr>
                <a:t>Virtualization Layer</a:t>
              </a:r>
              <a:endParaRPr b="0" i="0" sz="1200" u="none" cap="none" strike="noStrike">
                <a:solidFill>
                  <a:schemeClr val="dk1"/>
                </a:solidFill>
                <a:latin typeface="Arial"/>
                <a:ea typeface="Arial"/>
                <a:cs typeface="Arial"/>
                <a:sym typeface="Arial"/>
              </a:endParaRPr>
            </a:p>
          </p:txBody>
        </p:sp>
        <p:sp>
          <p:nvSpPr>
            <p:cNvPr id="2297" name="Google Shape;2297;p76"/>
            <p:cNvSpPr/>
            <p:nvPr/>
          </p:nvSpPr>
          <p:spPr>
            <a:xfrm>
              <a:off x="2315209" y="4635500"/>
              <a:ext cx="114300" cy="495300"/>
            </a:xfrm>
            <a:custGeom>
              <a:rect b="b" l="l" r="r" t="t"/>
              <a:pathLst>
                <a:path extrusionOk="0" h="495300" w="114300">
                  <a:moveTo>
                    <a:pt x="75837" y="113545"/>
                  </a:moveTo>
                  <a:lnTo>
                    <a:pt x="37737" y="114307"/>
                  </a:lnTo>
                  <a:lnTo>
                    <a:pt x="45719" y="495299"/>
                  </a:lnTo>
                  <a:lnTo>
                    <a:pt x="83819" y="494537"/>
                  </a:lnTo>
                  <a:lnTo>
                    <a:pt x="75837" y="113545"/>
                  </a:lnTo>
                  <a:close/>
                </a:path>
                <a:path extrusionOk="0" h="495300" w="114300">
                  <a:moveTo>
                    <a:pt x="54863" y="0"/>
                  </a:moveTo>
                  <a:lnTo>
                    <a:pt x="0" y="115061"/>
                  </a:lnTo>
                  <a:lnTo>
                    <a:pt x="37737" y="114307"/>
                  </a:lnTo>
                  <a:lnTo>
                    <a:pt x="37337" y="95249"/>
                  </a:lnTo>
                  <a:lnTo>
                    <a:pt x="75437" y="94487"/>
                  </a:lnTo>
                  <a:lnTo>
                    <a:pt x="104661" y="94487"/>
                  </a:lnTo>
                  <a:lnTo>
                    <a:pt x="54863" y="0"/>
                  </a:lnTo>
                  <a:close/>
                </a:path>
                <a:path extrusionOk="0" h="495300" w="114300">
                  <a:moveTo>
                    <a:pt x="75437" y="94487"/>
                  </a:moveTo>
                  <a:lnTo>
                    <a:pt x="37337" y="95249"/>
                  </a:lnTo>
                  <a:lnTo>
                    <a:pt x="37737" y="114307"/>
                  </a:lnTo>
                  <a:lnTo>
                    <a:pt x="75837" y="113545"/>
                  </a:lnTo>
                  <a:lnTo>
                    <a:pt x="75437" y="94487"/>
                  </a:lnTo>
                  <a:close/>
                </a:path>
                <a:path extrusionOk="0" h="495300" w="114300">
                  <a:moveTo>
                    <a:pt x="104661" y="94487"/>
                  </a:moveTo>
                  <a:lnTo>
                    <a:pt x="75437" y="94487"/>
                  </a:lnTo>
                  <a:lnTo>
                    <a:pt x="75837" y="113545"/>
                  </a:lnTo>
                  <a:lnTo>
                    <a:pt x="114299" y="112775"/>
                  </a:lnTo>
                  <a:lnTo>
                    <a:pt x="104661" y="94487"/>
                  </a:lnTo>
                  <a:close/>
                </a:path>
              </a:pathLst>
            </a:custGeom>
            <a:solidFill>
              <a:srgbClr val="99336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298" name="Google Shape;2298;p76"/>
            <p:cNvSpPr txBox="1"/>
            <p:nvPr/>
          </p:nvSpPr>
          <p:spPr>
            <a:xfrm>
              <a:off x="2099058" y="5189678"/>
              <a:ext cx="599440" cy="151573"/>
            </a:xfrm>
            <a:prstGeom prst="rect">
              <a:avLst/>
            </a:prstGeom>
            <a:noFill/>
            <a:ln>
              <a:noFill/>
            </a:ln>
          </p:spPr>
          <p:txBody>
            <a:bodyPr anchorCtr="0" anchor="t" bIns="0" lIns="0" spcFirstLastPara="1" rIns="0" wrap="square" tIns="0">
              <a:spAutoFit/>
            </a:bodyPr>
            <a:lstStyle/>
            <a:p>
              <a:pPr indent="0" lvl="0" marL="12700" marR="0" rtl="0" algn="l">
                <a:lnSpc>
                  <a:spcPct val="100000"/>
                </a:lnSpc>
                <a:spcBef>
                  <a:spcPts val="0"/>
                </a:spcBef>
                <a:spcAft>
                  <a:spcPts val="0"/>
                </a:spcAft>
                <a:buClr>
                  <a:srgbClr val="313131"/>
                </a:buClr>
                <a:buSzPts val="1200"/>
                <a:buFont typeface="Arial"/>
                <a:buNone/>
              </a:pPr>
              <a:r>
                <a:rPr b="1" i="0" lang="en-GB" sz="1200" u="none" cap="none" strike="noStrike">
                  <a:solidFill>
                    <a:srgbClr val="313131"/>
                  </a:solidFill>
                  <a:latin typeface="Arial"/>
                  <a:ea typeface="Arial"/>
                  <a:cs typeface="Arial"/>
                  <a:sym typeface="Arial"/>
                </a:rPr>
                <a:t>Packets</a:t>
              </a:r>
              <a:endParaRPr b="0" i="0" sz="1200" u="none" cap="none" strike="noStrike">
                <a:solidFill>
                  <a:schemeClr val="dk1"/>
                </a:solidFill>
                <a:latin typeface="Arial"/>
                <a:ea typeface="Arial"/>
                <a:cs typeface="Arial"/>
                <a:sym typeface="Arial"/>
              </a:endParaRPr>
            </a:p>
          </p:txBody>
        </p:sp>
      </p:grpSp>
      <p:sp>
        <p:nvSpPr>
          <p:cNvPr id="2299" name="Google Shape;2299;p7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77"/>
          <p:cNvSpPr txBox="1"/>
          <p:nvPr/>
        </p:nvSpPr>
        <p:spPr>
          <a:xfrm>
            <a:off x="420450" y="108450"/>
            <a:ext cx="10001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GB" sz="2800" u="none" cap="none" strike="noStrike">
                <a:solidFill>
                  <a:schemeClr val="accent2"/>
                </a:solidFill>
                <a:latin typeface="Raleway"/>
                <a:ea typeface="Raleway"/>
                <a:cs typeface="Raleway"/>
                <a:sym typeface="Raleway"/>
              </a:rPr>
              <a:t>Virtualization and Cloud Computing (VM Migration)</a:t>
            </a:r>
            <a:r>
              <a:rPr b="1" i="0" lang="en-GB" sz="2800" u="none" cap="none" strike="noStrike">
                <a:solidFill>
                  <a:schemeClr val="dk1"/>
                </a:solidFill>
                <a:latin typeface="Arial"/>
                <a:ea typeface="Arial"/>
                <a:cs typeface="Arial"/>
                <a:sym typeface="Arial"/>
              </a:rPr>
              <a:t> </a:t>
            </a:r>
            <a:endParaRPr b="1" i="0" sz="2800" u="none" cap="none" strike="noStrike">
              <a:solidFill>
                <a:srgbClr val="604878"/>
              </a:solidFill>
              <a:latin typeface="Raleway Light"/>
              <a:ea typeface="Raleway Light"/>
              <a:cs typeface="Raleway Light"/>
              <a:sym typeface="Raleway Light"/>
            </a:endParaRPr>
          </a:p>
        </p:txBody>
      </p:sp>
      <p:sp>
        <p:nvSpPr>
          <p:cNvPr id="2306" name="Google Shape;2306;p77"/>
          <p:cNvSpPr/>
          <p:nvPr/>
        </p:nvSpPr>
        <p:spPr>
          <a:xfrm>
            <a:off x="3830597" y="4583216"/>
            <a:ext cx="609600" cy="85725"/>
          </a:xfrm>
          <a:custGeom>
            <a:rect b="b" l="l" r="r" t="t"/>
            <a:pathLst>
              <a:path extrusionOk="0" h="85725" w="609600">
                <a:moveTo>
                  <a:pt x="85343" y="0"/>
                </a:moveTo>
                <a:lnTo>
                  <a:pt x="0" y="42671"/>
                </a:lnTo>
                <a:lnTo>
                  <a:pt x="85343" y="85343"/>
                </a:lnTo>
                <a:lnTo>
                  <a:pt x="85343" y="57149"/>
                </a:lnTo>
                <a:lnTo>
                  <a:pt x="71627" y="57149"/>
                </a:lnTo>
                <a:lnTo>
                  <a:pt x="71627" y="28193"/>
                </a:lnTo>
                <a:lnTo>
                  <a:pt x="85343" y="28193"/>
                </a:lnTo>
                <a:lnTo>
                  <a:pt x="85343" y="0"/>
                </a:lnTo>
                <a:close/>
              </a:path>
              <a:path extrusionOk="0" h="85725" w="609600">
                <a:moveTo>
                  <a:pt x="85343" y="28193"/>
                </a:moveTo>
                <a:lnTo>
                  <a:pt x="71627" y="28193"/>
                </a:lnTo>
                <a:lnTo>
                  <a:pt x="71627" y="57149"/>
                </a:lnTo>
                <a:lnTo>
                  <a:pt x="85343" y="57149"/>
                </a:lnTo>
                <a:lnTo>
                  <a:pt x="85343" y="28193"/>
                </a:lnTo>
                <a:close/>
              </a:path>
              <a:path extrusionOk="0" h="85725" w="609600">
                <a:moveTo>
                  <a:pt x="609599" y="28193"/>
                </a:moveTo>
                <a:lnTo>
                  <a:pt x="85343" y="28193"/>
                </a:lnTo>
                <a:lnTo>
                  <a:pt x="85343" y="57149"/>
                </a:lnTo>
                <a:lnTo>
                  <a:pt x="609599" y="57149"/>
                </a:lnTo>
                <a:lnTo>
                  <a:pt x="609599" y="28193"/>
                </a:lnTo>
                <a:close/>
              </a:path>
            </a:pathLst>
          </a:custGeom>
          <a:solidFill>
            <a:srgbClr val="32323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grpSp>
        <p:nvGrpSpPr>
          <p:cNvPr id="2307" name="Google Shape;2307;p77"/>
          <p:cNvGrpSpPr/>
          <p:nvPr/>
        </p:nvGrpSpPr>
        <p:grpSpPr>
          <a:xfrm>
            <a:off x="148046" y="1281611"/>
            <a:ext cx="11829906" cy="4899581"/>
            <a:chOff x="635000" y="461852"/>
            <a:chExt cx="6477000" cy="5227748"/>
          </a:xfrm>
        </p:grpSpPr>
        <p:sp>
          <p:nvSpPr>
            <p:cNvPr id="2308" name="Google Shape;2308;p77"/>
            <p:cNvSpPr/>
            <p:nvPr/>
          </p:nvSpPr>
          <p:spPr>
            <a:xfrm>
              <a:off x="635000" y="461852"/>
              <a:ext cx="6477000" cy="52277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lt1"/>
                </a:solidFill>
                <a:latin typeface="Arial"/>
                <a:ea typeface="Arial"/>
                <a:cs typeface="Arial"/>
                <a:sym typeface="Arial"/>
              </a:endParaRPr>
            </a:p>
          </p:txBody>
        </p:sp>
        <p:grpSp>
          <p:nvGrpSpPr>
            <p:cNvPr id="2309" name="Google Shape;2309;p77"/>
            <p:cNvGrpSpPr/>
            <p:nvPr/>
          </p:nvGrpSpPr>
          <p:grpSpPr>
            <a:xfrm>
              <a:off x="762000" y="596900"/>
              <a:ext cx="4596189" cy="2288489"/>
              <a:chOff x="1574800" y="1562100"/>
              <a:chExt cx="4596189" cy="2288489"/>
            </a:xfrm>
          </p:grpSpPr>
          <p:sp>
            <p:nvSpPr>
              <p:cNvPr id="2310" name="Google Shape;2310;p77"/>
              <p:cNvSpPr/>
              <p:nvPr/>
            </p:nvSpPr>
            <p:spPr>
              <a:xfrm>
                <a:off x="1665894" y="1600200"/>
                <a:ext cx="1711106" cy="2250389"/>
              </a:xfrm>
              <a:prstGeom prst="rect">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182875" lIns="365750"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Server A</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(running)</a:t>
                </a:r>
                <a:endParaRPr b="0" i="0" sz="1800" u="none" cap="none" strike="noStrike">
                  <a:solidFill>
                    <a:schemeClr val="dk1"/>
                  </a:solidFill>
                  <a:latin typeface="Calibri"/>
                  <a:ea typeface="Calibri"/>
                  <a:cs typeface="Calibri"/>
                  <a:sym typeface="Calibri"/>
                </a:endParaRPr>
              </a:p>
            </p:txBody>
          </p:sp>
          <p:sp>
            <p:nvSpPr>
              <p:cNvPr id="2311" name="Google Shape;2311;p77"/>
              <p:cNvSpPr/>
              <p:nvPr/>
            </p:nvSpPr>
            <p:spPr>
              <a:xfrm>
                <a:off x="1760203" y="2131740"/>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12" name="Google Shape;2312;p77"/>
              <p:cNvSpPr/>
              <p:nvPr/>
            </p:nvSpPr>
            <p:spPr>
              <a:xfrm>
                <a:off x="1763086" y="1750739"/>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13" name="Google Shape;2313;p77"/>
              <p:cNvSpPr/>
              <p:nvPr/>
            </p:nvSpPr>
            <p:spPr>
              <a:xfrm>
                <a:off x="2297803" y="2131740"/>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14" name="Google Shape;2314;p77"/>
              <p:cNvSpPr/>
              <p:nvPr/>
            </p:nvSpPr>
            <p:spPr>
              <a:xfrm>
                <a:off x="2848062" y="2135641"/>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pic>
            <p:nvPicPr>
              <p:cNvPr descr="C:\Documents and Settings\csve\Local Settings\Temporary Internet Files\Content.IE5\KPABW9QF\MC900435242[1].png" id="2315" name="Google Shape;2315;p77"/>
              <p:cNvPicPr preferRelativeResize="0"/>
              <p:nvPr/>
            </p:nvPicPr>
            <p:blipFill rotWithShape="1">
              <a:blip r:embed="rId3">
                <a:alphaModFix/>
              </a:blip>
              <a:srcRect b="0" l="0" r="0" t="0"/>
              <a:stretch/>
            </p:blipFill>
            <p:spPr>
              <a:xfrm flipH="1">
                <a:off x="1946394" y="3025305"/>
                <a:ext cx="339606" cy="691428"/>
              </a:xfrm>
              <a:prstGeom prst="rect">
                <a:avLst/>
              </a:prstGeom>
              <a:noFill/>
              <a:ln>
                <a:noFill/>
              </a:ln>
            </p:spPr>
          </p:pic>
          <p:sp>
            <p:nvSpPr>
              <p:cNvPr id="2316" name="Google Shape;2316;p77"/>
              <p:cNvSpPr/>
              <p:nvPr/>
            </p:nvSpPr>
            <p:spPr>
              <a:xfrm>
                <a:off x="4358294" y="1562100"/>
                <a:ext cx="1711106" cy="2288489"/>
              </a:xfrm>
              <a:prstGeom prst="rect">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182875" lIns="365750"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Server B</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(running)</a:t>
                </a:r>
                <a:endParaRPr b="0" i="0" sz="1800" u="none" cap="none" strike="noStrike">
                  <a:solidFill>
                    <a:schemeClr val="dk1"/>
                  </a:solidFill>
                  <a:latin typeface="Calibri"/>
                  <a:ea typeface="Calibri"/>
                  <a:cs typeface="Calibri"/>
                  <a:sym typeface="Calibri"/>
                </a:endParaRPr>
              </a:p>
            </p:txBody>
          </p:sp>
          <p:sp>
            <p:nvSpPr>
              <p:cNvPr id="2317" name="Google Shape;2317;p77"/>
              <p:cNvSpPr/>
              <p:nvPr/>
            </p:nvSpPr>
            <p:spPr>
              <a:xfrm>
                <a:off x="1574800" y="2499411"/>
                <a:ext cx="4596189" cy="471917"/>
              </a:xfrm>
              <a:prstGeom prst="roundRect">
                <a:avLst>
                  <a:gd fmla="val 16667"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Virtual Machine Manager</a:t>
                </a:r>
                <a:endParaRPr b="0" i="0" sz="1800" u="none" cap="none" strike="noStrike">
                  <a:solidFill>
                    <a:schemeClr val="dk1"/>
                  </a:solidFill>
                  <a:latin typeface="Calibri"/>
                  <a:ea typeface="Calibri"/>
                  <a:cs typeface="Calibri"/>
                  <a:sym typeface="Calibri"/>
                </a:endParaRPr>
              </a:p>
            </p:txBody>
          </p:sp>
          <p:pic>
            <p:nvPicPr>
              <p:cNvPr descr="C:\Documents and Settings\csve\Local Settings\Temporary Internet Files\Content.IE5\KPABW9QF\MC900435242[1].png" id="2318" name="Google Shape;2318;p77"/>
              <p:cNvPicPr preferRelativeResize="0"/>
              <p:nvPr/>
            </p:nvPicPr>
            <p:blipFill rotWithShape="1">
              <a:blip r:embed="rId3">
                <a:alphaModFix/>
              </a:blip>
              <a:srcRect b="0" l="0" r="0" t="0"/>
              <a:stretch/>
            </p:blipFill>
            <p:spPr>
              <a:xfrm flipH="1">
                <a:off x="4708644" y="3038005"/>
                <a:ext cx="339606" cy="691428"/>
              </a:xfrm>
              <a:prstGeom prst="rect">
                <a:avLst/>
              </a:prstGeom>
              <a:noFill/>
              <a:ln>
                <a:noFill/>
              </a:ln>
            </p:spPr>
          </p:pic>
          <p:sp>
            <p:nvSpPr>
              <p:cNvPr id="2319" name="Google Shape;2319;p77"/>
              <p:cNvSpPr/>
              <p:nvPr/>
            </p:nvSpPr>
            <p:spPr>
              <a:xfrm>
                <a:off x="4741986" y="2135798"/>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20" name="Google Shape;2320;p77"/>
              <p:cNvSpPr/>
              <p:nvPr/>
            </p:nvSpPr>
            <p:spPr>
              <a:xfrm>
                <a:off x="5252869" y="2135797"/>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21" name="Google Shape;2321;p77"/>
              <p:cNvSpPr/>
              <p:nvPr/>
            </p:nvSpPr>
            <p:spPr>
              <a:xfrm rot="5400000">
                <a:off x="3790347" y="1986948"/>
                <a:ext cx="205103" cy="647001"/>
              </a:xfrm>
              <a:prstGeom prst="downArrow">
                <a:avLst>
                  <a:gd fmla="val 50000" name="adj1"/>
                  <a:gd fmla="val 58333" name="adj2"/>
                </a:avLst>
              </a:prstGeom>
              <a:gradFill>
                <a:gsLst>
                  <a:gs pos="0">
                    <a:srgbClr val="FFFA8F"/>
                  </a:gs>
                  <a:gs pos="30000">
                    <a:srgbClr val="FAE75C"/>
                  </a:gs>
                  <a:gs pos="70000">
                    <a:srgbClr val="FFC000"/>
                  </a:gs>
                  <a:gs pos="100000">
                    <a:srgbClr val="F2B800"/>
                  </a:gs>
                </a:gsLst>
                <a:lin ang="5400000" scaled="0"/>
              </a:gradFill>
              <a:ln cap="flat" cmpd="sng" w="12700">
                <a:solidFill>
                  <a:srgbClr val="D6A3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lt1"/>
                  </a:solidFill>
                  <a:latin typeface="Arial"/>
                  <a:ea typeface="Arial"/>
                  <a:cs typeface="Arial"/>
                  <a:sym typeface="Arial"/>
                </a:endParaRPr>
              </a:p>
            </p:txBody>
          </p:sp>
        </p:grpSp>
        <p:grpSp>
          <p:nvGrpSpPr>
            <p:cNvPr id="2322" name="Google Shape;2322;p77"/>
            <p:cNvGrpSpPr/>
            <p:nvPr/>
          </p:nvGrpSpPr>
          <p:grpSpPr>
            <a:xfrm>
              <a:off x="762000" y="3352800"/>
              <a:ext cx="4596189" cy="2211869"/>
              <a:chOff x="1574800" y="1562100"/>
              <a:chExt cx="4596189" cy="2211869"/>
            </a:xfrm>
          </p:grpSpPr>
          <p:sp>
            <p:nvSpPr>
              <p:cNvPr id="2323" name="Google Shape;2323;p77"/>
              <p:cNvSpPr/>
              <p:nvPr/>
            </p:nvSpPr>
            <p:spPr>
              <a:xfrm>
                <a:off x="1665894" y="1600200"/>
                <a:ext cx="1711106" cy="2173769"/>
              </a:xfrm>
              <a:prstGeom prst="rect">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182875" lIns="365750"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Server A</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(running)</a:t>
                </a:r>
                <a:endParaRPr b="0" i="0" sz="1800" u="none" cap="none" strike="noStrike">
                  <a:solidFill>
                    <a:schemeClr val="dk1"/>
                  </a:solidFill>
                  <a:latin typeface="Calibri"/>
                  <a:ea typeface="Calibri"/>
                  <a:cs typeface="Calibri"/>
                  <a:sym typeface="Calibri"/>
                </a:endParaRPr>
              </a:p>
            </p:txBody>
          </p:sp>
          <p:sp>
            <p:nvSpPr>
              <p:cNvPr id="2324" name="Google Shape;2324;p77"/>
              <p:cNvSpPr/>
              <p:nvPr/>
            </p:nvSpPr>
            <p:spPr>
              <a:xfrm>
                <a:off x="1760203" y="2131740"/>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25" name="Google Shape;2325;p77"/>
              <p:cNvSpPr/>
              <p:nvPr/>
            </p:nvSpPr>
            <p:spPr>
              <a:xfrm>
                <a:off x="1763086" y="1750739"/>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26" name="Google Shape;2326;p77"/>
              <p:cNvSpPr/>
              <p:nvPr/>
            </p:nvSpPr>
            <p:spPr>
              <a:xfrm>
                <a:off x="2297803" y="2131740"/>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27" name="Google Shape;2327;p77"/>
              <p:cNvSpPr/>
              <p:nvPr/>
            </p:nvSpPr>
            <p:spPr>
              <a:xfrm>
                <a:off x="2848062" y="2135641"/>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pic>
            <p:nvPicPr>
              <p:cNvPr descr="C:\Documents and Settings\csve\Local Settings\Temporary Internet Files\Content.IE5\KPABW9QF\MC900435242[1].png" id="2328" name="Google Shape;2328;p77"/>
              <p:cNvPicPr preferRelativeResize="0"/>
              <p:nvPr/>
            </p:nvPicPr>
            <p:blipFill rotWithShape="1">
              <a:blip r:embed="rId3">
                <a:alphaModFix/>
              </a:blip>
              <a:srcRect b="0" l="0" r="0" t="0"/>
              <a:stretch/>
            </p:blipFill>
            <p:spPr>
              <a:xfrm flipH="1">
                <a:off x="1946394" y="3025305"/>
                <a:ext cx="339606" cy="691428"/>
              </a:xfrm>
              <a:prstGeom prst="rect">
                <a:avLst/>
              </a:prstGeom>
              <a:noFill/>
              <a:ln>
                <a:noFill/>
              </a:ln>
            </p:spPr>
          </p:pic>
          <p:sp>
            <p:nvSpPr>
              <p:cNvPr id="2329" name="Google Shape;2329;p77"/>
              <p:cNvSpPr/>
              <p:nvPr/>
            </p:nvSpPr>
            <p:spPr>
              <a:xfrm>
                <a:off x="4358294" y="1562100"/>
                <a:ext cx="1711106" cy="2211869"/>
              </a:xfrm>
              <a:prstGeom prst="rect">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b" bIns="182875" lIns="365750" spcFirstLastPara="1" rIns="91425" wrap="square" tIns="91425">
                <a:noAutofit/>
              </a:bodyPr>
              <a:lstStyle/>
              <a:p>
                <a:pPr indent="0" lvl="0" marL="0" marR="0" rtl="0" algn="ctr">
                  <a:lnSpc>
                    <a:spcPct val="100000"/>
                  </a:lnSpc>
                  <a:spcBef>
                    <a:spcPts val="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Server B</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320"/>
                  </a:spcBef>
                  <a:spcAft>
                    <a:spcPts val="0"/>
                  </a:spcAft>
                  <a:buClr>
                    <a:schemeClr val="accent2"/>
                  </a:buClr>
                  <a:buSzPts val="960"/>
                  <a:buFont typeface="Noto Sans Symbols"/>
                  <a:buNone/>
                </a:pPr>
                <a:r>
                  <a:rPr b="0" i="0" lang="en-GB" sz="1600" u="none" cap="none" strike="noStrike">
                    <a:solidFill>
                      <a:srgbClr val="000000"/>
                    </a:solidFill>
                    <a:latin typeface="Arial"/>
                    <a:ea typeface="Arial"/>
                    <a:cs typeface="Arial"/>
                    <a:sym typeface="Arial"/>
                  </a:rPr>
                  <a:t>(inactive)</a:t>
                </a:r>
                <a:endParaRPr b="0" i="0" sz="1800" u="none" cap="none" strike="noStrike">
                  <a:solidFill>
                    <a:schemeClr val="dk1"/>
                  </a:solidFill>
                  <a:latin typeface="Calibri"/>
                  <a:ea typeface="Calibri"/>
                  <a:cs typeface="Calibri"/>
                  <a:sym typeface="Calibri"/>
                </a:endParaRPr>
              </a:p>
            </p:txBody>
          </p:sp>
          <p:sp>
            <p:nvSpPr>
              <p:cNvPr id="2330" name="Google Shape;2330;p77"/>
              <p:cNvSpPr/>
              <p:nvPr/>
            </p:nvSpPr>
            <p:spPr>
              <a:xfrm>
                <a:off x="1574800" y="2499411"/>
                <a:ext cx="4596189" cy="471917"/>
              </a:xfrm>
              <a:prstGeom prst="roundRect">
                <a:avLst>
                  <a:gd fmla="val 16667"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Virtual Machine Manager</a:t>
                </a:r>
                <a:endParaRPr b="0" i="0" sz="1800" u="none" cap="none" strike="noStrike">
                  <a:solidFill>
                    <a:schemeClr val="dk1"/>
                  </a:solidFill>
                  <a:latin typeface="Calibri"/>
                  <a:ea typeface="Calibri"/>
                  <a:cs typeface="Calibri"/>
                  <a:sym typeface="Calibri"/>
                </a:endParaRPr>
              </a:p>
            </p:txBody>
          </p:sp>
          <p:pic>
            <p:nvPicPr>
              <p:cNvPr descr="C:\Documents and Settings\csve\Local Settings\Temporary Internet Files\Content.IE5\KPABW9QF\MC900435242[1].png" id="2331" name="Google Shape;2331;p77"/>
              <p:cNvPicPr preferRelativeResize="0"/>
              <p:nvPr/>
            </p:nvPicPr>
            <p:blipFill rotWithShape="1">
              <a:blip r:embed="rId3">
                <a:alphaModFix/>
              </a:blip>
              <a:srcRect b="0" l="0" r="0" t="0"/>
              <a:stretch/>
            </p:blipFill>
            <p:spPr>
              <a:xfrm flipH="1">
                <a:off x="4708644" y="3038005"/>
                <a:ext cx="339606" cy="691428"/>
              </a:xfrm>
              <a:prstGeom prst="rect">
                <a:avLst/>
              </a:prstGeom>
              <a:noFill/>
              <a:ln>
                <a:noFill/>
              </a:ln>
            </p:spPr>
          </p:pic>
          <p:sp>
            <p:nvSpPr>
              <p:cNvPr id="2332" name="Google Shape;2332;p77"/>
              <p:cNvSpPr/>
              <p:nvPr/>
            </p:nvSpPr>
            <p:spPr>
              <a:xfrm>
                <a:off x="2303586" y="1754798"/>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sp>
            <p:nvSpPr>
              <p:cNvPr id="2333" name="Google Shape;2333;p77"/>
              <p:cNvSpPr/>
              <p:nvPr/>
            </p:nvSpPr>
            <p:spPr>
              <a:xfrm>
                <a:off x="2839869" y="1754797"/>
                <a:ext cx="398294" cy="280657"/>
              </a:xfrm>
              <a:prstGeom prst="rect">
                <a:avLst/>
              </a:prstGeom>
              <a:solidFill>
                <a:srgbClr val="F2F2F2"/>
              </a:solidFill>
              <a:ln cap="flat" cmpd="sng" w="9525">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1400"/>
                  <a:buFont typeface="Arial"/>
                  <a:buNone/>
                </a:pPr>
                <a:r>
                  <a:rPr b="0" i="0" lang="en-GB" sz="1400" u="none" cap="none" strike="noStrike">
                    <a:solidFill>
                      <a:srgbClr val="002060"/>
                    </a:solidFill>
                    <a:latin typeface="Arial"/>
                    <a:ea typeface="Arial"/>
                    <a:cs typeface="Arial"/>
                    <a:sym typeface="Arial"/>
                  </a:rPr>
                  <a:t>VM</a:t>
                </a:r>
                <a:endParaRPr b="0" i="0" sz="1800" u="none" cap="none" strike="noStrike">
                  <a:solidFill>
                    <a:schemeClr val="dk1"/>
                  </a:solidFill>
                  <a:latin typeface="Calibri"/>
                  <a:ea typeface="Calibri"/>
                  <a:cs typeface="Calibri"/>
                  <a:sym typeface="Calibri"/>
                </a:endParaRPr>
              </a:p>
            </p:txBody>
          </p:sp>
        </p:grpSp>
        <p:pic>
          <p:nvPicPr>
            <p:cNvPr descr="C:\Documents and Settings\Administrator\Local Settings\Temporary Internet Files\Content.IE5\YP27MHEV\MC900433941[1].png" id="2334" name="Google Shape;2334;p77"/>
            <p:cNvPicPr preferRelativeResize="0"/>
            <p:nvPr/>
          </p:nvPicPr>
          <p:blipFill rotWithShape="1">
            <a:blip r:embed="rId4">
              <a:alphaModFix/>
            </a:blip>
            <a:srcRect b="0" l="0" r="0" t="0"/>
            <a:stretch/>
          </p:blipFill>
          <p:spPr>
            <a:xfrm>
              <a:off x="5937250" y="1022350"/>
              <a:ext cx="717550" cy="717550"/>
            </a:xfrm>
            <a:prstGeom prst="rect">
              <a:avLst/>
            </a:prstGeom>
            <a:noFill/>
            <a:ln>
              <a:noFill/>
            </a:ln>
          </p:spPr>
        </p:pic>
        <p:sp>
          <p:nvSpPr>
            <p:cNvPr id="2335" name="Google Shape;2335;p77"/>
            <p:cNvSpPr/>
            <p:nvPr/>
          </p:nvSpPr>
          <p:spPr>
            <a:xfrm>
              <a:off x="2409582" y="2531834"/>
              <a:ext cx="1310456" cy="238835"/>
            </a:xfrm>
            <a:prstGeom prst="roundRect">
              <a:avLst>
                <a:gd fmla="val 16667"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080"/>
                <a:buFont typeface="Noto Sans Symbols"/>
                <a:buNone/>
              </a:pPr>
              <a:r>
                <a:rPr b="0" i="0" lang="en-GB" sz="1800" u="none" cap="none" strike="noStrike">
                  <a:solidFill>
                    <a:srgbClr val="000000"/>
                  </a:solidFill>
                  <a:latin typeface="Arial"/>
                  <a:ea typeface="Arial"/>
                  <a:cs typeface="Arial"/>
                  <a:sym typeface="Arial"/>
                </a:rPr>
                <a:t>Before Migration</a:t>
              </a:r>
              <a:endParaRPr b="0" i="0" sz="1800" u="none" cap="none" strike="noStrike">
                <a:solidFill>
                  <a:schemeClr val="dk1"/>
                </a:solidFill>
                <a:latin typeface="Calibri"/>
                <a:ea typeface="Calibri"/>
                <a:cs typeface="Calibri"/>
                <a:sym typeface="Calibri"/>
              </a:endParaRPr>
            </a:p>
          </p:txBody>
        </p:sp>
        <p:sp>
          <p:nvSpPr>
            <p:cNvPr id="2336" name="Google Shape;2336;p77"/>
            <p:cNvSpPr/>
            <p:nvPr/>
          </p:nvSpPr>
          <p:spPr>
            <a:xfrm>
              <a:off x="2384182" y="5325834"/>
              <a:ext cx="1310456" cy="238835"/>
            </a:xfrm>
            <a:prstGeom prst="roundRect">
              <a:avLst>
                <a:gd fmla="val 16667" name="adj"/>
              </a:avLst>
            </a:prstGeom>
            <a:solidFill>
              <a:schemeClr val="lt1"/>
            </a:solidFill>
            <a:ln cap="flat" cmpd="sng" w="12700">
              <a:solidFill>
                <a:srgbClr val="00000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accent2"/>
                </a:buClr>
                <a:buSzPts val="1080"/>
                <a:buFont typeface="Noto Sans Symbols"/>
                <a:buNone/>
              </a:pPr>
              <a:r>
                <a:rPr b="0" i="0" lang="en-GB" sz="1800" u="none" cap="none" strike="noStrike">
                  <a:solidFill>
                    <a:srgbClr val="000000"/>
                  </a:solidFill>
                  <a:latin typeface="Arial"/>
                  <a:ea typeface="Arial"/>
                  <a:cs typeface="Arial"/>
                  <a:sym typeface="Arial"/>
                </a:rPr>
                <a:t>After Migration</a:t>
              </a:r>
              <a:endParaRPr b="0" i="0" sz="1800" u="none" cap="none" strike="noStrike">
                <a:solidFill>
                  <a:schemeClr val="dk1"/>
                </a:solidFill>
                <a:latin typeface="Calibri"/>
                <a:ea typeface="Calibri"/>
                <a:cs typeface="Calibri"/>
                <a:sym typeface="Calibri"/>
              </a:endParaRPr>
            </a:p>
          </p:txBody>
        </p:sp>
        <p:sp>
          <p:nvSpPr>
            <p:cNvPr id="2337" name="Google Shape;2337;p77"/>
            <p:cNvSpPr/>
            <p:nvPr/>
          </p:nvSpPr>
          <p:spPr>
            <a:xfrm>
              <a:off x="5778500" y="1054100"/>
              <a:ext cx="927100" cy="7747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lt1"/>
                </a:solidFill>
                <a:latin typeface="Arial"/>
                <a:ea typeface="Arial"/>
                <a:cs typeface="Arial"/>
                <a:sym typeface="Arial"/>
              </a:endParaRPr>
            </a:p>
          </p:txBody>
        </p:sp>
        <p:sp>
          <p:nvSpPr>
            <p:cNvPr id="2338" name="Google Shape;2338;p77"/>
            <p:cNvSpPr/>
            <p:nvPr/>
          </p:nvSpPr>
          <p:spPr>
            <a:xfrm>
              <a:off x="4876800" y="977900"/>
              <a:ext cx="939800" cy="152400"/>
            </a:xfrm>
            <a:custGeom>
              <a:rect b="b" l="l" r="r" t="t"/>
              <a:pathLst>
                <a:path extrusionOk="0" h="541867" w="1130300">
                  <a:moveTo>
                    <a:pt x="1130300" y="173567"/>
                  </a:moveTo>
                  <a:cubicBezTo>
                    <a:pt x="1046691" y="86783"/>
                    <a:pt x="963083" y="0"/>
                    <a:pt x="812800" y="33867"/>
                  </a:cubicBezTo>
                  <a:cubicBezTo>
                    <a:pt x="662517" y="67734"/>
                    <a:pt x="364067" y="292100"/>
                    <a:pt x="228600" y="376767"/>
                  </a:cubicBezTo>
                  <a:cubicBezTo>
                    <a:pt x="93133" y="461434"/>
                    <a:pt x="46566" y="501650"/>
                    <a:pt x="0" y="541867"/>
                  </a:cubicBezTo>
                </a:path>
              </a:pathLst>
            </a:custGeom>
            <a:no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2339" name="Google Shape;2339;p77"/>
            <p:cNvSpPr/>
            <p:nvPr/>
          </p:nvSpPr>
          <p:spPr>
            <a:xfrm>
              <a:off x="4381500" y="1104900"/>
              <a:ext cx="520700" cy="4064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lt1"/>
                </a:solidFill>
                <a:latin typeface="Arial"/>
                <a:ea typeface="Arial"/>
                <a:cs typeface="Arial"/>
                <a:sym typeface="Arial"/>
              </a:endParaRPr>
            </a:p>
          </p:txBody>
        </p:sp>
        <p:sp>
          <p:nvSpPr>
            <p:cNvPr id="2340" name="Google Shape;2340;p77"/>
            <p:cNvSpPr/>
            <p:nvPr/>
          </p:nvSpPr>
          <p:spPr>
            <a:xfrm>
              <a:off x="1968500" y="3479800"/>
              <a:ext cx="520700" cy="406400"/>
            </a:xfrm>
            <a:prstGeom prst="roundRect">
              <a:avLst>
                <a:gd fmla="val 16667" name="adj"/>
              </a:avLst>
            </a:prstGeom>
            <a:noFill/>
            <a:ln cap="flat" cmpd="sng" w="12700">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lt1"/>
                </a:solidFill>
                <a:latin typeface="Arial"/>
                <a:ea typeface="Arial"/>
                <a:cs typeface="Arial"/>
                <a:sym typeface="Arial"/>
              </a:endParaRPr>
            </a:p>
          </p:txBody>
        </p:sp>
        <p:sp>
          <p:nvSpPr>
            <p:cNvPr id="2341" name="Google Shape;2341;p77"/>
            <p:cNvSpPr/>
            <p:nvPr/>
          </p:nvSpPr>
          <p:spPr>
            <a:xfrm>
              <a:off x="2489200" y="1473200"/>
              <a:ext cx="1892300" cy="2222500"/>
            </a:xfrm>
            <a:custGeom>
              <a:rect b="b" l="l" r="r" t="t"/>
              <a:pathLst>
                <a:path extrusionOk="0" h="2222500" w="1917700">
                  <a:moveTo>
                    <a:pt x="1917700" y="0"/>
                  </a:moveTo>
                  <a:cubicBezTo>
                    <a:pt x="1779058" y="62441"/>
                    <a:pt x="1640417" y="124883"/>
                    <a:pt x="1498600" y="292100"/>
                  </a:cubicBezTo>
                  <a:cubicBezTo>
                    <a:pt x="1356783" y="459317"/>
                    <a:pt x="1174750" y="757767"/>
                    <a:pt x="1066800" y="1003300"/>
                  </a:cubicBezTo>
                  <a:cubicBezTo>
                    <a:pt x="958850" y="1248833"/>
                    <a:pt x="935567" y="1576917"/>
                    <a:pt x="850900" y="1765300"/>
                  </a:cubicBezTo>
                  <a:cubicBezTo>
                    <a:pt x="766233" y="1953683"/>
                    <a:pt x="700617" y="2057400"/>
                    <a:pt x="558800" y="2133600"/>
                  </a:cubicBezTo>
                  <a:cubicBezTo>
                    <a:pt x="416983" y="2209800"/>
                    <a:pt x="208491" y="2216150"/>
                    <a:pt x="0" y="2222500"/>
                  </a:cubicBezTo>
                </a:path>
              </a:pathLst>
            </a:custGeom>
            <a:noFill/>
            <a:ln cap="flat" cmpd="sng" w="9525">
              <a:solidFill>
                <a:srgbClr val="0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grpSp>
      <p:sp>
        <p:nvSpPr>
          <p:cNvPr id="2342" name="Google Shape;2342;p7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78"/>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3200" u="none" cap="none" strike="noStrike">
                <a:solidFill>
                  <a:schemeClr val="accent2"/>
                </a:solidFill>
                <a:latin typeface="Raleway"/>
                <a:ea typeface="Raleway"/>
                <a:cs typeface="Raleway"/>
                <a:sym typeface="Raleway"/>
              </a:rPr>
              <a:t>Virtualization and Cloud Computing</a:t>
            </a:r>
            <a:r>
              <a:rPr b="1" i="0" lang="en-GB" sz="2800" u="none" cap="none" strike="noStrike">
                <a:solidFill>
                  <a:schemeClr val="dk1"/>
                </a:solidFill>
                <a:latin typeface="Arial"/>
                <a:ea typeface="Arial"/>
                <a:cs typeface="Arial"/>
                <a:sym typeface="Arial"/>
              </a:rPr>
              <a:t> </a:t>
            </a:r>
            <a:endParaRPr b="1" i="0" sz="2800" u="none" cap="none" strike="noStrike">
              <a:solidFill>
                <a:srgbClr val="604878"/>
              </a:solidFill>
              <a:latin typeface="Raleway Light"/>
              <a:ea typeface="Raleway Light"/>
              <a:cs typeface="Raleway Light"/>
              <a:sym typeface="Raleway Light"/>
            </a:endParaRPr>
          </a:p>
        </p:txBody>
      </p:sp>
      <p:sp>
        <p:nvSpPr>
          <p:cNvPr id="2349" name="Google Shape;2349;p78"/>
          <p:cNvSpPr/>
          <p:nvPr/>
        </p:nvSpPr>
        <p:spPr>
          <a:xfrm>
            <a:off x="719070" y="1584960"/>
            <a:ext cx="10753860" cy="359664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Degree of </a:t>
            </a:r>
            <a:r>
              <a:rPr b="1" i="0" lang="en-GB" sz="2000" u="none" cap="none" strike="noStrike">
                <a:solidFill>
                  <a:schemeClr val="dk1"/>
                </a:solidFill>
                <a:latin typeface="Times"/>
                <a:ea typeface="Times"/>
                <a:cs typeface="Times"/>
                <a:sym typeface="Times"/>
              </a:rPr>
              <a:t>customization, security, isolation, and manageability.</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Virtual computing environment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Hardware virtualization is Infrastructure-as-a-Service (IaaS).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Programming language virtualization is Platform-as-a-Service (PaaS) offerings.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Attractive business opportunity for companies featuring a large computing infrastructure.</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Isolated and controllable environments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1" i="0" lang="en-GB" sz="2000" u="none" cap="none" strike="noStrike">
                <a:solidFill>
                  <a:schemeClr val="dk1"/>
                </a:solidFill>
                <a:latin typeface="Times"/>
                <a:ea typeface="Times"/>
                <a:cs typeface="Times"/>
                <a:sym typeface="Times"/>
              </a:rPr>
              <a:t>Server consolidation: </a:t>
            </a:r>
            <a:r>
              <a:rPr b="0" i="0" lang="en-GB" sz="2000" u="none" cap="none" strike="noStrike">
                <a:solidFill>
                  <a:schemeClr val="dk1"/>
                </a:solidFill>
                <a:latin typeface="Times"/>
                <a:ea typeface="Times"/>
                <a:cs typeface="Times"/>
                <a:sym typeface="Times"/>
              </a:rPr>
              <a:t>underutilized active resources reduced by aggregating VMs to small number of resources, can be fully utilized</a:t>
            </a:r>
            <a:r>
              <a:rPr b="1" i="0" lang="en-GB" sz="2000" u="none" cap="none" strike="noStrike">
                <a:solidFill>
                  <a:schemeClr val="dk1"/>
                </a:solidFill>
                <a:latin typeface="Times"/>
                <a:ea typeface="Times"/>
                <a:cs typeface="Times"/>
                <a:sym typeface="Times"/>
              </a:rPr>
              <a:t>.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480"/>
              </a:spcBef>
              <a:spcAft>
                <a:spcPts val="0"/>
              </a:spcAft>
              <a:buClr>
                <a:schemeClr val="dk1"/>
              </a:buClr>
              <a:buSzPts val="1560"/>
              <a:buFont typeface="Times"/>
              <a:buChar char="■"/>
            </a:pPr>
            <a:r>
              <a:rPr b="0" i="0" lang="en-GB" sz="2000" u="none" cap="none" strike="noStrike">
                <a:solidFill>
                  <a:schemeClr val="dk1"/>
                </a:solidFill>
                <a:latin typeface="Times"/>
                <a:ea typeface="Times"/>
                <a:cs typeface="Times"/>
                <a:sym typeface="Times"/>
              </a:rPr>
              <a:t>Movement of virtual machine instances (VM</a:t>
            </a:r>
            <a:r>
              <a:rPr b="1" i="0" lang="en-GB" sz="2000" u="none" cap="none" strike="noStrike">
                <a:solidFill>
                  <a:schemeClr val="dk1"/>
                </a:solidFill>
                <a:latin typeface="Times"/>
                <a:ea typeface="Times"/>
                <a:cs typeface="Times"/>
                <a:sym typeface="Times"/>
              </a:rPr>
              <a:t> migration). </a:t>
            </a:r>
            <a:endParaRPr b="0" i="0" sz="2000" u="none" cap="none" strike="noStrike">
              <a:solidFill>
                <a:schemeClr val="dk1"/>
              </a:solidFill>
              <a:latin typeface="Times"/>
              <a:ea typeface="Times"/>
              <a:cs typeface="Times"/>
              <a:sym typeface="Times"/>
            </a:endParaRPr>
          </a:p>
        </p:txBody>
      </p:sp>
      <p:sp>
        <p:nvSpPr>
          <p:cNvPr id="2350" name="Google Shape;2350;p7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79"/>
          <p:cNvSpPr txBox="1"/>
          <p:nvPr>
            <p:ph idx="1" type="body"/>
          </p:nvPr>
        </p:nvSpPr>
        <p:spPr>
          <a:xfrm>
            <a:off x="1385246" y="3060827"/>
            <a:ext cx="9421509" cy="769275"/>
          </a:xfrm>
          <a:prstGeom prst="rect">
            <a:avLst/>
          </a:prstGeom>
          <a:noFill/>
          <a:ln>
            <a:noFill/>
          </a:ln>
        </p:spPr>
        <p:txBody>
          <a:bodyPr anchorCtr="0" anchor="ctr" bIns="45700" lIns="0" spcFirstLastPara="1" rIns="91425" wrap="square" tIns="45700">
            <a:noAutofit/>
          </a:bodyPr>
          <a:lstStyle/>
          <a:p>
            <a:pPr indent="0" lvl="0" marL="0" rtl="0" algn="ctr">
              <a:lnSpc>
                <a:spcPct val="90000"/>
              </a:lnSpc>
              <a:spcBef>
                <a:spcPts val="0"/>
              </a:spcBef>
              <a:spcAft>
                <a:spcPts val="0"/>
              </a:spcAft>
              <a:buClr>
                <a:srgbClr val="7F7F7F"/>
              </a:buClr>
              <a:buSzPts val="4800"/>
              <a:buNone/>
            </a:pPr>
            <a:r>
              <a:t/>
            </a:r>
            <a:endParaRPr b="1" sz="4800">
              <a:solidFill>
                <a:schemeClr val="dk1"/>
              </a:solidFill>
              <a:latin typeface="Arial"/>
              <a:ea typeface="Arial"/>
              <a:cs typeface="Arial"/>
              <a:sym typeface="Arial"/>
            </a:endParaRPr>
          </a:p>
          <a:p>
            <a:pPr indent="0" lvl="0" marL="0" rtl="0" algn="ctr">
              <a:lnSpc>
                <a:spcPct val="90000"/>
              </a:lnSpc>
              <a:spcBef>
                <a:spcPts val="1335"/>
              </a:spcBef>
              <a:spcAft>
                <a:spcPts val="0"/>
              </a:spcAft>
              <a:buClr>
                <a:schemeClr val="dk1"/>
              </a:buClr>
              <a:buSzPts val="4800"/>
              <a:buNone/>
            </a:pPr>
            <a:r>
              <a:rPr lang="en-GB" sz="4800">
                <a:solidFill>
                  <a:schemeClr val="dk1"/>
                </a:solidFill>
                <a:latin typeface="Open Sans"/>
                <a:ea typeface="Open Sans"/>
                <a:cs typeface="Open Sans"/>
                <a:sym typeface="Open Sans"/>
              </a:rPr>
              <a:t>Containerization </a:t>
            </a:r>
            <a:r>
              <a:rPr lang="en-GB">
                <a:solidFill>
                  <a:schemeClr val="dk1"/>
                </a:solidFill>
                <a:latin typeface="Open Sans"/>
                <a:ea typeface="Open Sans"/>
                <a:cs typeface="Open Sans"/>
                <a:sym typeface="Open Sans"/>
              </a:rPr>
              <a:t>and Docker</a:t>
            </a:r>
            <a:r>
              <a:rPr b="1" lang="en-GB">
                <a:solidFill>
                  <a:schemeClr val="dk1"/>
                </a:solidFill>
                <a:latin typeface="Arial"/>
                <a:ea typeface="Arial"/>
                <a:cs typeface="Arial"/>
                <a:sym typeface="Arial"/>
              </a:rPr>
              <a:t> </a:t>
            </a:r>
            <a:br>
              <a:rPr b="1" lang="en-GB">
                <a:solidFill>
                  <a:schemeClr val="dk1"/>
                </a:solidFill>
                <a:latin typeface="Arial"/>
                <a:ea typeface="Arial"/>
                <a:cs typeface="Arial"/>
                <a:sym typeface="Arial"/>
              </a:rPr>
            </a:br>
            <a:endParaRPr b="1">
              <a:solidFill>
                <a:schemeClr val="dk1"/>
              </a:solidFill>
            </a:endParaRPr>
          </a:p>
        </p:txBody>
      </p:sp>
      <p:sp>
        <p:nvSpPr>
          <p:cNvPr id="2356" name="Google Shape;2356;p7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Benefits of Virtualisation</a:t>
            </a:r>
            <a:endParaRPr i="0" sz="3200" u="none" cap="none" strike="noStrike">
              <a:solidFill>
                <a:schemeClr val="accent2"/>
              </a:solidFill>
              <a:latin typeface="Raleway"/>
              <a:ea typeface="Raleway"/>
              <a:cs typeface="Raleway"/>
              <a:sym typeface="Raleway"/>
            </a:endParaRPr>
          </a:p>
        </p:txBody>
      </p:sp>
      <p:sp>
        <p:nvSpPr>
          <p:cNvPr id="640" name="Google Shape;640;p8"/>
          <p:cNvSpPr/>
          <p:nvPr/>
        </p:nvSpPr>
        <p:spPr>
          <a:xfrm>
            <a:off x="661851" y="2519031"/>
            <a:ext cx="5007429"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Heterogeneous system consolidation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System testing and workload isolation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Hardware optimization</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Application high availability</a:t>
            </a:r>
            <a:endParaRPr b="0" i="0" sz="2000" u="none" cap="none" strike="noStrike">
              <a:solidFill>
                <a:schemeClr val="dk1"/>
              </a:solidFill>
              <a:latin typeface="Times"/>
              <a:ea typeface="Times"/>
              <a:cs typeface="Times"/>
              <a:sym typeface="Times"/>
            </a:endParaRPr>
          </a:p>
          <a:p>
            <a:pPr indent="-342900" lvl="0" marL="342900" marR="0" rtl="0" algn="l">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Elasticity</a:t>
            </a:r>
            <a:endParaRPr b="0" i="0" sz="2000" u="none" cap="none" strike="noStrike">
              <a:solidFill>
                <a:schemeClr val="dk1"/>
              </a:solidFill>
              <a:latin typeface="Times"/>
              <a:ea typeface="Times"/>
              <a:cs typeface="Times"/>
              <a:sym typeface="Times"/>
            </a:endParaRPr>
          </a:p>
        </p:txBody>
      </p:sp>
      <p:pic>
        <p:nvPicPr>
          <p:cNvPr descr="Image result for benefits of virtualization" id="641" name="Google Shape;641;p8"/>
          <p:cNvPicPr preferRelativeResize="0"/>
          <p:nvPr/>
        </p:nvPicPr>
        <p:blipFill rotWithShape="1">
          <a:blip r:embed="rId3">
            <a:alphaModFix/>
          </a:blip>
          <a:srcRect b="0" l="0" r="0" t="0"/>
          <a:stretch/>
        </p:blipFill>
        <p:spPr>
          <a:xfrm>
            <a:off x="6630851" y="1030333"/>
            <a:ext cx="4762500" cy="2381250"/>
          </a:xfrm>
          <a:prstGeom prst="rect">
            <a:avLst/>
          </a:prstGeom>
          <a:noFill/>
          <a:ln>
            <a:noFill/>
          </a:ln>
        </p:spPr>
      </p:pic>
      <p:pic>
        <p:nvPicPr>
          <p:cNvPr descr="Image result for benefits of virtualization" id="642" name="Google Shape;642;p8"/>
          <p:cNvPicPr preferRelativeResize="0"/>
          <p:nvPr/>
        </p:nvPicPr>
        <p:blipFill rotWithShape="1">
          <a:blip r:embed="rId4">
            <a:alphaModFix/>
          </a:blip>
          <a:srcRect b="0" l="0" r="0" t="0"/>
          <a:stretch/>
        </p:blipFill>
        <p:spPr>
          <a:xfrm>
            <a:off x="7397206" y="3411583"/>
            <a:ext cx="3548533" cy="2950676"/>
          </a:xfrm>
          <a:prstGeom prst="rect">
            <a:avLst/>
          </a:prstGeom>
          <a:noFill/>
          <a:ln>
            <a:noFill/>
          </a:ln>
        </p:spPr>
      </p:pic>
      <p:sp>
        <p:nvSpPr>
          <p:cNvPr id="643" name="Google Shape;643;p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8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Movement in the cloud</a:t>
            </a:r>
            <a:endParaRPr i="0" sz="3200" u="none" cap="none" strike="noStrike">
              <a:solidFill>
                <a:schemeClr val="accent2"/>
              </a:solidFill>
              <a:latin typeface="Raleway"/>
              <a:ea typeface="Raleway"/>
              <a:cs typeface="Raleway"/>
              <a:sym typeface="Raleway"/>
            </a:endParaRPr>
          </a:p>
        </p:txBody>
      </p:sp>
      <p:sp>
        <p:nvSpPr>
          <p:cNvPr id="2363" name="Google Shape;2363;p80"/>
          <p:cNvSpPr/>
          <p:nvPr/>
        </p:nvSpPr>
        <p:spPr>
          <a:xfrm>
            <a:off x="226061" y="2155951"/>
            <a:ext cx="4395216" cy="29220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64" name="Google Shape;2364;p80"/>
          <p:cNvSpPr txBox="1"/>
          <p:nvPr/>
        </p:nvSpPr>
        <p:spPr>
          <a:xfrm>
            <a:off x="1053221" y="2844462"/>
            <a:ext cx="2747433" cy="1659300"/>
          </a:xfrm>
          <a:prstGeom prst="rect">
            <a:avLst/>
          </a:prstGeom>
          <a:noFill/>
          <a:ln>
            <a:noFill/>
          </a:ln>
        </p:spPr>
        <p:txBody>
          <a:bodyPr anchorCtr="0" anchor="t" bIns="0" lIns="0" spcFirstLastPara="1" rIns="0" wrap="square" tIns="17775">
            <a:spAutoFit/>
          </a:bodyPr>
          <a:lstStyle/>
          <a:p>
            <a:pPr indent="0" lvl="0" marL="17145" marR="0" rtl="0" algn="l">
              <a:lnSpc>
                <a:spcPct val="100000"/>
              </a:lnSpc>
              <a:spcBef>
                <a:spcPts val="0"/>
              </a:spcBef>
              <a:spcAft>
                <a:spcPts val="0"/>
              </a:spcAft>
              <a:buClr>
                <a:srgbClr val="00CAC9"/>
              </a:buClr>
              <a:buSzPts val="10666"/>
              <a:buFont typeface="Arial"/>
              <a:buNone/>
            </a:pPr>
            <a:r>
              <a:rPr b="1" i="0" lang="en-GB" sz="10665" u="none" cap="none" strike="noStrike">
                <a:solidFill>
                  <a:srgbClr val="00CAC9"/>
                </a:solidFill>
                <a:latin typeface="Arial"/>
                <a:ea typeface="Arial"/>
                <a:cs typeface="Arial"/>
                <a:sym typeface="Arial"/>
              </a:rPr>
              <a:t>80%</a:t>
            </a:r>
            <a:endParaRPr b="0" i="0" sz="10665" u="none" cap="none" strike="noStrike">
              <a:solidFill>
                <a:schemeClr val="dk1"/>
              </a:solidFill>
              <a:latin typeface="Arial"/>
              <a:ea typeface="Arial"/>
              <a:cs typeface="Arial"/>
              <a:sym typeface="Arial"/>
            </a:endParaRPr>
          </a:p>
        </p:txBody>
      </p:sp>
      <p:sp>
        <p:nvSpPr>
          <p:cNvPr id="2365" name="Google Shape;2365;p80"/>
          <p:cNvSpPr/>
          <p:nvPr/>
        </p:nvSpPr>
        <p:spPr>
          <a:xfrm>
            <a:off x="4900676" y="1533144"/>
            <a:ext cx="0" cy="4470400"/>
          </a:xfrm>
          <a:custGeom>
            <a:rect b="b" l="l" r="r" t="t"/>
            <a:pathLst>
              <a:path extrusionOk="0" h="3352800" w="120000">
                <a:moveTo>
                  <a:pt x="0" y="0"/>
                </a:moveTo>
                <a:lnTo>
                  <a:pt x="0" y="3352800"/>
                </a:lnTo>
              </a:path>
            </a:pathLst>
          </a:custGeom>
          <a:noFill/>
          <a:ln cap="flat" cmpd="sng" w="28950">
            <a:solidFill>
              <a:srgbClr val="00CAC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nvGrpSpPr>
          <p:cNvPr id="2366" name="Google Shape;2366;p80"/>
          <p:cNvGrpSpPr/>
          <p:nvPr/>
        </p:nvGrpSpPr>
        <p:grpSpPr>
          <a:xfrm>
            <a:off x="5189221" y="1691639"/>
            <a:ext cx="5206153" cy="1069340"/>
            <a:chOff x="3858006" y="1268729"/>
            <a:chExt cx="3904615" cy="802005"/>
          </a:xfrm>
        </p:grpSpPr>
        <p:sp>
          <p:nvSpPr>
            <p:cNvPr id="2367" name="Google Shape;2367;p80"/>
            <p:cNvSpPr/>
            <p:nvPr/>
          </p:nvSpPr>
          <p:spPr>
            <a:xfrm>
              <a:off x="3858006" y="1268729"/>
              <a:ext cx="3904615" cy="802005"/>
            </a:xfrm>
            <a:custGeom>
              <a:rect b="b" l="l" r="r" t="t"/>
              <a:pathLst>
                <a:path extrusionOk="0" h="802005" w="3904615">
                  <a:moveTo>
                    <a:pt x="3503676" y="0"/>
                  </a:moveTo>
                  <a:lnTo>
                    <a:pt x="0" y="0"/>
                  </a:lnTo>
                  <a:lnTo>
                    <a:pt x="0" y="801624"/>
                  </a:lnTo>
                  <a:lnTo>
                    <a:pt x="3503676" y="801624"/>
                  </a:lnTo>
                  <a:lnTo>
                    <a:pt x="3904488" y="400812"/>
                  </a:lnTo>
                  <a:lnTo>
                    <a:pt x="3503676"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68" name="Google Shape;2368;p80"/>
            <p:cNvSpPr/>
            <p:nvPr/>
          </p:nvSpPr>
          <p:spPr>
            <a:xfrm>
              <a:off x="3858006" y="1268729"/>
              <a:ext cx="3904615" cy="802005"/>
            </a:xfrm>
            <a:custGeom>
              <a:rect b="b" l="l" r="r" t="t"/>
              <a:pathLst>
                <a:path extrusionOk="0" h="802005" w="3904615">
                  <a:moveTo>
                    <a:pt x="0" y="0"/>
                  </a:moveTo>
                  <a:lnTo>
                    <a:pt x="3503676" y="0"/>
                  </a:lnTo>
                  <a:lnTo>
                    <a:pt x="3904488" y="400812"/>
                  </a:lnTo>
                  <a:lnTo>
                    <a:pt x="3503676" y="801624"/>
                  </a:lnTo>
                  <a:lnTo>
                    <a:pt x="0" y="801624"/>
                  </a:lnTo>
                  <a:lnTo>
                    <a:pt x="0" y="0"/>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369" name="Google Shape;2369;p80"/>
          <p:cNvGrpSpPr/>
          <p:nvPr/>
        </p:nvGrpSpPr>
        <p:grpSpPr>
          <a:xfrm>
            <a:off x="5189221" y="3317240"/>
            <a:ext cx="6018953" cy="1069340"/>
            <a:chOff x="3858006" y="2487930"/>
            <a:chExt cx="4514215" cy="802005"/>
          </a:xfrm>
        </p:grpSpPr>
        <p:sp>
          <p:nvSpPr>
            <p:cNvPr id="2370" name="Google Shape;2370;p80"/>
            <p:cNvSpPr/>
            <p:nvPr/>
          </p:nvSpPr>
          <p:spPr>
            <a:xfrm>
              <a:off x="3858006" y="2487930"/>
              <a:ext cx="4514215" cy="802005"/>
            </a:xfrm>
            <a:custGeom>
              <a:rect b="b" l="l" r="r" t="t"/>
              <a:pathLst>
                <a:path extrusionOk="0" h="802004" w="4514215">
                  <a:moveTo>
                    <a:pt x="4113276" y="0"/>
                  </a:moveTo>
                  <a:lnTo>
                    <a:pt x="0" y="0"/>
                  </a:lnTo>
                  <a:lnTo>
                    <a:pt x="0" y="801624"/>
                  </a:lnTo>
                  <a:lnTo>
                    <a:pt x="4113276" y="801624"/>
                  </a:lnTo>
                  <a:lnTo>
                    <a:pt x="4514088" y="400812"/>
                  </a:lnTo>
                  <a:lnTo>
                    <a:pt x="4113276"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71" name="Google Shape;2371;p80"/>
            <p:cNvSpPr/>
            <p:nvPr/>
          </p:nvSpPr>
          <p:spPr>
            <a:xfrm>
              <a:off x="3858006" y="2487930"/>
              <a:ext cx="4514215" cy="802005"/>
            </a:xfrm>
            <a:custGeom>
              <a:rect b="b" l="l" r="r" t="t"/>
              <a:pathLst>
                <a:path extrusionOk="0" h="802004" w="4514215">
                  <a:moveTo>
                    <a:pt x="0" y="0"/>
                  </a:moveTo>
                  <a:lnTo>
                    <a:pt x="4113276" y="0"/>
                  </a:lnTo>
                  <a:lnTo>
                    <a:pt x="4514088" y="400812"/>
                  </a:lnTo>
                  <a:lnTo>
                    <a:pt x="4113276" y="801624"/>
                  </a:lnTo>
                  <a:lnTo>
                    <a:pt x="0" y="801624"/>
                  </a:lnTo>
                  <a:lnTo>
                    <a:pt x="0" y="0"/>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372" name="Google Shape;2372;p80"/>
          <p:cNvGrpSpPr/>
          <p:nvPr/>
        </p:nvGrpSpPr>
        <p:grpSpPr>
          <a:xfrm>
            <a:off x="5189221" y="4739640"/>
            <a:ext cx="6860539" cy="1069340"/>
            <a:chOff x="3858006" y="3554730"/>
            <a:chExt cx="5145405" cy="802005"/>
          </a:xfrm>
        </p:grpSpPr>
        <p:sp>
          <p:nvSpPr>
            <p:cNvPr id="2373" name="Google Shape;2373;p80"/>
            <p:cNvSpPr/>
            <p:nvPr/>
          </p:nvSpPr>
          <p:spPr>
            <a:xfrm>
              <a:off x="3858006" y="3554730"/>
              <a:ext cx="5145405" cy="802005"/>
            </a:xfrm>
            <a:custGeom>
              <a:rect b="b" l="l" r="r" t="t"/>
              <a:pathLst>
                <a:path extrusionOk="0" h="802004" w="5145405">
                  <a:moveTo>
                    <a:pt x="4744212" y="0"/>
                  </a:moveTo>
                  <a:lnTo>
                    <a:pt x="0" y="0"/>
                  </a:lnTo>
                  <a:lnTo>
                    <a:pt x="0" y="801624"/>
                  </a:lnTo>
                  <a:lnTo>
                    <a:pt x="4744212" y="801624"/>
                  </a:lnTo>
                  <a:lnTo>
                    <a:pt x="5145024" y="400812"/>
                  </a:lnTo>
                  <a:lnTo>
                    <a:pt x="4744212"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74" name="Google Shape;2374;p80"/>
            <p:cNvSpPr/>
            <p:nvPr/>
          </p:nvSpPr>
          <p:spPr>
            <a:xfrm>
              <a:off x="3858006" y="3554730"/>
              <a:ext cx="5145405" cy="802005"/>
            </a:xfrm>
            <a:custGeom>
              <a:rect b="b" l="l" r="r" t="t"/>
              <a:pathLst>
                <a:path extrusionOk="0" h="802004" w="5145405">
                  <a:moveTo>
                    <a:pt x="0" y="0"/>
                  </a:moveTo>
                  <a:lnTo>
                    <a:pt x="4744212" y="0"/>
                  </a:lnTo>
                  <a:lnTo>
                    <a:pt x="5145024" y="400812"/>
                  </a:lnTo>
                  <a:lnTo>
                    <a:pt x="4744212" y="801624"/>
                  </a:lnTo>
                  <a:lnTo>
                    <a:pt x="0" y="801624"/>
                  </a:lnTo>
                  <a:lnTo>
                    <a:pt x="0" y="0"/>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375" name="Google Shape;2375;p80"/>
          <p:cNvSpPr txBox="1"/>
          <p:nvPr/>
        </p:nvSpPr>
        <p:spPr>
          <a:xfrm>
            <a:off x="5294884" y="1995594"/>
            <a:ext cx="4412827" cy="428387"/>
          </a:xfrm>
          <a:prstGeom prst="rect">
            <a:avLst/>
          </a:prstGeom>
          <a:noFill/>
          <a:ln>
            <a:noFill/>
          </a:ln>
        </p:spPr>
        <p:txBody>
          <a:bodyPr anchorCtr="0" anchor="t" bIns="0" lIns="0" spcFirstLastPara="1" rIns="0" wrap="square" tIns="17775">
            <a:spAutoFit/>
          </a:bodyPr>
          <a:lstStyle/>
          <a:p>
            <a:pPr indent="0" lvl="0" marL="17145" marR="0" rtl="0" algn="l">
              <a:lnSpc>
                <a:spcPct val="100000"/>
              </a:lnSpc>
              <a:spcBef>
                <a:spcPts val="0"/>
              </a:spcBef>
              <a:spcAft>
                <a:spcPts val="0"/>
              </a:spcAft>
              <a:buClr>
                <a:srgbClr val="FFFFFF"/>
              </a:buClr>
              <a:buSzPts val="2667"/>
              <a:buFont typeface="Arial"/>
              <a:buNone/>
            </a:pPr>
            <a:r>
              <a:rPr b="1" i="0" lang="en-GB" sz="2665" u="none" cap="none" strike="noStrike">
                <a:solidFill>
                  <a:srgbClr val="FFFFFF"/>
                </a:solidFill>
                <a:latin typeface="Arial"/>
                <a:ea typeface="Arial"/>
                <a:cs typeface="Arial"/>
                <a:sym typeface="Arial"/>
              </a:rPr>
              <a:t>Migrate workloads to cloud</a:t>
            </a:r>
            <a:endParaRPr b="0" i="0" sz="2665" u="none" cap="none" strike="noStrike">
              <a:solidFill>
                <a:schemeClr val="dk1"/>
              </a:solidFill>
              <a:latin typeface="Arial"/>
              <a:ea typeface="Arial"/>
              <a:cs typeface="Arial"/>
              <a:sym typeface="Arial"/>
            </a:endParaRPr>
          </a:p>
        </p:txBody>
      </p:sp>
      <p:sp>
        <p:nvSpPr>
          <p:cNvPr id="2376" name="Google Shape;2376;p80"/>
          <p:cNvSpPr txBox="1"/>
          <p:nvPr/>
        </p:nvSpPr>
        <p:spPr>
          <a:xfrm>
            <a:off x="5294885" y="3621532"/>
            <a:ext cx="5185833" cy="427532"/>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FFFFFF"/>
              </a:buClr>
              <a:buSzPts val="2667"/>
              <a:buFont typeface="Arial"/>
              <a:buNone/>
            </a:pPr>
            <a:r>
              <a:rPr b="1" i="0" lang="en-GB" sz="2665" u="none" cap="none" strike="noStrike">
                <a:solidFill>
                  <a:srgbClr val="FFFFFF"/>
                </a:solidFill>
                <a:latin typeface="Arial"/>
                <a:ea typeface="Arial"/>
                <a:cs typeface="Arial"/>
                <a:sym typeface="Arial"/>
              </a:rPr>
              <a:t>Portability across environments</a:t>
            </a:r>
            <a:endParaRPr b="0" i="0" sz="2665" u="none" cap="none" strike="noStrike">
              <a:solidFill>
                <a:schemeClr val="dk1"/>
              </a:solidFill>
              <a:latin typeface="Arial"/>
              <a:ea typeface="Arial"/>
              <a:cs typeface="Arial"/>
              <a:sym typeface="Arial"/>
            </a:endParaRPr>
          </a:p>
        </p:txBody>
      </p:sp>
      <p:sp>
        <p:nvSpPr>
          <p:cNvPr id="2377" name="Google Shape;2377;p80"/>
          <p:cNvSpPr txBox="1"/>
          <p:nvPr/>
        </p:nvSpPr>
        <p:spPr>
          <a:xfrm>
            <a:off x="5294884" y="5043560"/>
            <a:ext cx="5659120" cy="428387"/>
          </a:xfrm>
          <a:prstGeom prst="rect">
            <a:avLst/>
          </a:prstGeom>
          <a:noFill/>
          <a:ln>
            <a:noFill/>
          </a:ln>
        </p:spPr>
        <p:txBody>
          <a:bodyPr anchorCtr="0" anchor="t" bIns="0" lIns="0" spcFirstLastPara="1" rIns="0" wrap="square" tIns="17775">
            <a:spAutoFit/>
          </a:bodyPr>
          <a:lstStyle/>
          <a:p>
            <a:pPr indent="0" lvl="0" marL="17145" marR="0" rtl="0" algn="l">
              <a:lnSpc>
                <a:spcPct val="100000"/>
              </a:lnSpc>
              <a:spcBef>
                <a:spcPts val="0"/>
              </a:spcBef>
              <a:spcAft>
                <a:spcPts val="0"/>
              </a:spcAft>
              <a:buClr>
                <a:srgbClr val="FFFFFF"/>
              </a:buClr>
              <a:buSzPts val="2667"/>
              <a:buFont typeface="Arial"/>
              <a:buNone/>
            </a:pPr>
            <a:r>
              <a:rPr b="1" i="0" lang="en-GB" sz="2665" u="none" cap="none" strike="noStrike">
                <a:solidFill>
                  <a:srgbClr val="FFFFFF"/>
                </a:solidFill>
                <a:latin typeface="Arial"/>
                <a:ea typeface="Arial"/>
                <a:cs typeface="Arial"/>
                <a:sym typeface="Arial"/>
              </a:rPr>
              <a:t>Want to avoid cloud vendor lock-in</a:t>
            </a:r>
            <a:endParaRPr b="0" i="0" sz="2665" u="none" cap="none" strike="noStrike">
              <a:solidFill>
                <a:schemeClr val="dk1"/>
              </a:solidFill>
              <a:latin typeface="Arial"/>
              <a:ea typeface="Arial"/>
              <a:cs typeface="Arial"/>
              <a:sym typeface="Arial"/>
            </a:endParaRPr>
          </a:p>
        </p:txBody>
      </p:sp>
      <p:sp>
        <p:nvSpPr>
          <p:cNvPr id="2378" name="Google Shape;2378;p8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81"/>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Application Modernization</a:t>
            </a:r>
            <a:endParaRPr i="0" sz="3200" u="none" cap="none" strike="noStrike">
              <a:solidFill>
                <a:schemeClr val="accent2"/>
              </a:solidFill>
              <a:latin typeface="Raleway"/>
              <a:ea typeface="Raleway"/>
              <a:cs typeface="Raleway"/>
              <a:sym typeface="Raleway"/>
            </a:endParaRPr>
          </a:p>
        </p:txBody>
      </p:sp>
      <p:sp>
        <p:nvSpPr>
          <p:cNvPr id="2385" name="Google Shape;2385;p81"/>
          <p:cNvSpPr txBox="1"/>
          <p:nvPr/>
        </p:nvSpPr>
        <p:spPr>
          <a:xfrm>
            <a:off x="1598168" y="1382776"/>
            <a:ext cx="2300393" cy="341184"/>
          </a:xfrm>
          <a:prstGeom prst="rect">
            <a:avLst/>
          </a:prstGeom>
          <a:noFill/>
          <a:ln cap="flat" cmpd="sng" w="25900">
            <a:solidFill>
              <a:srgbClr val="127BB4"/>
            </a:solidFill>
            <a:prstDash val="solid"/>
            <a:round/>
            <a:headEnd len="sm" w="sm" type="none"/>
            <a:tailEnd len="sm" w="sm" type="none"/>
          </a:ln>
        </p:spPr>
        <p:txBody>
          <a:bodyPr anchorCtr="0" anchor="t" bIns="0" lIns="0" spcFirstLastPara="1" rIns="0" wrap="square" tIns="53325">
            <a:spAutoFit/>
          </a:bodyPr>
          <a:lstStyle/>
          <a:p>
            <a:pPr indent="0" lvl="0" marL="253365" marR="0" rtl="0" algn="l">
              <a:lnSpc>
                <a:spcPct val="100000"/>
              </a:lnSpc>
              <a:spcBef>
                <a:spcPts val="0"/>
              </a:spcBef>
              <a:spcAft>
                <a:spcPts val="0"/>
              </a:spcAft>
              <a:buClr>
                <a:srgbClr val="244355"/>
              </a:buClr>
              <a:buSzPts val="1867"/>
              <a:buFont typeface="Arial"/>
              <a:buNone/>
            </a:pPr>
            <a:r>
              <a:rPr b="0" i="0" lang="en-GB" sz="1865" u="none" cap="none" strike="noStrike">
                <a:solidFill>
                  <a:srgbClr val="244355"/>
                </a:solidFill>
                <a:latin typeface="Arial"/>
                <a:ea typeface="Arial"/>
                <a:cs typeface="Arial"/>
                <a:sym typeface="Arial"/>
              </a:rPr>
              <a:t>Application Code</a:t>
            </a:r>
            <a:endParaRPr b="0" i="0" sz="1865" u="none" cap="none" strike="noStrike">
              <a:solidFill>
                <a:schemeClr val="dk1"/>
              </a:solidFill>
              <a:latin typeface="Arial"/>
              <a:ea typeface="Arial"/>
              <a:cs typeface="Arial"/>
              <a:sym typeface="Arial"/>
            </a:endParaRPr>
          </a:p>
        </p:txBody>
      </p:sp>
      <p:sp>
        <p:nvSpPr>
          <p:cNvPr id="2386" name="Google Shape;2386;p81"/>
          <p:cNvSpPr/>
          <p:nvPr/>
        </p:nvSpPr>
        <p:spPr>
          <a:xfrm>
            <a:off x="2982973" y="1879007"/>
            <a:ext cx="638387" cy="593512"/>
          </a:xfrm>
          <a:custGeom>
            <a:rect b="b" l="l" r="r" t="t"/>
            <a:pathLst>
              <a:path extrusionOk="0" h="445135" w="478789">
                <a:moveTo>
                  <a:pt x="239267" y="0"/>
                </a:moveTo>
                <a:lnTo>
                  <a:pt x="0" y="445007"/>
                </a:lnTo>
                <a:lnTo>
                  <a:pt x="478535" y="445007"/>
                </a:lnTo>
                <a:lnTo>
                  <a:pt x="239267" y="0"/>
                </a:lnTo>
                <a:close/>
              </a:path>
            </a:pathLst>
          </a:custGeom>
          <a:solidFill>
            <a:srgbClr val="EE495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87" name="Google Shape;2387;p81"/>
          <p:cNvSpPr/>
          <p:nvPr/>
        </p:nvSpPr>
        <p:spPr>
          <a:xfrm>
            <a:off x="1887729" y="1958848"/>
            <a:ext cx="606212" cy="593512"/>
          </a:xfrm>
          <a:custGeom>
            <a:rect b="b" l="l" r="r" t="t"/>
            <a:pathLst>
              <a:path extrusionOk="0" h="445135" w="454660">
                <a:moveTo>
                  <a:pt x="227076" y="0"/>
                </a:moveTo>
                <a:lnTo>
                  <a:pt x="181329" y="4518"/>
                </a:lnTo>
                <a:lnTo>
                  <a:pt x="138713" y="17478"/>
                </a:lnTo>
                <a:lnTo>
                  <a:pt x="100142" y="37986"/>
                </a:lnTo>
                <a:lnTo>
                  <a:pt x="66532" y="65150"/>
                </a:lnTo>
                <a:lnTo>
                  <a:pt x="38797" y="98077"/>
                </a:lnTo>
                <a:lnTo>
                  <a:pt x="17853" y="135874"/>
                </a:lnTo>
                <a:lnTo>
                  <a:pt x="4615" y="177647"/>
                </a:lnTo>
                <a:lnTo>
                  <a:pt x="0" y="222503"/>
                </a:lnTo>
                <a:lnTo>
                  <a:pt x="4615" y="267360"/>
                </a:lnTo>
                <a:lnTo>
                  <a:pt x="17853" y="309133"/>
                </a:lnTo>
                <a:lnTo>
                  <a:pt x="38797" y="346930"/>
                </a:lnTo>
                <a:lnTo>
                  <a:pt x="66532" y="379857"/>
                </a:lnTo>
                <a:lnTo>
                  <a:pt x="100142" y="407021"/>
                </a:lnTo>
                <a:lnTo>
                  <a:pt x="138713" y="427529"/>
                </a:lnTo>
                <a:lnTo>
                  <a:pt x="181329" y="440489"/>
                </a:lnTo>
                <a:lnTo>
                  <a:pt x="227076" y="445007"/>
                </a:lnTo>
                <a:lnTo>
                  <a:pt x="272822" y="440489"/>
                </a:lnTo>
                <a:lnTo>
                  <a:pt x="315438" y="427529"/>
                </a:lnTo>
                <a:lnTo>
                  <a:pt x="354009" y="407021"/>
                </a:lnTo>
                <a:lnTo>
                  <a:pt x="387619" y="379856"/>
                </a:lnTo>
                <a:lnTo>
                  <a:pt x="415354" y="346930"/>
                </a:lnTo>
                <a:lnTo>
                  <a:pt x="436298" y="309133"/>
                </a:lnTo>
                <a:lnTo>
                  <a:pt x="449536" y="267360"/>
                </a:lnTo>
                <a:lnTo>
                  <a:pt x="454152" y="222503"/>
                </a:lnTo>
                <a:lnTo>
                  <a:pt x="449536" y="177647"/>
                </a:lnTo>
                <a:lnTo>
                  <a:pt x="436298" y="135874"/>
                </a:lnTo>
                <a:lnTo>
                  <a:pt x="415354" y="98077"/>
                </a:lnTo>
                <a:lnTo>
                  <a:pt x="387619" y="65150"/>
                </a:lnTo>
                <a:lnTo>
                  <a:pt x="354009" y="37986"/>
                </a:lnTo>
                <a:lnTo>
                  <a:pt x="315438" y="17478"/>
                </a:lnTo>
                <a:lnTo>
                  <a:pt x="272822" y="4518"/>
                </a:lnTo>
                <a:lnTo>
                  <a:pt x="227076"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88" name="Google Shape;2388;p81"/>
          <p:cNvSpPr/>
          <p:nvPr/>
        </p:nvSpPr>
        <p:spPr>
          <a:xfrm>
            <a:off x="1950720" y="2783839"/>
            <a:ext cx="648545" cy="701040"/>
          </a:xfrm>
          <a:custGeom>
            <a:rect b="b" l="l" r="r" t="t"/>
            <a:pathLst>
              <a:path extrusionOk="0" h="525780" w="486410">
                <a:moveTo>
                  <a:pt x="243078" y="0"/>
                </a:moveTo>
                <a:lnTo>
                  <a:pt x="0" y="262889"/>
                </a:lnTo>
                <a:lnTo>
                  <a:pt x="243078" y="525780"/>
                </a:lnTo>
                <a:lnTo>
                  <a:pt x="486155" y="262889"/>
                </a:lnTo>
                <a:lnTo>
                  <a:pt x="243078" y="0"/>
                </a:lnTo>
                <a:close/>
              </a:path>
            </a:pathLst>
          </a:custGeom>
          <a:solidFill>
            <a:srgbClr val="845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89" name="Google Shape;2389;p81"/>
          <p:cNvSpPr/>
          <p:nvPr/>
        </p:nvSpPr>
        <p:spPr>
          <a:xfrm>
            <a:off x="2834692" y="2894941"/>
            <a:ext cx="815340" cy="443653"/>
          </a:xfrm>
          <a:custGeom>
            <a:rect b="b" l="l" r="r" t="t"/>
            <a:pathLst>
              <a:path extrusionOk="0" h="332739" w="611505">
                <a:moveTo>
                  <a:pt x="611124" y="0"/>
                </a:moveTo>
                <a:lnTo>
                  <a:pt x="115443" y="0"/>
                </a:lnTo>
                <a:lnTo>
                  <a:pt x="0" y="332231"/>
                </a:lnTo>
                <a:lnTo>
                  <a:pt x="495681" y="332231"/>
                </a:lnTo>
                <a:lnTo>
                  <a:pt x="611124" y="0"/>
                </a:lnTo>
                <a:close/>
              </a:path>
            </a:pathLst>
          </a:custGeom>
          <a:solidFill>
            <a:srgbClr val="FFB46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90" name="Google Shape;2390;p81"/>
          <p:cNvSpPr/>
          <p:nvPr/>
        </p:nvSpPr>
        <p:spPr>
          <a:xfrm>
            <a:off x="5039979" y="2511212"/>
            <a:ext cx="1628140" cy="545253"/>
          </a:xfrm>
          <a:custGeom>
            <a:rect b="b" l="l" r="r" t="t"/>
            <a:pathLst>
              <a:path extrusionOk="0" h="408939" w="1221104">
                <a:moveTo>
                  <a:pt x="1016508" y="0"/>
                </a:moveTo>
                <a:lnTo>
                  <a:pt x="1016508" y="102107"/>
                </a:lnTo>
                <a:lnTo>
                  <a:pt x="0" y="102107"/>
                </a:lnTo>
                <a:lnTo>
                  <a:pt x="0" y="306323"/>
                </a:lnTo>
                <a:lnTo>
                  <a:pt x="1016508" y="306323"/>
                </a:lnTo>
                <a:lnTo>
                  <a:pt x="1016508" y="408431"/>
                </a:lnTo>
                <a:lnTo>
                  <a:pt x="1220724" y="204215"/>
                </a:lnTo>
                <a:lnTo>
                  <a:pt x="1016508" y="0"/>
                </a:lnTo>
                <a:close/>
              </a:path>
            </a:pathLst>
          </a:custGeom>
          <a:solidFill>
            <a:srgbClr val="EE495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nvGrpSpPr>
          <p:cNvPr id="2391" name="Google Shape;2391;p81"/>
          <p:cNvGrpSpPr/>
          <p:nvPr/>
        </p:nvGrpSpPr>
        <p:grpSpPr>
          <a:xfrm>
            <a:off x="8101583" y="1540257"/>
            <a:ext cx="715433" cy="677333"/>
            <a:chOff x="6076187" y="1155192"/>
            <a:chExt cx="536575" cy="508000"/>
          </a:xfrm>
        </p:grpSpPr>
        <p:sp>
          <p:nvSpPr>
            <p:cNvPr id="2392" name="Google Shape;2392;p81"/>
            <p:cNvSpPr/>
            <p:nvPr/>
          </p:nvSpPr>
          <p:spPr>
            <a:xfrm>
              <a:off x="6128003" y="1197864"/>
              <a:ext cx="454659" cy="445134"/>
            </a:xfrm>
            <a:custGeom>
              <a:rect b="b" l="l" r="r" t="t"/>
              <a:pathLst>
                <a:path extrusionOk="0" h="445135" w="454659">
                  <a:moveTo>
                    <a:pt x="227075" y="0"/>
                  </a:moveTo>
                  <a:lnTo>
                    <a:pt x="181329" y="4518"/>
                  </a:lnTo>
                  <a:lnTo>
                    <a:pt x="138713" y="17478"/>
                  </a:lnTo>
                  <a:lnTo>
                    <a:pt x="100142" y="37986"/>
                  </a:lnTo>
                  <a:lnTo>
                    <a:pt x="66532" y="65150"/>
                  </a:lnTo>
                  <a:lnTo>
                    <a:pt x="38797" y="98077"/>
                  </a:lnTo>
                  <a:lnTo>
                    <a:pt x="17853" y="135874"/>
                  </a:lnTo>
                  <a:lnTo>
                    <a:pt x="4615" y="177647"/>
                  </a:lnTo>
                  <a:lnTo>
                    <a:pt x="0" y="222503"/>
                  </a:lnTo>
                  <a:lnTo>
                    <a:pt x="4615" y="267360"/>
                  </a:lnTo>
                  <a:lnTo>
                    <a:pt x="17853" y="309133"/>
                  </a:lnTo>
                  <a:lnTo>
                    <a:pt x="38797" y="346930"/>
                  </a:lnTo>
                  <a:lnTo>
                    <a:pt x="66532" y="379857"/>
                  </a:lnTo>
                  <a:lnTo>
                    <a:pt x="100142" y="407021"/>
                  </a:lnTo>
                  <a:lnTo>
                    <a:pt x="138713" y="427529"/>
                  </a:lnTo>
                  <a:lnTo>
                    <a:pt x="181329" y="440489"/>
                  </a:lnTo>
                  <a:lnTo>
                    <a:pt x="227075" y="445008"/>
                  </a:lnTo>
                  <a:lnTo>
                    <a:pt x="272822" y="440489"/>
                  </a:lnTo>
                  <a:lnTo>
                    <a:pt x="315438" y="427529"/>
                  </a:lnTo>
                  <a:lnTo>
                    <a:pt x="354009" y="407021"/>
                  </a:lnTo>
                  <a:lnTo>
                    <a:pt x="387619" y="379857"/>
                  </a:lnTo>
                  <a:lnTo>
                    <a:pt x="415354" y="346930"/>
                  </a:lnTo>
                  <a:lnTo>
                    <a:pt x="436298" y="309133"/>
                  </a:lnTo>
                  <a:lnTo>
                    <a:pt x="449536" y="267360"/>
                  </a:lnTo>
                  <a:lnTo>
                    <a:pt x="454151" y="222503"/>
                  </a:lnTo>
                  <a:lnTo>
                    <a:pt x="449536" y="177647"/>
                  </a:lnTo>
                  <a:lnTo>
                    <a:pt x="436298" y="135874"/>
                  </a:lnTo>
                  <a:lnTo>
                    <a:pt x="415354" y="98077"/>
                  </a:lnTo>
                  <a:lnTo>
                    <a:pt x="387619" y="65150"/>
                  </a:lnTo>
                  <a:lnTo>
                    <a:pt x="354009" y="37986"/>
                  </a:lnTo>
                  <a:lnTo>
                    <a:pt x="315438" y="17478"/>
                  </a:lnTo>
                  <a:lnTo>
                    <a:pt x="272822" y="4518"/>
                  </a:lnTo>
                  <a:lnTo>
                    <a:pt x="227075"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93" name="Google Shape;2393;p81"/>
            <p:cNvSpPr/>
            <p:nvPr/>
          </p:nvSpPr>
          <p:spPr>
            <a:xfrm>
              <a:off x="6076187" y="1155192"/>
              <a:ext cx="536575" cy="508000"/>
            </a:xfrm>
            <a:custGeom>
              <a:rect b="b" l="l" r="r" t="t"/>
              <a:pathLst>
                <a:path extrusionOk="0" h="508000" w="536575">
                  <a:moveTo>
                    <a:pt x="0" y="507491"/>
                  </a:moveTo>
                  <a:lnTo>
                    <a:pt x="536447" y="507491"/>
                  </a:lnTo>
                  <a:lnTo>
                    <a:pt x="536447" y="0"/>
                  </a:lnTo>
                  <a:lnTo>
                    <a:pt x="0" y="0"/>
                  </a:lnTo>
                  <a:lnTo>
                    <a:pt x="0" y="507491"/>
                  </a:lnTo>
                  <a:close/>
                </a:path>
              </a:pathLst>
            </a:custGeom>
            <a:noFill/>
            <a:ln cap="flat" cmpd="sng" w="12175">
              <a:solidFill>
                <a:srgbClr val="127BB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394" name="Google Shape;2394;p81"/>
          <p:cNvGrpSpPr/>
          <p:nvPr/>
        </p:nvGrpSpPr>
        <p:grpSpPr>
          <a:xfrm>
            <a:off x="9475216" y="1584961"/>
            <a:ext cx="713740" cy="738293"/>
            <a:chOff x="7106412" y="1188720"/>
            <a:chExt cx="535305" cy="553720"/>
          </a:xfrm>
        </p:grpSpPr>
        <p:sp>
          <p:nvSpPr>
            <p:cNvPr id="2395" name="Google Shape;2395;p81"/>
            <p:cNvSpPr/>
            <p:nvPr/>
          </p:nvSpPr>
          <p:spPr>
            <a:xfrm>
              <a:off x="7135368" y="1237488"/>
              <a:ext cx="477520" cy="445134"/>
            </a:xfrm>
            <a:custGeom>
              <a:rect b="b" l="l" r="r" t="t"/>
              <a:pathLst>
                <a:path extrusionOk="0" h="445135" w="477520">
                  <a:moveTo>
                    <a:pt x="238505" y="0"/>
                  </a:moveTo>
                  <a:lnTo>
                    <a:pt x="0" y="445008"/>
                  </a:lnTo>
                  <a:lnTo>
                    <a:pt x="477011" y="445008"/>
                  </a:lnTo>
                  <a:lnTo>
                    <a:pt x="238505" y="0"/>
                  </a:lnTo>
                  <a:close/>
                </a:path>
              </a:pathLst>
            </a:custGeom>
            <a:solidFill>
              <a:srgbClr val="EE495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96" name="Google Shape;2396;p81"/>
            <p:cNvSpPr/>
            <p:nvPr/>
          </p:nvSpPr>
          <p:spPr>
            <a:xfrm>
              <a:off x="7106412" y="1188720"/>
              <a:ext cx="535305" cy="553720"/>
            </a:xfrm>
            <a:custGeom>
              <a:rect b="b" l="l" r="r" t="t"/>
              <a:pathLst>
                <a:path extrusionOk="0" h="553719" w="535304">
                  <a:moveTo>
                    <a:pt x="0" y="553212"/>
                  </a:moveTo>
                  <a:lnTo>
                    <a:pt x="534924" y="553212"/>
                  </a:lnTo>
                  <a:lnTo>
                    <a:pt x="534924" y="0"/>
                  </a:lnTo>
                  <a:lnTo>
                    <a:pt x="0" y="0"/>
                  </a:lnTo>
                  <a:lnTo>
                    <a:pt x="0" y="553212"/>
                  </a:lnTo>
                  <a:close/>
                </a:path>
              </a:pathLst>
            </a:custGeom>
            <a:noFill/>
            <a:ln cap="flat" cmpd="sng" w="12175">
              <a:solidFill>
                <a:srgbClr val="127BB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397" name="Google Shape;2397;p81"/>
          <p:cNvGrpSpPr/>
          <p:nvPr/>
        </p:nvGrpSpPr>
        <p:grpSpPr>
          <a:xfrm>
            <a:off x="8058067" y="2598927"/>
            <a:ext cx="713740" cy="735753"/>
            <a:chOff x="6248399" y="1949195"/>
            <a:chExt cx="535305" cy="551815"/>
          </a:xfrm>
        </p:grpSpPr>
        <p:sp>
          <p:nvSpPr>
            <p:cNvPr id="2398" name="Google Shape;2398;p81"/>
            <p:cNvSpPr/>
            <p:nvPr/>
          </p:nvSpPr>
          <p:spPr>
            <a:xfrm>
              <a:off x="6274307" y="1975103"/>
              <a:ext cx="486409" cy="525780"/>
            </a:xfrm>
            <a:custGeom>
              <a:rect b="b" l="l" r="r" t="t"/>
              <a:pathLst>
                <a:path extrusionOk="0" h="525780" w="486409">
                  <a:moveTo>
                    <a:pt x="243077" y="0"/>
                  </a:moveTo>
                  <a:lnTo>
                    <a:pt x="0" y="262889"/>
                  </a:lnTo>
                  <a:lnTo>
                    <a:pt x="243077" y="525779"/>
                  </a:lnTo>
                  <a:lnTo>
                    <a:pt x="486156" y="262889"/>
                  </a:lnTo>
                  <a:lnTo>
                    <a:pt x="243077" y="0"/>
                  </a:lnTo>
                  <a:close/>
                </a:path>
              </a:pathLst>
            </a:custGeom>
            <a:solidFill>
              <a:srgbClr val="845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399" name="Google Shape;2399;p81"/>
            <p:cNvSpPr/>
            <p:nvPr/>
          </p:nvSpPr>
          <p:spPr>
            <a:xfrm>
              <a:off x="6248399" y="1949195"/>
              <a:ext cx="535305" cy="551815"/>
            </a:xfrm>
            <a:custGeom>
              <a:rect b="b" l="l" r="r" t="t"/>
              <a:pathLst>
                <a:path extrusionOk="0" h="551814" w="535304">
                  <a:moveTo>
                    <a:pt x="0" y="551688"/>
                  </a:moveTo>
                  <a:lnTo>
                    <a:pt x="534924" y="551688"/>
                  </a:lnTo>
                  <a:lnTo>
                    <a:pt x="534924" y="0"/>
                  </a:lnTo>
                  <a:lnTo>
                    <a:pt x="0" y="0"/>
                  </a:lnTo>
                  <a:lnTo>
                    <a:pt x="0" y="551688"/>
                  </a:lnTo>
                  <a:close/>
                </a:path>
              </a:pathLst>
            </a:custGeom>
            <a:noFill/>
            <a:ln cap="flat" cmpd="sng" w="12175">
              <a:solidFill>
                <a:srgbClr val="127BB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400" name="Google Shape;2400;p81"/>
          <p:cNvGrpSpPr/>
          <p:nvPr/>
        </p:nvGrpSpPr>
        <p:grpSpPr>
          <a:xfrm>
            <a:off x="9341103" y="2584871"/>
            <a:ext cx="847853" cy="735753"/>
            <a:chOff x="7057643" y="2048256"/>
            <a:chExt cx="635889" cy="551815"/>
          </a:xfrm>
        </p:grpSpPr>
        <p:sp>
          <p:nvSpPr>
            <p:cNvPr id="2401" name="Google Shape;2401;p81"/>
            <p:cNvSpPr/>
            <p:nvPr/>
          </p:nvSpPr>
          <p:spPr>
            <a:xfrm>
              <a:off x="7082027" y="2183892"/>
              <a:ext cx="611505" cy="332740"/>
            </a:xfrm>
            <a:custGeom>
              <a:rect b="b" l="l" r="r" t="t"/>
              <a:pathLst>
                <a:path extrusionOk="0" h="332739" w="611504">
                  <a:moveTo>
                    <a:pt x="611124" y="0"/>
                  </a:moveTo>
                  <a:lnTo>
                    <a:pt x="115443" y="0"/>
                  </a:lnTo>
                  <a:lnTo>
                    <a:pt x="0" y="332231"/>
                  </a:lnTo>
                  <a:lnTo>
                    <a:pt x="495680" y="332231"/>
                  </a:lnTo>
                  <a:lnTo>
                    <a:pt x="611124" y="0"/>
                  </a:lnTo>
                  <a:close/>
                </a:path>
              </a:pathLst>
            </a:custGeom>
            <a:solidFill>
              <a:srgbClr val="FFB46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02" name="Google Shape;2402;p81"/>
            <p:cNvSpPr/>
            <p:nvPr/>
          </p:nvSpPr>
          <p:spPr>
            <a:xfrm>
              <a:off x="7057643" y="2048256"/>
              <a:ext cx="635635" cy="551815"/>
            </a:xfrm>
            <a:custGeom>
              <a:rect b="b" l="l" r="r" t="t"/>
              <a:pathLst>
                <a:path extrusionOk="0" h="551814" w="635634">
                  <a:moveTo>
                    <a:pt x="0" y="551688"/>
                  </a:moveTo>
                  <a:lnTo>
                    <a:pt x="635507" y="551688"/>
                  </a:lnTo>
                  <a:lnTo>
                    <a:pt x="635507" y="0"/>
                  </a:lnTo>
                  <a:lnTo>
                    <a:pt x="0" y="0"/>
                  </a:lnTo>
                  <a:lnTo>
                    <a:pt x="0" y="551688"/>
                  </a:lnTo>
                  <a:close/>
                </a:path>
              </a:pathLst>
            </a:custGeom>
            <a:noFill/>
            <a:ln cap="flat" cmpd="sng" w="12175">
              <a:solidFill>
                <a:srgbClr val="127BB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403" name="Google Shape;2403;p81"/>
          <p:cNvSpPr txBox="1"/>
          <p:nvPr/>
        </p:nvSpPr>
        <p:spPr>
          <a:xfrm>
            <a:off x="759292" y="4173051"/>
            <a:ext cx="2061633" cy="304421"/>
          </a:xfrm>
          <a:prstGeom prst="rect">
            <a:avLst/>
          </a:prstGeom>
          <a:noFill/>
          <a:ln>
            <a:noFill/>
          </a:ln>
        </p:spPr>
        <p:txBody>
          <a:bodyPr anchorCtr="0" anchor="t" bIns="0" lIns="0" spcFirstLastPara="1" rIns="0" wrap="square" tIns="16925">
            <a:spAutoFit/>
          </a:bodyPr>
          <a:lstStyle/>
          <a:p>
            <a:pPr indent="0" lvl="0" marL="17145" marR="0" rtl="0" algn="l">
              <a:lnSpc>
                <a:spcPct val="100000"/>
              </a:lnSpc>
              <a:spcBef>
                <a:spcPts val="0"/>
              </a:spcBef>
              <a:spcAft>
                <a:spcPts val="0"/>
              </a:spcAft>
              <a:buClr>
                <a:srgbClr val="244355"/>
              </a:buClr>
              <a:buSzPts val="1867"/>
              <a:buFont typeface="Arial"/>
              <a:buNone/>
            </a:pPr>
            <a:r>
              <a:rPr b="1" i="0" lang="en-GB" sz="1865" u="none" cap="none" strike="noStrike">
                <a:solidFill>
                  <a:srgbClr val="244355"/>
                </a:solidFill>
                <a:latin typeface="Arial"/>
                <a:ea typeface="Arial"/>
                <a:cs typeface="Arial"/>
                <a:sym typeface="Arial"/>
              </a:rPr>
              <a:t>Developer Issues:</a:t>
            </a:r>
            <a:endParaRPr b="0" i="0" sz="1865" u="none" cap="none" strike="noStrike">
              <a:solidFill>
                <a:schemeClr val="dk1"/>
              </a:solidFill>
              <a:latin typeface="Arial"/>
              <a:ea typeface="Arial"/>
              <a:cs typeface="Arial"/>
              <a:sym typeface="Arial"/>
            </a:endParaRPr>
          </a:p>
        </p:txBody>
      </p:sp>
      <p:sp>
        <p:nvSpPr>
          <p:cNvPr id="2404" name="Google Shape;2404;p81"/>
          <p:cNvSpPr txBox="1"/>
          <p:nvPr/>
        </p:nvSpPr>
        <p:spPr>
          <a:xfrm>
            <a:off x="759291" y="4559129"/>
            <a:ext cx="4887805" cy="1371572"/>
          </a:xfrm>
          <a:prstGeom prst="rect">
            <a:avLst/>
          </a:prstGeom>
          <a:noFill/>
          <a:ln>
            <a:noFill/>
          </a:ln>
        </p:spPr>
        <p:txBody>
          <a:bodyPr anchorCtr="0" anchor="t" bIns="0" lIns="0" spcFirstLastPara="1" rIns="0" wrap="square" tIns="16925">
            <a:spAutoFit/>
          </a:bodyPr>
          <a:lstStyle/>
          <a:p>
            <a:pPr indent="-382905" lvl="0" marL="398780" marR="6985" rtl="0" algn="l">
              <a:lnSpc>
                <a:spcPct val="100000"/>
              </a:lnSpc>
              <a:spcBef>
                <a:spcPts val="0"/>
              </a:spcBef>
              <a:spcAft>
                <a:spcPts val="0"/>
              </a:spcAft>
              <a:buClr>
                <a:srgbClr val="244355"/>
              </a:buClr>
              <a:buSzPts val="1867"/>
              <a:buFont typeface="Arial"/>
              <a:buChar char="•"/>
            </a:pPr>
            <a:r>
              <a:rPr b="0" i="0" lang="en-GB" sz="1865" u="none" cap="none" strike="noStrike">
                <a:solidFill>
                  <a:srgbClr val="244355"/>
                </a:solidFill>
                <a:latin typeface="Arial"/>
                <a:ea typeface="Arial"/>
                <a:cs typeface="Arial"/>
                <a:sym typeface="Arial"/>
              </a:rPr>
              <a:t>Minor code changes require full re-compile  and re-test</a:t>
            </a:r>
            <a:endParaRPr b="0" i="0" sz="1865" u="none" cap="none" strike="noStrike">
              <a:solidFill>
                <a:schemeClr val="dk1"/>
              </a:solidFill>
              <a:latin typeface="Arial"/>
              <a:ea typeface="Arial"/>
              <a:cs typeface="Arial"/>
              <a:sym typeface="Arial"/>
            </a:endParaRPr>
          </a:p>
          <a:p>
            <a:pPr indent="-386080" lvl="0" marL="403225" marR="0" rtl="0" algn="l">
              <a:lnSpc>
                <a:spcPct val="100000"/>
              </a:lnSpc>
              <a:spcBef>
                <a:spcPts val="805"/>
              </a:spcBef>
              <a:spcAft>
                <a:spcPts val="0"/>
              </a:spcAft>
              <a:buClr>
                <a:srgbClr val="244355"/>
              </a:buClr>
              <a:buSzPts val="1867"/>
              <a:buFont typeface="Arial"/>
              <a:buChar char="•"/>
            </a:pPr>
            <a:r>
              <a:rPr b="0" i="0" lang="en-GB" sz="1865" u="none" cap="none" strike="noStrike">
                <a:solidFill>
                  <a:srgbClr val="244355"/>
                </a:solidFill>
                <a:latin typeface="Arial"/>
                <a:ea typeface="Arial"/>
                <a:cs typeface="Arial"/>
                <a:sym typeface="Arial"/>
              </a:rPr>
              <a:t>Application becomes single point of failure</a:t>
            </a:r>
            <a:endParaRPr b="0" i="0" sz="1865" u="none" cap="none" strike="noStrike">
              <a:solidFill>
                <a:schemeClr val="dk1"/>
              </a:solidFill>
              <a:latin typeface="Arial"/>
              <a:ea typeface="Arial"/>
              <a:cs typeface="Arial"/>
              <a:sym typeface="Arial"/>
            </a:endParaRPr>
          </a:p>
          <a:p>
            <a:pPr indent="-386080" lvl="0" marL="403225" marR="0" rtl="0" algn="l">
              <a:lnSpc>
                <a:spcPct val="100000"/>
              </a:lnSpc>
              <a:spcBef>
                <a:spcPts val="800"/>
              </a:spcBef>
              <a:spcAft>
                <a:spcPts val="0"/>
              </a:spcAft>
              <a:buClr>
                <a:srgbClr val="244355"/>
              </a:buClr>
              <a:buSzPts val="1867"/>
              <a:buFont typeface="Arial"/>
              <a:buChar char="•"/>
            </a:pPr>
            <a:r>
              <a:rPr b="0" i="0" lang="en-GB" sz="1865" u="none" cap="none" strike="noStrike">
                <a:solidFill>
                  <a:srgbClr val="244355"/>
                </a:solidFill>
                <a:latin typeface="Arial"/>
                <a:ea typeface="Arial"/>
                <a:cs typeface="Arial"/>
                <a:sym typeface="Arial"/>
              </a:rPr>
              <a:t>Application is difficult to scale</a:t>
            </a:r>
            <a:endParaRPr b="0" i="0" sz="1865" u="none" cap="none" strike="noStrike">
              <a:solidFill>
                <a:schemeClr val="dk1"/>
              </a:solidFill>
              <a:latin typeface="Arial"/>
              <a:ea typeface="Arial"/>
              <a:cs typeface="Arial"/>
              <a:sym typeface="Arial"/>
            </a:endParaRPr>
          </a:p>
        </p:txBody>
      </p:sp>
      <p:sp>
        <p:nvSpPr>
          <p:cNvPr id="2405" name="Google Shape;2405;p81"/>
          <p:cNvSpPr txBox="1"/>
          <p:nvPr/>
        </p:nvSpPr>
        <p:spPr>
          <a:xfrm>
            <a:off x="7149085" y="4154425"/>
            <a:ext cx="4005580" cy="591743"/>
          </a:xfrm>
          <a:prstGeom prst="rect">
            <a:avLst/>
          </a:prstGeom>
          <a:noFill/>
          <a:ln>
            <a:noFill/>
          </a:ln>
        </p:spPr>
        <p:txBody>
          <a:bodyPr anchorCtr="0" anchor="t" bIns="0" lIns="0" spcFirstLastPara="1" rIns="0" wrap="square" tIns="16925">
            <a:spAutoFit/>
          </a:bodyPr>
          <a:lstStyle/>
          <a:p>
            <a:pPr indent="0" lvl="0" marL="17145" marR="6985" rtl="0" algn="l">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Micro services</a:t>
            </a:r>
            <a:r>
              <a:rPr b="0" i="0" lang="en-GB" sz="1865" u="none" cap="none" strike="noStrike">
                <a:solidFill>
                  <a:schemeClr val="dk1"/>
                </a:solidFill>
                <a:latin typeface="Arial"/>
                <a:ea typeface="Arial"/>
                <a:cs typeface="Arial"/>
                <a:sym typeface="Arial"/>
              </a:rPr>
              <a:t>: Break application into  separate operations</a:t>
            </a:r>
            <a:endParaRPr b="0" i="0" sz="1865" u="none" cap="none" strike="noStrike">
              <a:solidFill>
                <a:schemeClr val="dk1"/>
              </a:solidFill>
              <a:latin typeface="Arial"/>
              <a:ea typeface="Arial"/>
              <a:cs typeface="Arial"/>
              <a:sym typeface="Arial"/>
            </a:endParaRPr>
          </a:p>
        </p:txBody>
      </p:sp>
      <p:sp>
        <p:nvSpPr>
          <p:cNvPr id="2406" name="Google Shape;2406;p81"/>
          <p:cNvSpPr txBox="1"/>
          <p:nvPr/>
        </p:nvSpPr>
        <p:spPr>
          <a:xfrm>
            <a:off x="7149084" y="5088669"/>
            <a:ext cx="4255347" cy="879921"/>
          </a:xfrm>
          <a:prstGeom prst="rect">
            <a:avLst/>
          </a:prstGeom>
          <a:noFill/>
          <a:ln>
            <a:noFill/>
          </a:ln>
        </p:spPr>
        <p:txBody>
          <a:bodyPr anchorCtr="0" anchor="t" bIns="0" lIns="0" spcFirstLastPara="1" rIns="0" wrap="square" tIns="17775">
            <a:spAutoFit/>
          </a:bodyPr>
          <a:lstStyle/>
          <a:p>
            <a:pPr indent="0" lvl="0" marL="17145" marR="6985" rtl="0" algn="l">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12-Factor Apps</a:t>
            </a:r>
            <a:r>
              <a:rPr b="0" i="0" lang="en-GB" sz="1865" u="none" cap="none" strike="noStrike">
                <a:solidFill>
                  <a:schemeClr val="dk1"/>
                </a:solidFill>
                <a:latin typeface="Arial"/>
                <a:ea typeface="Arial"/>
                <a:cs typeface="Arial"/>
                <a:sym typeface="Arial"/>
              </a:rPr>
              <a:t>: Make the app  independently scalable, stateless, highly  available by design</a:t>
            </a:r>
            <a:endParaRPr b="0" i="0" sz="1865" u="none" cap="none" strike="noStrike">
              <a:solidFill>
                <a:schemeClr val="dk1"/>
              </a:solidFill>
              <a:latin typeface="Arial"/>
              <a:ea typeface="Arial"/>
              <a:cs typeface="Arial"/>
              <a:sym typeface="Arial"/>
            </a:endParaRPr>
          </a:p>
        </p:txBody>
      </p:sp>
      <p:sp>
        <p:nvSpPr>
          <p:cNvPr id="2407" name="Google Shape;2407;p8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82"/>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A History Lesson</a:t>
            </a:r>
            <a:endParaRPr i="0" sz="3200" u="none" cap="none" strike="noStrike">
              <a:solidFill>
                <a:schemeClr val="accent2"/>
              </a:solidFill>
              <a:latin typeface="Raleway"/>
              <a:ea typeface="Raleway"/>
              <a:cs typeface="Raleway"/>
              <a:sym typeface="Raleway"/>
            </a:endParaRPr>
          </a:p>
        </p:txBody>
      </p:sp>
      <p:sp>
        <p:nvSpPr>
          <p:cNvPr id="2414" name="Google Shape;2414;p82"/>
          <p:cNvSpPr/>
          <p:nvPr/>
        </p:nvSpPr>
        <p:spPr>
          <a:xfrm>
            <a:off x="3506781" y="1527863"/>
            <a:ext cx="5178438" cy="556388"/>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Arial"/>
                <a:ea typeface="Arial"/>
                <a:cs typeface="Arial"/>
                <a:sym typeface="Arial"/>
              </a:rPr>
              <a:t>One application on one physical  server</a:t>
            </a:r>
            <a:endParaRPr b="0" i="0"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Calibri"/>
              <a:ea typeface="Calibri"/>
              <a:cs typeface="Calibri"/>
              <a:sym typeface="Calibri"/>
            </a:endParaRPr>
          </a:p>
        </p:txBody>
      </p:sp>
      <p:sp>
        <p:nvSpPr>
          <p:cNvPr id="2415" name="Google Shape;2415;p82"/>
          <p:cNvSpPr/>
          <p:nvPr/>
        </p:nvSpPr>
        <p:spPr>
          <a:xfrm>
            <a:off x="3399536" y="2427658"/>
            <a:ext cx="5392928" cy="27838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16" name="Google Shape;2416;p8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83"/>
          <p:cNvSpPr txBox="1"/>
          <p:nvPr/>
        </p:nvSpPr>
        <p:spPr>
          <a:xfrm>
            <a:off x="420449" y="144650"/>
            <a:ext cx="10001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3200" u="none" cap="none" strike="noStrike">
                <a:solidFill>
                  <a:schemeClr val="accent2"/>
                </a:solidFill>
                <a:latin typeface="Raleway"/>
                <a:ea typeface="Raleway"/>
                <a:cs typeface="Raleway"/>
                <a:sym typeface="Raleway"/>
              </a:rPr>
              <a:t>Historical limitations of application deployment</a:t>
            </a:r>
            <a:endParaRPr i="0" sz="3200" u="none" cap="none" strike="noStrike">
              <a:solidFill>
                <a:schemeClr val="accent2"/>
              </a:solidFill>
              <a:latin typeface="Raleway"/>
              <a:ea typeface="Raleway"/>
              <a:cs typeface="Raleway"/>
              <a:sym typeface="Raleway"/>
            </a:endParaRPr>
          </a:p>
        </p:txBody>
      </p:sp>
      <p:sp>
        <p:nvSpPr>
          <p:cNvPr id="2423" name="Google Shape;2423;p83"/>
          <p:cNvSpPr/>
          <p:nvPr/>
        </p:nvSpPr>
        <p:spPr>
          <a:xfrm>
            <a:off x="570775" y="2434051"/>
            <a:ext cx="5178600" cy="28149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457200" lvl="0" marL="474344" marR="0" rtl="0" algn="l">
              <a:lnSpc>
                <a:spcPct val="100000"/>
              </a:lnSpc>
              <a:spcBef>
                <a:spcPts val="0"/>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Slow deployment times</a:t>
            </a:r>
            <a:endParaRPr b="0" i="0" sz="2000" u="none" cap="none" strike="noStrike">
              <a:solidFill>
                <a:schemeClr val="dk1"/>
              </a:solidFill>
              <a:latin typeface="Times"/>
              <a:ea typeface="Times"/>
              <a:cs typeface="Times"/>
              <a:sym typeface="Times"/>
            </a:endParaRPr>
          </a:p>
          <a:p>
            <a:pPr indent="-457200" lvl="0" marL="474344" marR="0" rtl="0" algn="l">
              <a:lnSpc>
                <a:spcPct val="100000"/>
              </a:lnSpc>
              <a:spcBef>
                <a:spcPts val="52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Huge costs</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4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Wasted resources</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2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Difficult to scale</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2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Difficult to migrate</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4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Vendor lock in</a:t>
            </a:r>
            <a:endParaRPr b="0" i="0" sz="2000" u="none" cap="none" strike="noStrike">
              <a:solidFill>
                <a:schemeClr val="lt1"/>
              </a:solidFill>
              <a:latin typeface="Times"/>
              <a:ea typeface="Times"/>
              <a:cs typeface="Times"/>
              <a:sym typeface="Times"/>
            </a:endParaRPr>
          </a:p>
        </p:txBody>
      </p:sp>
      <p:sp>
        <p:nvSpPr>
          <p:cNvPr id="2424" name="Google Shape;2424;p83"/>
          <p:cNvSpPr/>
          <p:nvPr/>
        </p:nvSpPr>
        <p:spPr>
          <a:xfrm>
            <a:off x="5956557" y="2206859"/>
            <a:ext cx="5664657" cy="27679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25" name="Google Shape;2425;p8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84"/>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A History Lesson</a:t>
            </a:r>
            <a:endParaRPr i="0" sz="3200" u="none" cap="none" strike="noStrike">
              <a:solidFill>
                <a:schemeClr val="accent2"/>
              </a:solidFill>
              <a:latin typeface="Raleway"/>
              <a:ea typeface="Raleway"/>
              <a:cs typeface="Raleway"/>
              <a:sym typeface="Raleway"/>
            </a:endParaRPr>
          </a:p>
        </p:txBody>
      </p:sp>
      <p:sp>
        <p:nvSpPr>
          <p:cNvPr id="2432" name="Google Shape;2432;p84"/>
          <p:cNvSpPr/>
          <p:nvPr/>
        </p:nvSpPr>
        <p:spPr>
          <a:xfrm>
            <a:off x="2428239" y="1117601"/>
            <a:ext cx="7335522" cy="1634836"/>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17145"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Hypervisor-based Virtualization</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2400"/>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One physical server can contain multiple applications</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2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Each application runs in a virtual machine (VM)</a:t>
            </a:r>
            <a:endParaRPr b="0" i="0" sz="2000" u="none" cap="none" strike="noStrike">
              <a:solidFill>
                <a:schemeClr val="lt1"/>
              </a:solidFill>
              <a:latin typeface="Times"/>
              <a:ea typeface="Times"/>
              <a:cs typeface="Times"/>
              <a:sym typeface="Times"/>
            </a:endParaRPr>
          </a:p>
        </p:txBody>
      </p:sp>
      <p:sp>
        <p:nvSpPr>
          <p:cNvPr id="2433" name="Google Shape;2433;p84"/>
          <p:cNvSpPr/>
          <p:nvPr/>
        </p:nvSpPr>
        <p:spPr>
          <a:xfrm>
            <a:off x="3624102" y="2977899"/>
            <a:ext cx="4943793" cy="318860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34" name="Google Shape;2434;p8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85"/>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Benefits of VMs</a:t>
            </a:r>
            <a:endParaRPr i="0" sz="3200" u="none" cap="none" strike="noStrike">
              <a:solidFill>
                <a:schemeClr val="accent2"/>
              </a:solidFill>
              <a:latin typeface="Raleway"/>
              <a:ea typeface="Raleway"/>
              <a:cs typeface="Raleway"/>
              <a:sym typeface="Raleway"/>
            </a:endParaRPr>
          </a:p>
        </p:txBody>
      </p:sp>
      <p:sp>
        <p:nvSpPr>
          <p:cNvPr id="2441" name="Google Shape;2441;p85"/>
          <p:cNvSpPr/>
          <p:nvPr/>
        </p:nvSpPr>
        <p:spPr>
          <a:xfrm>
            <a:off x="1262750" y="1689478"/>
            <a:ext cx="9692700" cy="29097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87654" lvl="0" marL="474344" marR="0" rtl="0" algn="l">
              <a:lnSpc>
                <a:spcPct val="100000"/>
              </a:lnSpc>
              <a:spcBef>
                <a:spcPts val="0"/>
              </a:spcBef>
              <a:spcAft>
                <a:spcPts val="0"/>
              </a:spcAft>
              <a:buClr>
                <a:schemeClr val="dk1"/>
              </a:buClr>
              <a:buSzPts val="2667"/>
              <a:buFont typeface="Arial"/>
              <a:buNone/>
            </a:pPr>
            <a:r>
              <a:t/>
            </a:r>
            <a:endParaRPr b="0" i="0" sz="2000" u="none" cap="none" strike="noStrike">
              <a:solidFill>
                <a:schemeClr val="dk1"/>
              </a:solidFill>
              <a:latin typeface="Times"/>
              <a:ea typeface="Times"/>
              <a:cs typeface="Times"/>
              <a:sym typeface="Times"/>
            </a:endParaRPr>
          </a:p>
          <a:p>
            <a:pPr indent="-457200" lvl="0" marL="474344" marR="0" rtl="0" algn="l">
              <a:lnSpc>
                <a:spcPct val="100000"/>
              </a:lnSpc>
              <a:spcBef>
                <a:spcPts val="0"/>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Better resource pooling</a:t>
            </a:r>
            <a:endParaRPr b="0" i="0" sz="2000" u="none" cap="none" strike="noStrike">
              <a:solidFill>
                <a:schemeClr val="lt1"/>
              </a:solidFill>
              <a:latin typeface="Times"/>
              <a:ea typeface="Times"/>
              <a:cs typeface="Times"/>
              <a:sym typeface="Times"/>
            </a:endParaRPr>
          </a:p>
          <a:p>
            <a:pPr indent="-382905" lvl="1" marL="1008380" marR="0" rtl="0" algn="l">
              <a:lnSpc>
                <a:spcPct val="100000"/>
              </a:lnSpc>
              <a:spcBef>
                <a:spcPts val="54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One physical machine divided into multiple virtual machines</a:t>
            </a:r>
            <a:endParaRPr b="0" i="0" sz="2000" u="none" cap="none" strike="noStrike">
              <a:solidFill>
                <a:schemeClr val="dk1"/>
              </a:solidFill>
              <a:latin typeface="Times"/>
              <a:ea typeface="Times"/>
              <a:cs typeface="Times"/>
              <a:sym typeface="Times"/>
            </a:endParaRPr>
          </a:p>
          <a:p>
            <a:pPr indent="-457200" lvl="0" marL="474344" marR="0" rtl="0" algn="l">
              <a:lnSpc>
                <a:spcPct val="100000"/>
              </a:lnSpc>
              <a:spcBef>
                <a:spcPts val="53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Easier to scale</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3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VMs in the cloud</a:t>
            </a:r>
            <a:endParaRPr b="0" i="0" sz="2000" u="none" cap="none" strike="noStrike">
              <a:solidFill>
                <a:schemeClr val="lt1"/>
              </a:solidFill>
              <a:latin typeface="Times"/>
              <a:ea typeface="Times"/>
              <a:cs typeface="Times"/>
              <a:sym typeface="Times"/>
            </a:endParaRPr>
          </a:p>
          <a:p>
            <a:pPr indent="-382905" lvl="1" marL="1008380" marR="0" rtl="0" algn="l">
              <a:lnSpc>
                <a:spcPct val="100000"/>
              </a:lnSpc>
              <a:spcBef>
                <a:spcPts val="53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Rapid elasticity</a:t>
            </a:r>
            <a:endParaRPr b="0" i="0" sz="2000" u="none" cap="none" strike="noStrike">
              <a:solidFill>
                <a:schemeClr val="dk1"/>
              </a:solidFill>
              <a:latin typeface="Times"/>
              <a:ea typeface="Times"/>
              <a:cs typeface="Times"/>
              <a:sym typeface="Times"/>
            </a:endParaRPr>
          </a:p>
          <a:p>
            <a:pPr indent="-382905" lvl="1" marL="1008380" marR="0" rtl="0" algn="l">
              <a:lnSpc>
                <a:spcPct val="100000"/>
              </a:lnSpc>
              <a:spcBef>
                <a:spcPts val="54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Pay as you go model</a:t>
            </a:r>
            <a:endParaRPr b="0" i="0" sz="2000" u="none" cap="none" strike="noStrike">
              <a:solidFill>
                <a:schemeClr val="dk1"/>
              </a:solidFill>
              <a:latin typeface="Times"/>
              <a:ea typeface="Times"/>
              <a:cs typeface="Times"/>
              <a:sym typeface="Times"/>
            </a:endParaRPr>
          </a:p>
          <a:p>
            <a:pPr indent="0" lvl="0" marL="17145"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imes"/>
              <a:ea typeface="Times"/>
              <a:cs typeface="Times"/>
              <a:sym typeface="Times"/>
            </a:endParaRPr>
          </a:p>
        </p:txBody>
      </p:sp>
      <p:sp>
        <p:nvSpPr>
          <p:cNvPr id="2442" name="Google Shape;2442;p85"/>
          <p:cNvSpPr/>
          <p:nvPr/>
        </p:nvSpPr>
        <p:spPr>
          <a:xfrm>
            <a:off x="4479544" y="5064761"/>
            <a:ext cx="3232912" cy="4511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43" name="Google Shape;2443;p85"/>
          <p:cNvSpPr/>
          <p:nvPr/>
        </p:nvSpPr>
        <p:spPr>
          <a:xfrm>
            <a:off x="1033998" y="4756821"/>
            <a:ext cx="2246817" cy="8270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44" name="Google Shape;2444;p85"/>
          <p:cNvSpPr/>
          <p:nvPr/>
        </p:nvSpPr>
        <p:spPr>
          <a:xfrm>
            <a:off x="8925655" y="5105852"/>
            <a:ext cx="2035533" cy="41001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45" name="Google Shape;2445;p8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86"/>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Limitations of VMs</a:t>
            </a:r>
            <a:endParaRPr i="0" sz="3200" u="none" cap="none" strike="noStrike">
              <a:solidFill>
                <a:schemeClr val="accent2"/>
              </a:solidFill>
              <a:latin typeface="Raleway"/>
              <a:ea typeface="Raleway"/>
              <a:cs typeface="Raleway"/>
              <a:sym typeface="Raleway"/>
            </a:endParaRPr>
          </a:p>
        </p:txBody>
      </p:sp>
      <p:sp>
        <p:nvSpPr>
          <p:cNvPr id="2452" name="Google Shape;2452;p86"/>
          <p:cNvSpPr/>
          <p:nvPr/>
        </p:nvSpPr>
        <p:spPr>
          <a:xfrm>
            <a:off x="746025" y="1535800"/>
            <a:ext cx="6339900" cy="4142400"/>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87654" lvl="0" marL="474344" marR="0" rtl="0" algn="l">
              <a:lnSpc>
                <a:spcPct val="100000"/>
              </a:lnSpc>
              <a:spcBef>
                <a:spcPts val="0"/>
              </a:spcBef>
              <a:spcAft>
                <a:spcPts val="0"/>
              </a:spcAft>
              <a:buClr>
                <a:schemeClr val="dk1"/>
              </a:buClr>
              <a:buSzPts val="2667"/>
              <a:buFont typeface="Arial"/>
              <a:buNone/>
            </a:pPr>
            <a:r>
              <a:t/>
            </a:r>
            <a:endParaRPr b="0" i="0" sz="2000" u="none" cap="none" strike="noStrike">
              <a:solidFill>
                <a:schemeClr val="dk1"/>
              </a:solidFill>
              <a:latin typeface="Times"/>
              <a:ea typeface="Times"/>
              <a:cs typeface="Times"/>
              <a:sym typeface="Times"/>
            </a:endParaRPr>
          </a:p>
          <a:p>
            <a:pPr indent="-457200" lvl="0" marL="474344" marR="0" rtl="0" algn="l">
              <a:lnSpc>
                <a:spcPct val="100000"/>
              </a:lnSpc>
              <a:spcBef>
                <a:spcPts val="0"/>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Each VM stills requires</a:t>
            </a:r>
            <a:endParaRPr b="0" i="0" sz="2000" u="none" cap="none" strike="noStrike">
              <a:solidFill>
                <a:schemeClr val="lt1"/>
              </a:solidFill>
              <a:latin typeface="Times"/>
              <a:ea typeface="Times"/>
              <a:cs typeface="Times"/>
              <a:sym typeface="Times"/>
            </a:endParaRPr>
          </a:p>
          <a:p>
            <a:pPr indent="-382905" lvl="1" marL="1008380" marR="0" rtl="0" algn="l">
              <a:lnSpc>
                <a:spcPct val="100000"/>
              </a:lnSpc>
              <a:spcBef>
                <a:spcPts val="54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CPU allocation</a:t>
            </a:r>
            <a:endParaRPr b="0" i="0" sz="2000" u="none" cap="none" strike="noStrike">
              <a:solidFill>
                <a:schemeClr val="dk1"/>
              </a:solidFill>
              <a:latin typeface="Times"/>
              <a:ea typeface="Times"/>
              <a:cs typeface="Times"/>
              <a:sym typeface="Times"/>
            </a:endParaRPr>
          </a:p>
          <a:p>
            <a:pPr indent="-382905" lvl="1" marL="1008380" marR="0" rtl="0" algn="l">
              <a:lnSpc>
                <a:spcPct val="100000"/>
              </a:lnSpc>
              <a:spcBef>
                <a:spcPts val="54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Storage</a:t>
            </a:r>
            <a:endParaRPr b="0" i="0" sz="2000" u="none" cap="none" strike="noStrike">
              <a:solidFill>
                <a:schemeClr val="dk1"/>
              </a:solidFill>
              <a:latin typeface="Times"/>
              <a:ea typeface="Times"/>
              <a:cs typeface="Times"/>
              <a:sym typeface="Times"/>
            </a:endParaRPr>
          </a:p>
          <a:p>
            <a:pPr indent="-382905" lvl="1" marL="1008380" marR="0" rtl="0" algn="l">
              <a:lnSpc>
                <a:spcPct val="100000"/>
              </a:lnSpc>
              <a:spcBef>
                <a:spcPts val="52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RAM</a:t>
            </a:r>
            <a:endParaRPr b="0" i="0" sz="2000" u="none" cap="none" strike="noStrike">
              <a:solidFill>
                <a:schemeClr val="lt1"/>
              </a:solidFill>
              <a:latin typeface="Times"/>
              <a:ea typeface="Times"/>
              <a:cs typeface="Times"/>
              <a:sym typeface="Times"/>
            </a:endParaRPr>
          </a:p>
          <a:p>
            <a:pPr indent="-382905" lvl="1" marL="1008380" marR="0" rtl="0" algn="l">
              <a:lnSpc>
                <a:spcPct val="100000"/>
              </a:lnSpc>
              <a:spcBef>
                <a:spcPts val="52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An entire guest operating system</a:t>
            </a:r>
            <a:endParaRPr b="0" i="0" sz="2000" u="none" cap="none" strike="noStrike">
              <a:solidFill>
                <a:schemeClr val="dk1"/>
              </a:solidFill>
              <a:latin typeface="Times"/>
              <a:ea typeface="Times"/>
              <a:cs typeface="Times"/>
              <a:sym typeface="Times"/>
            </a:endParaRPr>
          </a:p>
          <a:p>
            <a:pPr indent="-457200" lvl="0" marL="474344" marR="0" rtl="0" algn="l">
              <a:lnSpc>
                <a:spcPct val="100000"/>
              </a:lnSpc>
              <a:spcBef>
                <a:spcPts val="53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The more VMs you run, the more resources you need</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3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Guest OS means wasted resources</a:t>
            </a:r>
            <a:endParaRPr b="0" i="0" sz="2000" u="none" cap="none" strike="noStrike">
              <a:solidFill>
                <a:schemeClr val="lt1"/>
              </a:solidFill>
              <a:latin typeface="Times"/>
              <a:ea typeface="Times"/>
              <a:cs typeface="Times"/>
              <a:sym typeface="Times"/>
            </a:endParaRPr>
          </a:p>
          <a:p>
            <a:pPr indent="-457200" lvl="0" marL="474344" marR="0" rtl="0" algn="l">
              <a:lnSpc>
                <a:spcPct val="100000"/>
              </a:lnSpc>
              <a:spcBef>
                <a:spcPts val="525"/>
              </a:spcBef>
              <a:spcAft>
                <a:spcPts val="0"/>
              </a:spcAft>
              <a:buClr>
                <a:schemeClr val="dk1"/>
              </a:buClr>
              <a:buSzPts val="2667"/>
              <a:buFont typeface="Arial"/>
              <a:buChar char="•"/>
            </a:pPr>
            <a:r>
              <a:rPr b="0" i="0" lang="en-GB" sz="2000" u="none" cap="none" strike="noStrike">
                <a:solidFill>
                  <a:schemeClr val="dk1"/>
                </a:solidFill>
                <a:latin typeface="Times"/>
                <a:ea typeface="Times"/>
                <a:cs typeface="Times"/>
                <a:sym typeface="Times"/>
              </a:rPr>
              <a:t>Application portability not guaranteed</a:t>
            </a:r>
            <a:endParaRPr b="0" i="0" sz="2000" u="none" cap="none" strike="noStrike">
              <a:solidFill>
                <a:schemeClr val="lt1"/>
              </a:solidFill>
              <a:latin typeface="Times"/>
              <a:ea typeface="Times"/>
              <a:cs typeface="Times"/>
              <a:sym typeface="Times"/>
            </a:endParaRPr>
          </a:p>
          <a:p>
            <a:pPr indent="0" lvl="0" marL="17145"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Times"/>
              <a:ea typeface="Times"/>
              <a:cs typeface="Times"/>
              <a:sym typeface="Times"/>
            </a:endParaRPr>
          </a:p>
        </p:txBody>
      </p:sp>
      <p:sp>
        <p:nvSpPr>
          <p:cNvPr id="2453" name="Google Shape;2453;p86"/>
          <p:cNvSpPr/>
          <p:nvPr/>
        </p:nvSpPr>
        <p:spPr>
          <a:xfrm>
            <a:off x="7740178" y="2163306"/>
            <a:ext cx="1412240" cy="12213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54" name="Google Shape;2454;p86"/>
          <p:cNvSpPr/>
          <p:nvPr/>
        </p:nvSpPr>
        <p:spPr>
          <a:xfrm>
            <a:off x="9532401" y="2239588"/>
            <a:ext cx="1371600" cy="10688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55" name="Google Shape;2455;p86"/>
          <p:cNvSpPr/>
          <p:nvPr/>
        </p:nvSpPr>
        <p:spPr>
          <a:xfrm>
            <a:off x="8517417" y="3925823"/>
            <a:ext cx="1700784" cy="1194816"/>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56" name="Google Shape;2456;p8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sp>
        <p:nvSpPr>
          <p:cNvPr id="2462" name="Google Shape;2462;p87"/>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What is a container?</a:t>
            </a:r>
            <a:endParaRPr i="0" sz="3200" u="none" cap="none" strike="noStrike">
              <a:solidFill>
                <a:schemeClr val="accent2"/>
              </a:solidFill>
              <a:latin typeface="Raleway"/>
              <a:ea typeface="Raleway"/>
              <a:cs typeface="Raleway"/>
              <a:sym typeface="Raleway"/>
            </a:endParaRPr>
          </a:p>
        </p:txBody>
      </p:sp>
      <p:grpSp>
        <p:nvGrpSpPr>
          <p:cNvPr id="2463" name="Google Shape;2463;p87"/>
          <p:cNvGrpSpPr/>
          <p:nvPr/>
        </p:nvGrpSpPr>
        <p:grpSpPr>
          <a:xfrm>
            <a:off x="599793" y="1273810"/>
            <a:ext cx="5076612" cy="4309872"/>
            <a:chOff x="303275" y="1193291"/>
            <a:chExt cx="3962400" cy="3232404"/>
          </a:xfrm>
        </p:grpSpPr>
        <p:sp>
          <p:nvSpPr>
            <p:cNvPr id="2464" name="Google Shape;2464;p87"/>
            <p:cNvSpPr/>
            <p:nvPr/>
          </p:nvSpPr>
          <p:spPr>
            <a:xfrm>
              <a:off x="303275" y="1193291"/>
              <a:ext cx="3962400" cy="32324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65" name="Google Shape;2465;p87"/>
            <p:cNvSpPr/>
            <p:nvPr/>
          </p:nvSpPr>
          <p:spPr>
            <a:xfrm>
              <a:off x="1534667" y="3268980"/>
              <a:ext cx="451484" cy="387350"/>
            </a:xfrm>
            <a:custGeom>
              <a:rect b="b" l="l" r="r" t="t"/>
              <a:pathLst>
                <a:path extrusionOk="0" h="387350" w="451485">
                  <a:moveTo>
                    <a:pt x="338327" y="0"/>
                  </a:moveTo>
                  <a:lnTo>
                    <a:pt x="112775" y="0"/>
                  </a:lnTo>
                  <a:lnTo>
                    <a:pt x="112775" y="193548"/>
                  </a:lnTo>
                  <a:lnTo>
                    <a:pt x="0" y="193548"/>
                  </a:lnTo>
                  <a:lnTo>
                    <a:pt x="225551" y="387096"/>
                  </a:lnTo>
                  <a:lnTo>
                    <a:pt x="451104" y="193548"/>
                  </a:lnTo>
                  <a:lnTo>
                    <a:pt x="338327" y="193548"/>
                  </a:lnTo>
                  <a:lnTo>
                    <a:pt x="338327" y="0"/>
                  </a:lnTo>
                  <a:close/>
                </a:path>
              </a:pathLst>
            </a:custGeom>
            <a:solidFill>
              <a:srgbClr val="4985E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466" name="Google Shape;2466;p87"/>
          <p:cNvSpPr/>
          <p:nvPr/>
        </p:nvSpPr>
        <p:spPr>
          <a:xfrm>
            <a:off x="5956663" y="1616199"/>
            <a:ext cx="5765076" cy="294166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30505" lvl="0" marL="246380" marR="452119" rtl="0" algn="l">
              <a:lnSpc>
                <a:spcPct val="108000"/>
              </a:lnSpc>
              <a:spcBef>
                <a:spcPts val="0"/>
              </a:spcBef>
              <a:spcAft>
                <a:spcPts val="0"/>
              </a:spcAft>
              <a:buClr>
                <a:srgbClr val="1AAAF8"/>
              </a:buClr>
              <a:buSzPts val="2667"/>
              <a:buFont typeface="Arial"/>
              <a:buChar char="•"/>
            </a:pPr>
            <a:r>
              <a:rPr b="0" i="0" lang="en-GB" sz="2000" u="none" cap="none" strike="noStrike">
                <a:solidFill>
                  <a:schemeClr val="dk1"/>
                </a:solidFill>
                <a:latin typeface="Arial"/>
                <a:ea typeface="Arial"/>
                <a:cs typeface="Arial"/>
                <a:sym typeface="Arial"/>
              </a:rPr>
              <a:t>Standardized packaging for  software and dependencies</a:t>
            </a:r>
            <a:endParaRPr b="0" i="0" sz="2000" u="none" cap="none" strike="noStrike">
              <a:solidFill>
                <a:schemeClr val="lt1"/>
              </a:solidFill>
              <a:latin typeface="Calibri"/>
              <a:ea typeface="Calibri"/>
              <a:cs typeface="Calibri"/>
              <a:sym typeface="Calibri"/>
            </a:endParaRPr>
          </a:p>
          <a:p>
            <a:pPr indent="-230505" lvl="0" marL="246380" marR="0" rtl="0" algn="l">
              <a:lnSpc>
                <a:spcPct val="100000"/>
              </a:lnSpc>
              <a:spcBef>
                <a:spcPts val="1240"/>
              </a:spcBef>
              <a:spcAft>
                <a:spcPts val="0"/>
              </a:spcAft>
              <a:buClr>
                <a:srgbClr val="1AAAF8"/>
              </a:buClr>
              <a:buSzPts val="2667"/>
              <a:buFont typeface="Arial"/>
              <a:buChar char="•"/>
            </a:pPr>
            <a:r>
              <a:rPr b="0" i="0" lang="en-GB" sz="2000" u="none" cap="none" strike="noStrike">
                <a:solidFill>
                  <a:schemeClr val="dk1"/>
                </a:solidFill>
                <a:latin typeface="Arial"/>
                <a:ea typeface="Arial"/>
                <a:cs typeface="Arial"/>
                <a:sym typeface="Arial"/>
              </a:rPr>
              <a:t>Isolate apps from each other</a:t>
            </a:r>
            <a:endParaRPr b="0" i="0" sz="2000" u="none" cap="none" strike="noStrike">
              <a:solidFill>
                <a:schemeClr val="lt1"/>
              </a:solidFill>
              <a:latin typeface="Calibri"/>
              <a:ea typeface="Calibri"/>
              <a:cs typeface="Calibri"/>
              <a:sym typeface="Calibri"/>
            </a:endParaRPr>
          </a:p>
          <a:p>
            <a:pPr indent="-230505" lvl="0" marL="246380" marR="0" rtl="0" algn="l">
              <a:lnSpc>
                <a:spcPct val="100000"/>
              </a:lnSpc>
              <a:spcBef>
                <a:spcPts val="1280"/>
              </a:spcBef>
              <a:spcAft>
                <a:spcPts val="0"/>
              </a:spcAft>
              <a:buClr>
                <a:srgbClr val="1AAAF8"/>
              </a:buClr>
              <a:buSzPts val="2667"/>
              <a:buFont typeface="Arial"/>
              <a:buChar char="•"/>
            </a:pPr>
            <a:r>
              <a:rPr b="0" i="0" lang="en-GB" sz="2000" u="none" cap="none" strike="noStrike">
                <a:solidFill>
                  <a:schemeClr val="dk1"/>
                </a:solidFill>
                <a:latin typeface="Arial"/>
                <a:ea typeface="Arial"/>
                <a:cs typeface="Arial"/>
                <a:sym typeface="Arial"/>
              </a:rPr>
              <a:t>Share the same OS kernel</a:t>
            </a:r>
            <a:endParaRPr b="0" i="0" sz="2000" u="none" cap="none" strike="noStrike">
              <a:solidFill>
                <a:schemeClr val="lt1"/>
              </a:solidFill>
              <a:latin typeface="Calibri"/>
              <a:ea typeface="Calibri"/>
              <a:cs typeface="Calibri"/>
              <a:sym typeface="Calibri"/>
            </a:endParaRPr>
          </a:p>
          <a:p>
            <a:pPr indent="-230505" lvl="0" marL="246380" marR="6985" rtl="0" algn="l">
              <a:lnSpc>
                <a:spcPct val="108000"/>
              </a:lnSpc>
              <a:spcBef>
                <a:spcPts val="1640"/>
              </a:spcBef>
              <a:spcAft>
                <a:spcPts val="0"/>
              </a:spcAft>
              <a:buClr>
                <a:srgbClr val="1AAAF8"/>
              </a:buClr>
              <a:buSzPts val="2667"/>
              <a:buFont typeface="Arial"/>
              <a:buChar char="•"/>
            </a:pPr>
            <a:r>
              <a:rPr b="0" i="0" lang="en-GB" sz="2000" u="none" cap="none" strike="noStrike">
                <a:solidFill>
                  <a:schemeClr val="dk1"/>
                </a:solidFill>
                <a:latin typeface="Arial"/>
                <a:ea typeface="Arial"/>
                <a:cs typeface="Arial"/>
                <a:sym typeface="Arial"/>
              </a:rPr>
              <a:t>Works with all major Linux and  Windows Server</a:t>
            </a:r>
            <a:endParaRPr b="0" i="0" sz="2000" u="none" cap="none" strike="noStrike">
              <a:solidFill>
                <a:schemeClr val="lt1"/>
              </a:solidFill>
              <a:latin typeface="Calibri"/>
              <a:ea typeface="Calibri"/>
              <a:cs typeface="Calibri"/>
              <a:sym typeface="Calibri"/>
            </a:endParaRPr>
          </a:p>
        </p:txBody>
      </p:sp>
      <p:sp>
        <p:nvSpPr>
          <p:cNvPr id="2467" name="Google Shape;2467;p8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88"/>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Comparing Containers and VMs</a:t>
            </a:r>
            <a:endParaRPr i="0" sz="3200" u="none" cap="none" strike="noStrike">
              <a:solidFill>
                <a:schemeClr val="accent2"/>
              </a:solidFill>
              <a:latin typeface="Raleway"/>
              <a:ea typeface="Raleway"/>
              <a:cs typeface="Raleway"/>
              <a:sym typeface="Raleway"/>
            </a:endParaRPr>
          </a:p>
        </p:txBody>
      </p:sp>
      <p:sp>
        <p:nvSpPr>
          <p:cNvPr id="2474" name="Google Shape;2474;p88"/>
          <p:cNvSpPr/>
          <p:nvPr/>
        </p:nvSpPr>
        <p:spPr>
          <a:xfrm>
            <a:off x="1141984" y="1304544"/>
            <a:ext cx="4085738" cy="360273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75" name="Google Shape;2475;p88"/>
          <p:cNvSpPr/>
          <p:nvPr/>
        </p:nvSpPr>
        <p:spPr>
          <a:xfrm>
            <a:off x="6608063" y="1304544"/>
            <a:ext cx="4075410" cy="36027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76" name="Google Shape;2476;p88"/>
          <p:cNvSpPr txBox="1"/>
          <p:nvPr/>
        </p:nvSpPr>
        <p:spPr>
          <a:xfrm>
            <a:off x="1628478" y="5197904"/>
            <a:ext cx="3096664" cy="755762"/>
          </a:xfrm>
          <a:prstGeom prst="rect">
            <a:avLst/>
          </a:prstGeom>
          <a:noFill/>
          <a:ln>
            <a:noFill/>
          </a:ln>
        </p:spPr>
        <p:txBody>
          <a:bodyPr anchorCtr="0" anchor="t" bIns="0" lIns="0" spcFirstLastPara="1" rIns="0" wrap="square" tIns="16925">
            <a:spAutoFit/>
          </a:bodyPr>
          <a:lstStyle/>
          <a:p>
            <a:pPr indent="-532765" lvl="0" marL="548640" marR="6985" rtl="0" algn="l">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Containers are an app  level construct</a:t>
            </a:r>
            <a:endParaRPr b="0" i="0" sz="2400" u="none" cap="none" strike="noStrike">
              <a:solidFill>
                <a:schemeClr val="dk1"/>
              </a:solidFill>
              <a:latin typeface="Arial"/>
              <a:ea typeface="Arial"/>
              <a:cs typeface="Arial"/>
              <a:sym typeface="Arial"/>
            </a:endParaRPr>
          </a:p>
        </p:txBody>
      </p:sp>
      <p:sp>
        <p:nvSpPr>
          <p:cNvPr id="2477" name="Google Shape;2477;p88"/>
          <p:cNvSpPr txBox="1"/>
          <p:nvPr/>
        </p:nvSpPr>
        <p:spPr>
          <a:xfrm>
            <a:off x="6608063" y="5013238"/>
            <a:ext cx="4233599" cy="1125094"/>
          </a:xfrm>
          <a:prstGeom prst="rect">
            <a:avLst/>
          </a:prstGeom>
          <a:noFill/>
          <a:ln>
            <a:noFill/>
          </a:ln>
        </p:spPr>
        <p:txBody>
          <a:bodyPr anchorCtr="0" anchor="t" bIns="0" lIns="0" spcFirstLastPara="1" rIns="0" wrap="square" tIns="16925">
            <a:spAutoFit/>
          </a:bodyPr>
          <a:lstStyle/>
          <a:p>
            <a:pPr indent="0" lvl="0" marL="17145" marR="6985" rtl="0" algn="ctr">
              <a:lnSpc>
                <a:spcPct val="100000"/>
              </a:lnSpc>
              <a:spcBef>
                <a:spcPts val="0"/>
              </a:spcBef>
              <a:spcAft>
                <a:spcPts val="0"/>
              </a:spcAft>
              <a:buClr>
                <a:schemeClr val="dk1"/>
              </a:buClr>
              <a:buSzPts val="2400"/>
              <a:buFont typeface="Arial"/>
              <a:buNone/>
            </a:pPr>
            <a:r>
              <a:rPr b="0" i="0" lang="en-GB" sz="2400" u="none" cap="none" strike="noStrike">
                <a:solidFill>
                  <a:schemeClr val="dk1"/>
                </a:solidFill>
                <a:latin typeface="Arial"/>
                <a:ea typeface="Arial"/>
                <a:cs typeface="Arial"/>
                <a:sym typeface="Arial"/>
              </a:rPr>
              <a:t>VMs are an infrastructure level  construct to turn one machine  into many servers</a:t>
            </a:r>
            <a:endParaRPr b="0" i="0" sz="2400" u="none" cap="none" strike="noStrike">
              <a:solidFill>
                <a:schemeClr val="dk1"/>
              </a:solidFill>
              <a:latin typeface="Arial"/>
              <a:ea typeface="Arial"/>
              <a:cs typeface="Arial"/>
              <a:sym typeface="Arial"/>
            </a:endParaRPr>
          </a:p>
        </p:txBody>
      </p:sp>
      <p:sp>
        <p:nvSpPr>
          <p:cNvPr id="2478" name="Google Shape;2478;p8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89"/>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Containers and VMs together</a:t>
            </a:r>
            <a:endParaRPr i="0" sz="3200" u="none" cap="none" strike="noStrike">
              <a:solidFill>
                <a:schemeClr val="accent2"/>
              </a:solidFill>
              <a:latin typeface="Raleway"/>
              <a:ea typeface="Raleway"/>
              <a:cs typeface="Raleway"/>
              <a:sym typeface="Raleway"/>
            </a:endParaRPr>
          </a:p>
        </p:txBody>
      </p:sp>
      <p:sp>
        <p:nvSpPr>
          <p:cNvPr id="2485" name="Google Shape;2485;p89"/>
          <p:cNvSpPr/>
          <p:nvPr/>
        </p:nvSpPr>
        <p:spPr>
          <a:xfrm>
            <a:off x="2023872" y="1188148"/>
            <a:ext cx="8144256" cy="39258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486" name="Google Shape;2486;p89"/>
          <p:cNvSpPr txBox="1"/>
          <p:nvPr/>
        </p:nvSpPr>
        <p:spPr>
          <a:xfrm>
            <a:off x="1176177" y="5328702"/>
            <a:ext cx="9839646" cy="755762"/>
          </a:xfrm>
          <a:prstGeom prst="rect">
            <a:avLst/>
          </a:prstGeom>
          <a:noFill/>
          <a:ln>
            <a:noFill/>
          </a:ln>
        </p:spPr>
        <p:txBody>
          <a:bodyPr anchorCtr="0" anchor="t" bIns="0" lIns="0" spcFirstLastPara="1" rIns="0" wrap="square" tIns="16925">
            <a:spAutoFit/>
          </a:bodyPr>
          <a:lstStyle/>
          <a:p>
            <a:pPr indent="0" lvl="0" marL="0" marR="0" rtl="0" algn="ctr">
              <a:lnSpc>
                <a:spcPct val="100000"/>
              </a:lnSpc>
              <a:spcBef>
                <a:spcPts val="0"/>
              </a:spcBef>
              <a:spcAft>
                <a:spcPts val="0"/>
              </a:spcAft>
              <a:buClr>
                <a:srgbClr val="244355"/>
              </a:buClr>
              <a:buSzPts val="2400"/>
              <a:buFont typeface="Arial"/>
              <a:buNone/>
            </a:pPr>
            <a:r>
              <a:rPr b="0" i="0" lang="en-GB" sz="2400" u="none" cap="none" strike="noStrike">
                <a:solidFill>
                  <a:srgbClr val="244355"/>
                </a:solidFill>
                <a:latin typeface="Arial"/>
                <a:ea typeface="Arial"/>
                <a:cs typeface="Arial"/>
                <a:sym typeface="Arial"/>
              </a:rPr>
              <a:t>Containers and VMs together provide a tremendous amount of</a:t>
            </a:r>
            <a:endParaRPr b="0" i="0" sz="2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244355"/>
              </a:buClr>
              <a:buSzPts val="2400"/>
              <a:buFont typeface="Arial"/>
              <a:buNone/>
            </a:pPr>
            <a:r>
              <a:rPr b="0" i="0" lang="en-GB" sz="2400" u="none" cap="none" strike="noStrike">
                <a:solidFill>
                  <a:srgbClr val="244355"/>
                </a:solidFill>
                <a:latin typeface="Arial"/>
                <a:ea typeface="Arial"/>
                <a:cs typeface="Arial"/>
                <a:sym typeface="Arial"/>
              </a:rPr>
              <a:t>flexibility for IT to optimally deploy and manage apps.</a:t>
            </a:r>
            <a:endParaRPr b="0" i="0" sz="2400" u="none" cap="none" strike="noStrike">
              <a:solidFill>
                <a:schemeClr val="dk1"/>
              </a:solidFill>
              <a:latin typeface="Arial"/>
              <a:ea typeface="Arial"/>
              <a:cs typeface="Arial"/>
              <a:sym typeface="Arial"/>
            </a:endParaRPr>
          </a:p>
        </p:txBody>
      </p:sp>
      <p:sp>
        <p:nvSpPr>
          <p:cNvPr id="2487" name="Google Shape;2487;p8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
          <p:cNvSpPr txBox="1"/>
          <p:nvPr/>
        </p:nvSpPr>
        <p:spPr>
          <a:xfrm>
            <a:off x="433331"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Virtualization (Overview)</a:t>
            </a:r>
            <a:endParaRPr i="0" sz="3200" u="none" cap="none" strike="noStrike">
              <a:solidFill>
                <a:schemeClr val="accent2"/>
              </a:solidFill>
              <a:latin typeface="Raleway"/>
              <a:ea typeface="Raleway"/>
              <a:cs typeface="Raleway"/>
              <a:sym typeface="Raleway"/>
            </a:endParaRPr>
          </a:p>
        </p:txBody>
      </p:sp>
      <p:sp>
        <p:nvSpPr>
          <p:cNvPr id="650" name="Google Shape;650;p9"/>
          <p:cNvSpPr/>
          <p:nvPr/>
        </p:nvSpPr>
        <p:spPr>
          <a:xfrm>
            <a:off x="701652" y="1393371"/>
            <a:ext cx="10753860" cy="3875315"/>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7330" lvl="0" marL="342900" marR="0" rtl="0" algn="just">
              <a:lnSpc>
                <a:spcPct val="100000"/>
              </a:lnSpc>
              <a:spcBef>
                <a:spcPts val="0"/>
              </a:spcBef>
              <a:spcAft>
                <a:spcPts val="0"/>
              </a:spcAft>
              <a:buClr>
                <a:schemeClr val="dk1"/>
              </a:buClr>
              <a:buSzPts val="1820"/>
              <a:buFont typeface="Calibri"/>
              <a:buNone/>
            </a:pPr>
            <a:r>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Fundamental component of cloud computing, especially in IaaS.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Allows the creation of secure, customizable, and isolated execution environment, even if untrusted,  </a:t>
            </a:r>
            <a:r>
              <a:rPr b="1" i="0" lang="en-GB" sz="2000" u="none" cap="none" strike="noStrike">
                <a:solidFill>
                  <a:schemeClr val="dk1"/>
                </a:solidFill>
                <a:latin typeface="Times"/>
                <a:ea typeface="Times"/>
                <a:cs typeface="Times"/>
                <a:sym typeface="Times"/>
              </a:rPr>
              <a:t>NOT</a:t>
            </a:r>
            <a:r>
              <a:rPr b="0" i="0" lang="en-GB" sz="2000" u="none" cap="none" strike="noStrike">
                <a:solidFill>
                  <a:schemeClr val="dk1"/>
                </a:solidFill>
                <a:latin typeface="Times"/>
                <a:ea typeface="Times"/>
                <a:cs typeface="Times"/>
                <a:sym typeface="Times"/>
              </a:rPr>
              <a:t> affecting other users’ applications.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1" i="0" lang="en-GB" sz="2000" u="none" cap="none" strike="noStrike">
                <a:solidFill>
                  <a:schemeClr val="dk1"/>
                </a:solidFill>
                <a:latin typeface="Times"/>
                <a:ea typeface="Times"/>
                <a:cs typeface="Times"/>
                <a:sym typeface="Times"/>
              </a:rPr>
              <a:t>Basic idea: </a:t>
            </a:r>
            <a:r>
              <a:rPr b="0" i="0" lang="en-GB" sz="2000" u="none" cap="none" strike="noStrike">
                <a:solidFill>
                  <a:schemeClr val="dk1"/>
                </a:solidFill>
                <a:latin typeface="Times"/>
                <a:ea typeface="Times"/>
                <a:cs typeface="Times"/>
                <a:sym typeface="Times"/>
              </a:rPr>
              <a:t>ability of a computer program (software and hardware) </a:t>
            </a:r>
            <a:r>
              <a:rPr b="1" i="0" lang="en-GB" sz="2000" u="none" cap="none" strike="noStrike">
                <a:solidFill>
                  <a:schemeClr val="dk1"/>
                </a:solidFill>
                <a:latin typeface="Times"/>
                <a:ea typeface="Times"/>
                <a:cs typeface="Times"/>
                <a:sym typeface="Times"/>
              </a:rPr>
              <a:t>to emulate </a:t>
            </a:r>
            <a:r>
              <a:rPr b="0" i="0" lang="en-GB" sz="2000" u="none" cap="none" strike="noStrike">
                <a:solidFill>
                  <a:schemeClr val="dk1"/>
                </a:solidFill>
                <a:latin typeface="Times"/>
                <a:ea typeface="Times"/>
                <a:cs typeface="Times"/>
                <a:sym typeface="Times"/>
              </a:rPr>
              <a:t>an executing environment separate from the one that hosts such programs.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For example,  Windows OS can run on top of a virtual machine, which itself is running on Linux OS.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A great opportunity to build elastically scalable systems</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Provision capability with minimum costs. </a:t>
            </a:r>
            <a:endParaRPr b="0" i="0" sz="2000" u="none" cap="none" strike="noStrike">
              <a:solidFill>
                <a:schemeClr val="dk1"/>
              </a:solidFill>
              <a:latin typeface="Times"/>
              <a:ea typeface="Times"/>
              <a:cs typeface="Times"/>
              <a:sym typeface="Times"/>
            </a:endParaRPr>
          </a:p>
          <a:p>
            <a:pPr indent="-342900" lvl="0" marL="342900" marR="0" rtl="0" algn="just">
              <a:lnSpc>
                <a:spcPct val="100000"/>
              </a:lnSpc>
              <a:spcBef>
                <a:spcPts val="560"/>
              </a:spcBef>
              <a:spcAft>
                <a:spcPts val="0"/>
              </a:spcAft>
              <a:buClr>
                <a:schemeClr val="dk1"/>
              </a:buClr>
              <a:buSzPts val="1820"/>
              <a:buFont typeface="Times"/>
              <a:buChar char="■"/>
            </a:pPr>
            <a:r>
              <a:rPr b="0" i="0" lang="en-GB" sz="2000" u="none" cap="none" strike="noStrike">
                <a:solidFill>
                  <a:schemeClr val="dk1"/>
                </a:solidFill>
                <a:latin typeface="Times"/>
                <a:ea typeface="Times"/>
                <a:cs typeface="Times"/>
                <a:sym typeface="Times"/>
              </a:rPr>
              <a:t>Virtualization used to deliver customizable computing environments on demand.</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Times"/>
              <a:ea typeface="Times"/>
              <a:cs typeface="Times"/>
              <a:sym typeface="Times"/>
            </a:endParaRPr>
          </a:p>
        </p:txBody>
      </p:sp>
      <p:sp>
        <p:nvSpPr>
          <p:cNvPr id="651" name="Google Shape;651;p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2" name="Shape 2492"/>
        <p:cNvGrpSpPr/>
        <p:nvPr/>
      </p:nvGrpSpPr>
      <p:grpSpPr>
        <a:xfrm>
          <a:off x="0" y="0"/>
          <a:ext cx="0" cy="0"/>
          <a:chOff x="0" y="0"/>
          <a:chExt cx="0" cy="0"/>
        </a:xfrm>
      </p:grpSpPr>
      <p:sp>
        <p:nvSpPr>
          <p:cNvPr id="2493" name="Google Shape;2493;p90"/>
          <p:cNvSpPr txBox="1"/>
          <p:nvPr/>
        </p:nvSpPr>
        <p:spPr>
          <a:xfrm>
            <a:off x="420452" y="204144"/>
            <a:ext cx="8656657"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What is Docker?</a:t>
            </a:r>
            <a:endParaRPr i="0" sz="3200" u="none" cap="none" strike="noStrike">
              <a:solidFill>
                <a:schemeClr val="accent2"/>
              </a:solidFill>
              <a:latin typeface="Raleway"/>
              <a:ea typeface="Raleway"/>
              <a:cs typeface="Raleway"/>
              <a:sym typeface="Raleway"/>
            </a:endParaRPr>
          </a:p>
        </p:txBody>
      </p:sp>
      <p:sp>
        <p:nvSpPr>
          <p:cNvPr id="2494" name="Google Shape;2494;p90"/>
          <p:cNvSpPr/>
          <p:nvPr/>
        </p:nvSpPr>
        <p:spPr>
          <a:xfrm>
            <a:off x="1714427" y="1725258"/>
            <a:ext cx="8496374" cy="887314"/>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Docker is a platform for developing, shipping &amp; running  application using container based virtualization  technology.</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a:ea typeface="Times"/>
              <a:cs typeface="Times"/>
              <a:sym typeface="Times"/>
            </a:endParaRPr>
          </a:p>
        </p:txBody>
      </p:sp>
      <p:pic>
        <p:nvPicPr>
          <p:cNvPr id="2495" name="Google Shape;2495;p90"/>
          <p:cNvPicPr preferRelativeResize="0"/>
          <p:nvPr/>
        </p:nvPicPr>
        <p:blipFill rotWithShape="1">
          <a:blip r:embed="rId3">
            <a:alphaModFix/>
          </a:blip>
          <a:srcRect b="0" l="0" r="0" t="0"/>
          <a:stretch/>
        </p:blipFill>
        <p:spPr>
          <a:xfrm>
            <a:off x="4550879" y="3272971"/>
            <a:ext cx="3090241" cy="2644055"/>
          </a:xfrm>
          <a:prstGeom prst="rect">
            <a:avLst/>
          </a:prstGeom>
          <a:noFill/>
          <a:ln>
            <a:noFill/>
          </a:ln>
        </p:spPr>
      </p:pic>
      <p:sp>
        <p:nvSpPr>
          <p:cNvPr id="2496" name="Google Shape;2496;p90"/>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91"/>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History of Docker</a:t>
            </a:r>
            <a:endParaRPr i="0" sz="3200" u="none" cap="none" strike="noStrike">
              <a:solidFill>
                <a:schemeClr val="accent2"/>
              </a:solidFill>
              <a:latin typeface="Raleway"/>
              <a:ea typeface="Raleway"/>
              <a:cs typeface="Raleway"/>
              <a:sym typeface="Raleway"/>
            </a:endParaRPr>
          </a:p>
        </p:txBody>
      </p:sp>
      <p:grpSp>
        <p:nvGrpSpPr>
          <p:cNvPr id="2503" name="Google Shape;2503;p91"/>
          <p:cNvGrpSpPr/>
          <p:nvPr/>
        </p:nvGrpSpPr>
        <p:grpSpPr>
          <a:xfrm>
            <a:off x="638049" y="3155696"/>
            <a:ext cx="11322472" cy="796713"/>
            <a:chOff x="478536" y="2366771"/>
            <a:chExt cx="8491855" cy="597535"/>
          </a:xfrm>
        </p:grpSpPr>
        <p:sp>
          <p:nvSpPr>
            <p:cNvPr id="2504" name="Google Shape;2504;p91"/>
            <p:cNvSpPr/>
            <p:nvPr/>
          </p:nvSpPr>
          <p:spPr>
            <a:xfrm>
              <a:off x="478536" y="2432304"/>
              <a:ext cx="8491855" cy="477520"/>
            </a:xfrm>
            <a:custGeom>
              <a:rect b="b" l="l" r="r" t="t"/>
              <a:pathLst>
                <a:path extrusionOk="0" h="477519" w="8491855">
                  <a:moveTo>
                    <a:pt x="8253222" y="0"/>
                  </a:moveTo>
                  <a:lnTo>
                    <a:pt x="8253222" y="119252"/>
                  </a:lnTo>
                  <a:lnTo>
                    <a:pt x="0" y="119252"/>
                  </a:lnTo>
                  <a:lnTo>
                    <a:pt x="0" y="357758"/>
                  </a:lnTo>
                  <a:lnTo>
                    <a:pt x="8253222" y="357758"/>
                  </a:lnTo>
                  <a:lnTo>
                    <a:pt x="8253222" y="477012"/>
                  </a:lnTo>
                  <a:lnTo>
                    <a:pt x="8491728" y="238506"/>
                  </a:lnTo>
                  <a:lnTo>
                    <a:pt x="8253222" y="0"/>
                  </a:lnTo>
                  <a:close/>
                </a:path>
              </a:pathLst>
            </a:custGeom>
            <a:solidFill>
              <a:srgbClr val="1AAA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505" name="Google Shape;2505;p91"/>
            <p:cNvSpPr/>
            <p:nvPr/>
          </p:nvSpPr>
          <p:spPr>
            <a:xfrm>
              <a:off x="890016" y="2366771"/>
              <a:ext cx="6379845" cy="597535"/>
            </a:xfrm>
            <a:custGeom>
              <a:rect b="b" l="l" r="r" t="t"/>
              <a:pathLst>
                <a:path extrusionOk="0" h="597535" w="6379845">
                  <a:moveTo>
                    <a:pt x="272796" y="589788"/>
                  </a:moveTo>
                  <a:lnTo>
                    <a:pt x="136398" y="303276"/>
                  </a:lnTo>
                  <a:lnTo>
                    <a:pt x="0" y="589788"/>
                  </a:lnTo>
                  <a:lnTo>
                    <a:pt x="272796" y="589788"/>
                  </a:lnTo>
                  <a:close/>
                </a:path>
                <a:path extrusionOk="0" h="597535" w="6379845">
                  <a:moveTo>
                    <a:pt x="1516380" y="24384"/>
                  </a:moveTo>
                  <a:lnTo>
                    <a:pt x="1243584" y="24384"/>
                  </a:lnTo>
                  <a:lnTo>
                    <a:pt x="1379982" y="310896"/>
                  </a:lnTo>
                  <a:lnTo>
                    <a:pt x="1516380" y="24384"/>
                  </a:lnTo>
                  <a:close/>
                </a:path>
                <a:path extrusionOk="0" h="597535" w="6379845">
                  <a:moveTo>
                    <a:pt x="3666744" y="27432"/>
                  </a:moveTo>
                  <a:lnTo>
                    <a:pt x="3393948" y="27432"/>
                  </a:lnTo>
                  <a:lnTo>
                    <a:pt x="3530346" y="313944"/>
                  </a:lnTo>
                  <a:lnTo>
                    <a:pt x="3666744" y="27432"/>
                  </a:lnTo>
                  <a:close/>
                </a:path>
                <a:path extrusionOk="0" h="597535" w="6379845">
                  <a:moveTo>
                    <a:pt x="4049268" y="597408"/>
                  </a:moveTo>
                  <a:lnTo>
                    <a:pt x="3912870" y="310896"/>
                  </a:lnTo>
                  <a:lnTo>
                    <a:pt x="3776472" y="597408"/>
                  </a:lnTo>
                  <a:lnTo>
                    <a:pt x="4049268" y="597408"/>
                  </a:lnTo>
                  <a:close/>
                </a:path>
                <a:path extrusionOk="0" h="597535" w="6379845">
                  <a:moveTo>
                    <a:pt x="5833872" y="0"/>
                  </a:moveTo>
                  <a:lnTo>
                    <a:pt x="5561076" y="0"/>
                  </a:lnTo>
                  <a:lnTo>
                    <a:pt x="5697474" y="286512"/>
                  </a:lnTo>
                  <a:lnTo>
                    <a:pt x="5833872" y="0"/>
                  </a:lnTo>
                  <a:close/>
                </a:path>
                <a:path extrusionOk="0" h="597535" w="6379845">
                  <a:moveTo>
                    <a:pt x="6379464" y="597408"/>
                  </a:moveTo>
                  <a:lnTo>
                    <a:pt x="6243066" y="310896"/>
                  </a:lnTo>
                  <a:lnTo>
                    <a:pt x="6106668" y="597408"/>
                  </a:lnTo>
                  <a:lnTo>
                    <a:pt x="6379464" y="597408"/>
                  </a:lnTo>
                  <a:close/>
                </a:path>
              </a:pathLst>
            </a:custGeom>
            <a:solidFill>
              <a:srgbClr val="FFC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506" name="Google Shape;2506;p91"/>
          <p:cNvSpPr txBox="1"/>
          <p:nvPr/>
        </p:nvSpPr>
        <p:spPr>
          <a:xfrm>
            <a:off x="318753" y="4215723"/>
            <a:ext cx="2097193" cy="1166387"/>
          </a:xfrm>
          <a:prstGeom prst="rect">
            <a:avLst/>
          </a:prstGeom>
          <a:noFill/>
          <a:ln>
            <a:noFill/>
          </a:ln>
        </p:spPr>
        <p:txBody>
          <a:bodyPr anchorCtr="0" anchor="t" bIns="0" lIns="0" spcFirstLastPara="1" rIns="0" wrap="square" tIns="16925">
            <a:spAutoFit/>
          </a:bodyPr>
          <a:lstStyle/>
          <a:p>
            <a:pPr indent="0" lvl="0" marL="1905"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2004</a:t>
            </a:r>
            <a:endParaRPr b="0" i="0" sz="1865" u="none" cap="none" strike="noStrike">
              <a:solidFill>
                <a:schemeClr val="dk1"/>
              </a:solidFill>
              <a:latin typeface="Arial"/>
              <a:ea typeface="Arial"/>
              <a:cs typeface="Arial"/>
              <a:sym typeface="Arial"/>
            </a:endParaRPr>
          </a:p>
          <a:p>
            <a:pPr indent="0" lvl="0" marL="17145" marR="6985" rtl="0" algn="ctr">
              <a:lnSpc>
                <a:spcPct val="100000"/>
              </a:lnSpc>
              <a:spcBef>
                <a:spcPts val="5"/>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Solaris Containers /  Zones technology  introduced</a:t>
            </a:r>
            <a:endParaRPr b="0" i="0" sz="1865" u="none" cap="none" strike="noStrike">
              <a:solidFill>
                <a:schemeClr val="dk1"/>
              </a:solidFill>
              <a:latin typeface="Arial"/>
              <a:ea typeface="Arial"/>
              <a:cs typeface="Arial"/>
              <a:sym typeface="Arial"/>
            </a:endParaRPr>
          </a:p>
        </p:txBody>
      </p:sp>
      <p:sp>
        <p:nvSpPr>
          <p:cNvPr id="2507" name="Google Shape;2507;p91"/>
          <p:cNvSpPr txBox="1"/>
          <p:nvPr/>
        </p:nvSpPr>
        <p:spPr>
          <a:xfrm>
            <a:off x="2148841" y="1829817"/>
            <a:ext cx="1758527" cy="1167243"/>
          </a:xfrm>
          <a:prstGeom prst="rect">
            <a:avLst/>
          </a:prstGeom>
          <a:noFill/>
          <a:ln>
            <a:noFill/>
          </a:ln>
        </p:spPr>
        <p:txBody>
          <a:bodyPr anchorCtr="0" anchor="t" bIns="0" lIns="0" spcFirstLastPara="1" rIns="0" wrap="square" tIns="17775">
            <a:spAutoFit/>
          </a:bodyPr>
          <a:lstStyle/>
          <a:p>
            <a:pPr indent="0" lvl="0" marL="0"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2008</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Linux containers</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(LXC 1.0)</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introduced</a:t>
            </a:r>
            <a:endParaRPr b="0" i="0" sz="1865" u="none" cap="none" strike="noStrike">
              <a:solidFill>
                <a:schemeClr val="dk1"/>
              </a:solidFill>
              <a:latin typeface="Arial"/>
              <a:ea typeface="Arial"/>
              <a:cs typeface="Arial"/>
              <a:sym typeface="Arial"/>
            </a:endParaRPr>
          </a:p>
        </p:txBody>
      </p:sp>
      <p:sp>
        <p:nvSpPr>
          <p:cNvPr id="2508" name="Google Shape;2508;p91"/>
          <p:cNvSpPr txBox="1"/>
          <p:nvPr/>
        </p:nvSpPr>
        <p:spPr>
          <a:xfrm>
            <a:off x="4968854" y="1701131"/>
            <a:ext cx="2070947" cy="1454565"/>
          </a:xfrm>
          <a:prstGeom prst="rect">
            <a:avLst/>
          </a:prstGeom>
          <a:noFill/>
          <a:ln>
            <a:noFill/>
          </a:ln>
        </p:spPr>
        <p:txBody>
          <a:bodyPr anchorCtr="0" anchor="t" bIns="0" lIns="0" spcFirstLastPara="1" rIns="0" wrap="square" tIns="17775">
            <a:spAutoFit/>
          </a:bodyPr>
          <a:lstStyle/>
          <a:p>
            <a:pPr indent="0" lvl="0" marL="0"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2013</a:t>
            </a:r>
            <a:endParaRPr b="0" i="0" sz="1865" u="none" cap="none" strike="noStrike">
              <a:solidFill>
                <a:schemeClr val="dk1"/>
              </a:solidFill>
              <a:latin typeface="Arial"/>
              <a:ea typeface="Arial"/>
              <a:cs typeface="Arial"/>
              <a:sym typeface="Arial"/>
            </a:endParaRPr>
          </a:p>
          <a:p>
            <a:pPr indent="-2540" lvl="0" marL="17145" marR="6985"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Solomon Hykes  starts Docker as an  internal project  within dot Cloud</a:t>
            </a:r>
            <a:endParaRPr b="0" i="0" sz="1865" u="none" cap="none" strike="noStrike">
              <a:solidFill>
                <a:schemeClr val="dk1"/>
              </a:solidFill>
              <a:latin typeface="Arial"/>
              <a:ea typeface="Arial"/>
              <a:cs typeface="Arial"/>
              <a:sym typeface="Arial"/>
            </a:endParaRPr>
          </a:p>
        </p:txBody>
      </p:sp>
      <p:sp>
        <p:nvSpPr>
          <p:cNvPr id="2509" name="Google Shape;2509;p91"/>
          <p:cNvSpPr txBox="1"/>
          <p:nvPr/>
        </p:nvSpPr>
        <p:spPr>
          <a:xfrm>
            <a:off x="5501131" y="4180841"/>
            <a:ext cx="1761067" cy="879066"/>
          </a:xfrm>
          <a:prstGeom prst="rect">
            <a:avLst/>
          </a:prstGeom>
          <a:noFill/>
          <a:ln>
            <a:noFill/>
          </a:ln>
        </p:spPr>
        <p:txBody>
          <a:bodyPr anchorCtr="0" anchor="t" bIns="0" lIns="0" spcFirstLastPara="1" rIns="0" wrap="square" tIns="16925">
            <a:spAutoFit/>
          </a:bodyPr>
          <a:lstStyle/>
          <a:p>
            <a:pPr indent="0" lvl="0" marL="0"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Mar 2013</a:t>
            </a:r>
            <a:endParaRPr b="0" i="0" sz="1865" u="none" cap="none" strike="noStrike">
              <a:solidFill>
                <a:schemeClr val="dk1"/>
              </a:solidFill>
              <a:latin typeface="Arial"/>
              <a:ea typeface="Arial"/>
              <a:cs typeface="Arial"/>
              <a:sym typeface="Arial"/>
            </a:endParaRPr>
          </a:p>
          <a:p>
            <a:pPr indent="0" lvl="0" marL="17145" marR="6985"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Docker released  to open source</a:t>
            </a:r>
            <a:endParaRPr b="0" i="0" sz="1865" u="none" cap="none" strike="noStrike">
              <a:solidFill>
                <a:schemeClr val="dk1"/>
              </a:solidFill>
              <a:latin typeface="Arial"/>
              <a:ea typeface="Arial"/>
              <a:cs typeface="Arial"/>
              <a:sym typeface="Arial"/>
            </a:endParaRPr>
          </a:p>
        </p:txBody>
      </p:sp>
      <p:sp>
        <p:nvSpPr>
          <p:cNvPr id="2510" name="Google Shape;2510;p91"/>
          <p:cNvSpPr txBox="1"/>
          <p:nvPr/>
        </p:nvSpPr>
        <p:spPr>
          <a:xfrm>
            <a:off x="8205943" y="4039786"/>
            <a:ext cx="2794847" cy="879916"/>
          </a:xfrm>
          <a:prstGeom prst="rect">
            <a:avLst/>
          </a:prstGeom>
          <a:noFill/>
          <a:ln>
            <a:noFill/>
          </a:ln>
        </p:spPr>
        <p:txBody>
          <a:bodyPr anchorCtr="0" anchor="t" bIns="0" lIns="0" spcFirstLastPara="1" rIns="0" wrap="square" tIns="17775">
            <a:spAutoFit/>
          </a:bodyPr>
          <a:lstStyle/>
          <a:p>
            <a:pPr indent="0" lvl="0" marL="10160" marR="0" rtl="0" algn="ctr">
              <a:lnSpc>
                <a:spcPct val="100000"/>
              </a:lnSpc>
              <a:spcBef>
                <a:spcPts val="0"/>
              </a:spcBef>
              <a:spcAft>
                <a:spcPts val="0"/>
              </a:spcAft>
              <a:buClr>
                <a:srgbClr val="000000"/>
              </a:buClr>
              <a:buSzPts val="1865"/>
              <a:buFont typeface="Arial"/>
              <a:buNone/>
            </a:pPr>
            <a:r>
              <a:rPr b="1" i="0" lang="en-GB" sz="1865" u="none" cap="none" strike="noStrike">
                <a:solidFill>
                  <a:schemeClr val="dk1"/>
                </a:solidFill>
                <a:latin typeface="Arial"/>
                <a:ea typeface="Arial"/>
                <a:cs typeface="Arial"/>
                <a:sym typeface="Arial"/>
              </a:rPr>
              <a:t>Today</a:t>
            </a:r>
            <a:endParaRPr b="0" i="0" sz="1865" u="none" cap="none" strike="noStrike">
              <a:solidFill>
                <a:schemeClr val="dk1"/>
              </a:solidFill>
              <a:latin typeface="Arial"/>
              <a:ea typeface="Arial"/>
              <a:cs typeface="Arial"/>
              <a:sym typeface="Arial"/>
            </a:endParaRPr>
          </a:p>
          <a:p>
            <a:pPr indent="0" lvl="0" marL="0" marR="0" rtl="0" algn="ctr">
              <a:lnSpc>
                <a:spcPct val="100000"/>
              </a:lnSpc>
              <a:spcBef>
                <a:spcPts val="5"/>
              </a:spcBef>
              <a:spcAft>
                <a:spcPts val="0"/>
              </a:spcAft>
              <a:buClr>
                <a:srgbClr val="000000"/>
              </a:buClr>
              <a:buSzPts val="1865"/>
              <a:buFont typeface="Arial"/>
              <a:buNone/>
            </a:pPr>
            <a:r>
              <a:rPr b="0" i="0" lang="en-GB" sz="1865" u="none" cap="none" strike="noStrike">
                <a:solidFill>
                  <a:schemeClr val="dk1"/>
                </a:solidFill>
                <a:latin typeface="Arial"/>
                <a:ea typeface="Arial"/>
                <a:cs typeface="Arial"/>
                <a:sym typeface="Arial"/>
              </a:rPr>
              <a:t>Open source community includes</a:t>
            </a:r>
            <a:endParaRPr b="0" i="0" sz="1865" u="none" cap="none" strike="noStrike">
              <a:solidFill>
                <a:schemeClr val="dk1"/>
              </a:solidFill>
              <a:latin typeface="Arial"/>
              <a:ea typeface="Arial"/>
              <a:cs typeface="Arial"/>
              <a:sym typeface="Arial"/>
            </a:endParaRPr>
          </a:p>
        </p:txBody>
      </p:sp>
      <p:sp>
        <p:nvSpPr>
          <p:cNvPr id="2511" name="Google Shape;2511;p91"/>
          <p:cNvSpPr txBox="1"/>
          <p:nvPr/>
        </p:nvSpPr>
        <p:spPr>
          <a:xfrm>
            <a:off x="8295724" y="4919702"/>
            <a:ext cx="2794847" cy="879916"/>
          </a:xfrm>
          <a:prstGeom prst="rect">
            <a:avLst/>
          </a:prstGeom>
          <a:noFill/>
          <a:ln>
            <a:noFill/>
          </a:ln>
        </p:spPr>
        <p:txBody>
          <a:bodyPr anchorCtr="0" anchor="t" bIns="0" lIns="0" spcFirstLastPara="1" rIns="0" wrap="square" tIns="17775">
            <a:spAutoFit/>
          </a:bodyPr>
          <a:lstStyle/>
          <a:p>
            <a:pPr indent="0" lvl="0" marL="17145" marR="0" rtl="0" algn="l">
              <a:lnSpc>
                <a:spcPct val="100000"/>
              </a:lnSpc>
              <a:spcBef>
                <a:spcPts val="0"/>
              </a:spcBef>
              <a:spcAft>
                <a:spcPts val="0"/>
              </a:spcAft>
              <a:buClr>
                <a:srgbClr val="000000"/>
              </a:buClr>
              <a:buSzPts val="1865"/>
              <a:buFont typeface="Arial"/>
              <a:buNone/>
            </a:pPr>
            <a:r>
              <a:rPr b="0" i="0" lang="en-GB" sz="1865" u="none" cap="none" strike="noStrike">
                <a:solidFill>
                  <a:schemeClr val="dk1"/>
                </a:solidFill>
                <a:latin typeface="Arial"/>
                <a:ea typeface="Arial"/>
                <a:cs typeface="Arial"/>
                <a:sym typeface="Arial"/>
              </a:rPr>
              <a:t>3,300+ contributors</a:t>
            </a:r>
            <a:endParaRPr b="0" i="0" sz="1865" u="none" cap="none" strike="noStrike">
              <a:solidFill>
                <a:schemeClr val="dk1"/>
              </a:solidFill>
              <a:latin typeface="Arial"/>
              <a:ea typeface="Arial"/>
              <a:cs typeface="Arial"/>
              <a:sym typeface="Arial"/>
            </a:endParaRPr>
          </a:p>
          <a:p>
            <a:pPr indent="0" lvl="0" marL="17145" marR="0" rtl="0" algn="l">
              <a:lnSpc>
                <a:spcPct val="100000"/>
              </a:lnSpc>
              <a:spcBef>
                <a:spcPts val="0"/>
              </a:spcBef>
              <a:spcAft>
                <a:spcPts val="0"/>
              </a:spcAft>
              <a:buClr>
                <a:srgbClr val="000000"/>
              </a:buClr>
              <a:buSzPts val="1865"/>
              <a:buFont typeface="Arial"/>
              <a:buNone/>
            </a:pPr>
            <a:r>
              <a:rPr b="0" i="0" lang="en-GB" sz="1865" u="none" cap="none" strike="noStrike">
                <a:solidFill>
                  <a:schemeClr val="dk1"/>
                </a:solidFill>
                <a:latin typeface="Arial"/>
                <a:ea typeface="Arial"/>
                <a:cs typeface="Arial"/>
                <a:sym typeface="Arial"/>
              </a:rPr>
              <a:t>-	43,000+ stars</a:t>
            </a:r>
            <a:endParaRPr b="0" i="0" sz="1865" u="none" cap="none" strike="noStrike">
              <a:solidFill>
                <a:schemeClr val="dk1"/>
              </a:solidFill>
              <a:latin typeface="Arial"/>
              <a:ea typeface="Arial"/>
              <a:cs typeface="Arial"/>
              <a:sym typeface="Arial"/>
            </a:endParaRPr>
          </a:p>
          <a:p>
            <a:pPr indent="0" lvl="0" marL="17145" marR="0" rtl="0" algn="l">
              <a:lnSpc>
                <a:spcPct val="100000"/>
              </a:lnSpc>
              <a:spcBef>
                <a:spcPts val="0"/>
              </a:spcBef>
              <a:spcAft>
                <a:spcPts val="0"/>
              </a:spcAft>
              <a:buClr>
                <a:srgbClr val="000000"/>
              </a:buClr>
              <a:buSzPts val="1865"/>
              <a:buFont typeface="Arial"/>
              <a:buNone/>
            </a:pPr>
            <a:r>
              <a:rPr b="0" i="0" lang="en-GB" sz="1865" u="none" cap="none" strike="noStrike">
                <a:solidFill>
                  <a:schemeClr val="dk1"/>
                </a:solidFill>
                <a:latin typeface="Arial"/>
                <a:ea typeface="Arial"/>
                <a:cs typeface="Arial"/>
                <a:sym typeface="Arial"/>
              </a:rPr>
              <a:t>-	12,000+ forks</a:t>
            </a:r>
            <a:endParaRPr b="0" i="0" sz="1865" u="none" cap="none" strike="noStrike">
              <a:solidFill>
                <a:schemeClr val="dk1"/>
              </a:solidFill>
              <a:latin typeface="Arial"/>
              <a:ea typeface="Arial"/>
              <a:cs typeface="Arial"/>
              <a:sym typeface="Arial"/>
            </a:endParaRPr>
          </a:p>
        </p:txBody>
      </p:sp>
      <p:sp>
        <p:nvSpPr>
          <p:cNvPr id="2512" name="Google Shape;2512;p91"/>
          <p:cNvSpPr txBox="1"/>
          <p:nvPr/>
        </p:nvSpPr>
        <p:spPr>
          <a:xfrm>
            <a:off x="7387337" y="1579034"/>
            <a:ext cx="2794847" cy="1454565"/>
          </a:xfrm>
          <a:prstGeom prst="rect">
            <a:avLst/>
          </a:prstGeom>
          <a:noFill/>
          <a:ln>
            <a:noFill/>
          </a:ln>
        </p:spPr>
        <p:txBody>
          <a:bodyPr anchorCtr="0" anchor="t" bIns="0" lIns="0" spcFirstLastPara="1" rIns="0" wrap="square" tIns="17775">
            <a:spAutoFit/>
          </a:bodyPr>
          <a:lstStyle/>
          <a:p>
            <a:pPr indent="0" lvl="0" marL="0" marR="0" rtl="0" algn="ctr">
              <a:lnSpc>
                <a:spcPct val="100000"/>
              </a:lnSpc>
              <a:spcBef>
                <a:spcPts val="0"/>
              </a:spcBef>
              <a:spcAft>
                <a:spcPts val="0"/>
              </a:spcAft>
              <a:buClr>
                <a:schemeClr val="dk1"/>
              </a:buClr>
              <a:buSzPts val="1867"/>
              <a:buFont typeface="Arial"/>
              <a:buNone/>
            </a:pPr>
            <a:r>
              <a:rPr b="1" i="0" lang="en-GB" sz="1865" u="none" cap="none" strike="noStrike">
                <a:solidFill>
                  <a:schemeClr val="dk1"/>
                </a:solidFill>
                <a:latin typeface="Arial"/>
                <a:ea typeface="Arial"/>
                <a:cs typeface="Arial"/>
                <a:sym typeface="Arial"/>
              </a:rPr>
              <a:t>Feb 2016</a:t>
            </a:r>
            <a:endParaRPr b="0" i="0" sz="1865" u="none" cap="none" strike="noStrike">
              <a:solidFill>
                <a:schemeClr val="dk1"/>
              </a:solidFill>
              <a:latin typeface="Arial"/>
              <a:ea typeface="Arial"/>
              <a:cs typeface="Arial"/>
              <a:sym typeface="Arial"/>
            </a:endParaRPr>
          </a:p>
          <a:p>
            <a:pPr indent="-4445" lvl="0" marL="17145" marR="6985" rtl="0" algn="ctr">
              <a:lnSpc>
                <a:spcPct val="100000"/>
              </a:lnSpc>
              <a:spcBef>
                <a:spcPts val="0"/>
              </a:spcBef>
              <a:spcAft>
                <a:spcPts val="0"/>
              </a:spcAft>
              <a:buClr>
                <a:schemeClr val="dk1"/>
              </a:buClr>
              <a:buSzPts val="1867"/>
              <a:buFont typeface="Arial"/>
              <a:buNone/>
            </a:pPr>
            <a:r>
              <a:rPr b="0" i="0" lang="en-GB" sz="1865" u="none" cap="none" strike="noStrike">
                <a:solidFill>
                  <a:schemeClr val="dk1"/>
                </a:solidFill>
                <a:latin typeface="Arial"/>
                <a:ea typeface="Arial"/>
                <a:cs typeface="Arial"/>
                <a:sym typeface="Arial"/>
              </a:rPr>
              <a:t>Docker introduces first  commercial product – now  called Docker Enterprise  Edition</a:t>
            </a:r>
            <a:endParaRPr b="0" i="0" sz="1865" u="none" cap="none" strike="noStrike">
              <a:solidFill>
                <a:schemeClr val="dk1"/>
              </a:solidFill>
              <a:latin typeface="Arial"/>
              <a:ea typeface="Arial"/>
              <a:cs typeface="Arial"/>
              <a:sym typeface="Arial"/>
            </a:endParaRPr>
          </a:p>
        </p:txBody>
      </p:sp>
      <p:sp>
        <p:nvSpPr>
          <p:cNvPr id="2513" name="Google Shape;2513;p91"/>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92"/>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i="0" lang="en-GB" sz="3000" u="none" cap="none" strike="noStrike">
                <a:solidFill>
                  <a:schemeClr val="accent2"/>
                </a:solidFill>
                <a:latin typeface="Raleway"/>
                <a:ea typeface="Raleway"/>
                <a:cs typeface="Raleway"/>
                <a:sym typeface="Raleway"/>
              </a:rPr>
              <a:t>Incredible adoption in just 4 years</a:t>
            </a:r>
            <a:endParaRPr i="0" sz="3000" u="none" cap="none" strike="noStrike">
              <a:solidFill>
                <a:schemeClr val="accent2"/>
              </a:solidFill>
              <a:latin typeface="Raleway"/>
              <a:ea typeface="Raleway"/>
              <a:cs typeface="Raleway"/>
              <a:sym typeface="Raleway"/>
            </a:endParaRPr>
          </a:p>
        </p:txBody>
      </p:sp>
      <p:sp>
        <p:nvSpPr>
          <p:cNvPr id="2520" name="Google Shape;2520;p92"/>
          <p:cNvSpPr/>
          <p:nvPr/>
        </p:nvSpPr>
        <p:spPr>
          <a:xfrm>
            <a:off x="1308480" y="1955524"/>
            <a:ext cx="9593435" cy="342853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521" name="Google Shape;2521;p92"/>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93"/>
          <p:cNvSpPr txBox="1"/>
          <p:nvPr/>
        </p:nvSpPr>
        <p:spPr>
          <a:xfrm>
            <a:off x="420452" y="204144"/>
            <a:ext cx="9359274" cy="769275"/>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i="0" lang="en-GB" sz="3200" u="none" cap="none" strike="noStrike">
                <a:solidFill>
                  <a:schemeClr val="accent2"/>
                </a:solidFill>
                <a:latin typeface="Raleway"/>
                <a:ea typeface="Raleway"/>
                <a:cs typeface="Raleway"/>
                <a:sym typeface="Raleway"/>
              </a:rPr>
              <a:t>Key Benefits of Docker Containers</a:t>
            </a:r>
            <a:endParaRPr i="0" sz="3200" u="none" cap="none" strike="noStrike">
              <a:solidFill>
                <a:schemeClr val="accent2"/>
              </a:solidFill>
              <a:latin typeface="Raleway"/>
              <a:ea typeface="Raleway"/>
              <a:cs typeface="Raleway"/>
              <a:sym typeface="Raleway"/>
            </a:endParaRPr>
          </a:p>
        </p:txBody>
      </p:sp>
      <p:grpSp>
        <p:nvGrpSpPr>
          <p:cNvPr id="2528" name="Google Shape;2528;p93"/>
          <p:cNvGrpSpPr/>
          <p:nvPr/>
        </p:nvGrpSpPr>
        <p:grpSpPr>
          <a:xfrm>
            <a:off x="580980" y="1373754"/>
            <a:ext cx="3611034" cy="4670213"/>
            <a:chOff x="230885" y="1119378"/>
            <a:chExt cx="2708275" cy="3502660"/>
          </a:xfrm>
        </p:grpSpPr>
        <p:sp>
          <p:nvSpPr>
            <p:cNvPr id="2529" name="Google Shape;2529;p93"/>
            <p:cNvSpPr/>
            <p:nvPr/>
          </p:nvSpPr>
          <p:spPr>
            <a:xfrm>
              <a:off x="230885" y="1119378"/>
              <a:ext cx="2708275" cy="3502660"/>
            </a:xfrm>
            <a:custGeom>
              <a:rect b="b" l="l" r="r" t="t"/>
              <a:pathLst>
                <a:path extrusionOk="0" h="3502660" w="2708275">
                  <a:moveTo>
                    <a:pt x="0" y="0"/>
                  </a:moveTo>
                  <a:lnTo>
                    <a:pt x="0" y="3502152"/>
                  </a:lnTo>
                  <a:lnTo>
                    <a:pt x="2708147" y="2801721"/>
                  </a:lnTo>
                  <a:lnTo>
                    <a:pt x="2708147" y="700405"/>
                  </a:lnTo>
                  <a:lnTo>
                    <a:pt x="0" y="0"/>
                  </a:lnTo>
                  <a:close/>
                </a:path>
              </a:pathLst>
            </a:custGeom>
            <a:solidFill>
              <a:srgbClr val="1187C5">
                <a:alpha val="8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530" name="Google Shape;2530;p93"/>
            <p:cNvSpPr/>
            <p:nvPr/>
          </p:nvSpPr>
          <p:spPr>
            <a:xfrm>
              <a:off x="230885" y="1119378"/>
              <a:ext cx="2708275" cy="3502660"/>
            </a:xfrm>
            <a:custGeom>
              <a:rect b="b" l="l" r="r" t="t"/>
              <a:pathLst>
                <a:path extrusionOk="0" h="3502660" w="2708275">
                  <a:moveTo>
                    <a:pt x="0" y="3502152"/>
                  </a:moveTo>
                  <a:lnTo>
                    <a:pt x="0" y="0"/>
                  </a:lnTo>
                  <a:lnTo>
                    <a:pt x="2708147" y="700405"/>
                  </a:lnTo>
                  <a:lnTo>
                    <a:pt x="2708147" y="2801721"/>
                  </a:lnTo>
                  <a:lnTo>
                    <a:pt x="0" y="3502152"/>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531" name="Google Shape;2531;p93"/>
          <p:cNvGrpSpPr/>
          <p:nvPr/>
        </p:nvGrpSpPr>
        <p:grpSpPr>
          <a:xfrm>
            <a:off x="4464132" y="1373754"/>
            <a:ext cx="3611034" cy="4670213"/>
            <a:chOff x="3143249" y="1119378"/>
            <a:chExt cx="2708275" cy="3502660"/>
          </a:xfrm>
        </p:grpSpPr>
        <p:sp>
          <p:nvSpPr>
            <p:cNvPr id="2532" name="Google Shape;2532;p93"/>
            <p:cNvSpPr/>
            <p:nvPr/>
          </p:nvSpPr>
          <p:spPr>
            <a:xfrm>
              <a:off x="3143249" y="1119378"/>
              <a:ext cx="2708275" cy="3502660"/>
            </a:xfrm>
            <a:custGeom>
              <a:rect b="b" l="l" r="r" t="t"/>
              <a:pathLst>
                <a:path extrusionOk="0" h="3502660" w="2708275">
                  <a:moveTo>
                    <a:pt x="0" y="0"/>
                  </a:moveTo>
                  <a:lnTo>
                    <a:pt x="0" y="3502152"/>
                  </a:lnTo>
                  <a:lnTo>
                    <a:pt x="2708148" y="2801721"/>
                  </a:lnTo>
                  <a:lnTo>
                    <a:pt x="2708148" y="700405"/>
                  </a:lnTo>
                  <a:lnTo>
                    <a:pt x="0" y="0"/>
                  </a:lnTo>
                  <a:close/>
                </a:path>
              </a:pathLst>
            </a:custGeom>
            <a:solidFill>
              <a:srgbClr val="1187C5">
                <a:alpha val="6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533" name="Google Shape;2533;p93"/>
            <p:cNvSpPr/>
            <p:nvPr/>
          </p:nvSpPr>
          <p:spPr>
            <a:xfrm>
              <a:off x="3143249" y="1119378"/>
              <a:ext cx="2708275" cy="3502660"/>
            </a:xfrm>
            <a:custGeom>
              <a:rect b="b" l="l" r="r" t="t"/>
              <a:pathLst>
                <a:path extrusionOk="0" h="3502660" w="2708275">
                  <a:moveTo>
                    <a:pt x="0" y="3502152"/>
                  </a:moveTo>
                  <a:lnTo>
                    <a:pt x="0" y="0"/>
                  </a:lnTo>
                  <a:lnTo>
                    <a:pt x="2708148" y="700405"/>
                  </a:lnTo>
                  <a:lnTo>
                    <a:pt x="2708148" y="2801721"/>
                  </a:lnTo>
                  <a:lnTo>
                    <a:pt x="0" y="3502152"/>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grpSp>
        <p:nvGrpSpPr>
          <p:cNvPr id="2534" name="Google Shape;2534;p93"/>
          <p:cNvGrpSpPr/>
          <p:nvPr/>
        </p:nvGrpSpPr>
        <p:grpSpPr>
          <a:xfrm>
            <a:off x="8347284" y="1373754"/>
            <a:ext cx="3611034" cy="4670213"/>
            <a:chOff x="6055613" y="1119378"/>
            <a:chExt cx="2708275" cy="3502660"/>
          </a:xfrm>
        </p:grpSpPr>
        <p:sp>
          <p:nvSpPr>
            <p:cNvPr id="2535" name="Google Shape;2535;p93"/>
            <p:cNvSpPr/>
            <p:nvPr/>
          </p:nvSpPr>
          <p:spPr>
            <a:xfrm>
              <a:off x="6055613" y="1119378"/>
              <a:ext cx="2708275" cy="3502660"/>
            </a:xfrm>
            <a:custGeom>
              <a:rect b="b" l="l" r="r" t="t"/>
              <a:pathLst>
                <a:path extrusionOk="0" h="3502660" w="2708275">
                  <a:moveTo>
                    <a:pt x="0" y="0"/>
                  </a:moveTo>
                  <a:lnTo>
                    <a:pt x="0" y="3502152"/>
                  </a:lnTo>
                  <a:lnTo>
                    <a:pt x="2708147" y="2801721"/>
                  </a:lnTo>
                  <a:lnTo>
                    <a:pt x="2708147" y="700405"/>
                  </a:lnTo>
                  <a:lnTo>
                    <a:pt x="0" y="0"/>
                  </a:lnTo>
                  <a:close/>
                </a:path>
              </a:pathLst>
            </a:custGeom>
            <a:solidFill>
              <a:srgbClr val="1187C5">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536" name="Google Shape;2536;p93"/>
            <p:cNvSpPr/>
            <p:nvPr/>
          </p:nvSpPr>
          <p:spPr>
            <a:xfrm>
              <a:off x="6055613" y="1119378"/>
              <a:ext cx="2708275" cy="3502660"/>
            </a:xfrm>
            <a:custGeom>
              <a:rect b="b" l="l" r="r" t="t"/>
              <a:pathLst>
                <a:path extrusionOk="0" h="3502660" w="2708275">
                  <a:moveTo>
                    <a:pt x="0" y="3502152"/>
                  </a:moveTo>
                  <a:lnTo>
                    <a:pt x="0" y="0"/>
                  </a:lnTo>
                  <a:lnTo>
                    <a:pt x="2708147" y="700405"/>
                  </a:lnTo>
                  <a:lnTo>
                    <a:pt x="2708147" y="2801721"/>
                  </a:lnTo>
                  <a:lnTo>
                    <a:pt x="0" y="3502152"/>
                  </a:lnTo>
                  <a:close/>
                </a:path>
              </a:pathLst>
            </a:custGeom>
            <a:noFill/>
            <a:ln cap="flat" cmpd="sng" w="25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537" name="Google Shape;2537;p93"/>
          <p:cNvSpPr/>
          <p:nvPr/>
        </p:nvSpPr>
        <p:spPr>
          <a:xfrm>
            <a:off x="1027611" y="2649296"/>
            <a:ext cx="2830286" cy="1687513"/>
          </a:xfrm>
          <a:prstGeom prst="rect">
            <a:avLst/>
          </a:prstGeom>
          <a:noFill/>
          <a:ln>
            <a:noFill/>
          </a:ln>
        </p:spPr>
        <p:txBody>
          <a:bodyPr anchorCtr="0" anchor="t" bIns="45700" lIns="91425" spcFirstLastPara="1" rIns="91425" wrap="square" tIns="45700">
            <a:spAutoFit/>
          </a:bodyPr>
          <a:lstStyle/>
          <a:p>
            <a:pPr indent="0" lvl="0" marL="17145" marR="0" rtl="0" algn="l">
              <a:lnSpc>
                <a:spcPct val="100000"/>
              </a:lnSpc>
              <a:spcBef>
                <a:spcPts val="0"/>
              </a:spcBef>
              <a:spcAft>
                <a:spcPts val="0"/>
              </a:spcAft>
              <a:buClr>
                <a:srgbClr val="000000"/>
              </a:buClr>
              <a:buSzPts val="3200"/>
              <a:buFont typeface="Arial"/>
              <a:buNone/>
            </a:pPr>
            <a:r>
              <a:rPr b="0" i="0" lang="en-GB" sz="3200" u="none" cap="none" strike="noStrike">
                <a:solidFill>
                  <a:schemeClr val="dk1"/>
                </a:solidFill>
                <a:latin typeface="Arial"/>
                <a:ea typeface="Arial"/>
                <a:cs typeface="Arial"/>
                <a:sym typeface="Arial"/>
              </a:rPr>
              <a:t>Speed</a:t>
            </a:r>
            <a:endParaRPr b="0" i="0" sz="3200" u="none" cap="none" strike="noStrike">
              <a:solidFill>
                <a:schemeClr val="dk1"/>
              </a:solidFill>
              <a:latin typeface="Arial"/>
              <a:ea typeface="Arial"/>
              <a:cs typeface="Arial"/>
              <a:sym typeface="Arial"/>
            </a:endParaRPr>
          </a:p>
          <a:p>
            <a:pPr indent="-304800" lvl="0" marL="321945" marR="6985" rtl="0" algn="l">
              <a:lnSpc>
                <a:spcPct val="108000"/>
              </a:lnSpc>
              <a:spcBef>
                <a:spcPts val="1565"/>
              </a:spcBef>
              <a:spcAft>
                <a:spcPts val="0"/>
              </a:spcAft>
              <a:buClr>
                <a:schemeClr val="dk1"/>
              </a:buClr>
              <a:buSzPts val="2667"/>
              <a:buFont typeface="Arial"/>
              <a:buChar char="•"/>
            </a:pPr>
            <a:r>
              <a:rPr b="0" i="0" lang="en-GB" sz="1800" u="none" cap="none" strike="noStrike">
                <a:solidFill>
                  <a:schemeClr val="dk1"/>
                </a:solidFill>
                <a:latin typeface="Arial"/>
                <a:ea typeface="Arial"/>
                <a:cs typeface="Arial"/>
                <a:sym typeface="Arial"/>
              </a:rPr>
              <a:t>No OS to boot =  applications  online in seconds</a:t>
            </a:r>
            <a:endParaRPr b="0" i="0" sz="1800" u="none" cap="none" strike="noStrike">
              <a:solidFill>
                <a:schemeClr val="dk1"/>
              </a:solidFill>
              <a:latin typeface="Arial"/>
              <a:ea typeface="Arial"/>
              <a:cs typeface="Arial"/>
              <a:sym typeface="Arial"/>
            </a:endParaRPr>
          </a:p>
        </p:txBody>
      </p:sp>
      <p:sp>
        <p:nvSpPr>
          <p:cNvPr id="2538" name="Google Shape;2538;p93"/>
          <p:cNvSpPr txBox="1"/>
          <p:nvPr/>
        </p:nvSpPr>
        <p:spPr>
          <a:xfrm>
            <a:off x="4717287" y="1966345"/>
            <a:ext cx="2903220" cy="3327856"/>
          </a:xfrm>
          <a:prstGeom prst="rect">
            <a:avLst/>
          </a:prstGeom>
          <a:noFill/>
          <a:ln>
            <a:noFill/>
          </a:ln>
        </p:spPr>
        <p:txBody>
          <a:bodyPr anchorCtr="0" anchor="t" bIns="0" lIns="0" spcFirstLastPara="1" rIns="0" wrap="square" tIns="259925">
            <a:spAutoFit/>
          </a:bodyPr>
          <a:lstStyle/>
          <a:p>
            <a:pPr indent="0" lvl="0" marL="17145" marR="0" rtl="0" algn="l">
              <a:lnSpc>
                <a:spcPct val="100000"/>
              </a:lnSpc>
              <a:spcBef>
                <a:spcPts val="0"/>
              </a:spcBef>
              <a:spcAft>
                <a:spcPts val="0"/>
              </a:spcAft>
              <a:buClr>
                <a:schemeClr val="dk1"/>
              </a:buClr>
              <a:buSzPts val="4267"/>
              <a:buFont typeface="Arial"/>
              <a:buNone/>
            </a:pPr>
            <a:r>
              <a:rPr b="0" i="0" lang="en-GB" sz="4265" u="none" cap="none" strike="noStrike">
                <a:solidFill>
                  <a:schemeClr val="dk1"/>
                </a:solidFill>
                <a:latin typeface="Arial"/>
                <a:ea typeface="Arial"/>
                <a:cs typeface="Arial"/>
                <a:sym typeface="Arial"/>
              </a:rPr>
              <a:t>Portability</a:t>
            </a:r>
            <a:endParaRPr b="0" i="0" sz="4265" u="none" cap="none" strike="noStrike">
              <a:solidFill>
                <a:schemeClr val="dk1"/>
              </a:solidFill>
              <a:latin typeface="Arial"/>
              <a:ea typeface="Arial"/>
              <a:cs typeface="Arial"/>
              <a:sym typeface="Arial"/>
            </a:endParaRPr>
          </a:p>
          <a:p>
            <a:pPr indent="-304800" lvl="0" marL="321945" marR="6985" rtl="0" algn="l">
              <a:lnSpc>
                <a:spcPct val="90000"/>
              </a:lnSpc>
              <a:spcBef>
                <a:spcPts val="1525"/>
              </a:spcBef>
              <a:spcAft>
                <a:spcPts val="0"/>
              </a:spcAft>
              <a:buClr>
                <a:schemeClr val="dk1"/>
              </a:buClr>
              <a:buSzPts val="2667"/>
              <a:buFont typeface="Arial"/>
              <a:buChar char="•"/>
            </a:pPr>
            <a:r>
              <a:rPr b="0" i="0" lang="en-GB" sz="2665" u="none" cap="none" strike="noStrike">
                <a:solidFill>
                  <a:schemeClr val="dk1"/>
                </a:solidFill>
                <a:latin typeface="Arial"/>
                <a:ea typeface="Arial"/>
                <a:cs typeface="Arial"/>
                <a:sym typeface="Arial"/>
              </a:rPr>
              <a:t>Less  dependencies  between process  layers = ability to  move between  infrastructure</a:t>
            </a:r>
            <a:endParaRPr b="0" i="0" sz="2665" u="none" cap="none" strike="noStrike">
              <a:solidFill>
                <a:schemeClr val="dk1"/>
              </a:solidFill>
              <a:latin typeface="Arial"/>
              <a:ea typeface="Arial"/>
              <a:cs typeface="Arial"/>
              <a:sym typeface="Arial"/>
            </a:endParaRPr>
          </a:p>
        </p:txBody>
      </p:sp>
      <p:sp>
        <p:nvSpPr>
          <p:cNvPr id="2539" name="Google Shape;2539;p93"/>
          <p:cNvSpPr txBox="1"/>
          <p:nvPr/>
        </p:nvSpPr>
        <p:spPr>
          <a:xfrm>
            <a:off x="8600778" y="1966345"/>
            <a:ext cx="2354580" cy="2637539"/>
          </a:xfrm>
          <a:prstGeom prst="rect">
            <a:avLst/>
          </a:prstGeom>
          <a:noFill/>
          <a:ln>
            <a:noFill/>
          </a:ln>
        </p:spPr>
        <p:txBody>
          <a:bodyPr anchorCtr="0" anchor="t" bIns="0" lIns="0" spcFirstLastPara="1" rIns="0" wrap="square" tIns="259925">
            <a:spAutoFit/>
          </a:bodyPr>
          <a:lstStyle/>
          <a:p>
            <a:pPr indent="0" lvl="0" marL="17145" marR="0" rtl="0" algn="l">
              <a:lnSpc>
                <a:spcPct val="100000"/>
              </a:lnSpc>
              <a:spcBef>
                <a:spcPts val="0"/>
              </a:spcBef>
              <a:spcAft>
                <a:spcPts val="0"/>
              </a:spcAft>
              <a:buClr>
                <a:schemeClr val="dk1"/>
              </a:buClr>
              <a:buSzPts val="4267"/>
              <a:buFont typeface="Arial"/>
              <a:buNone/>
            </a:pPr>
            <a:r>
              <a:rPr b="0" i="0" lang="en-GB" sz="4265" u="none" cap="none" strike="noStrike">
                <a:solidFill>
                  <a:schemeClr val="dk1"/>
                </a:solidFill>
                <a:latin typeface="Arial"/>
                <a:ea typeface="Arial"/>
                <a:cs typeface="Arial"/>
                <a:sym typeface="Arial"/>
              </a:rPr>
              <a:t>Efficiency</a:t>
            </a:r>
            <a:endParaRPr b="0" i="0" sz="4265" u="none" cap="none" strike="noStrike">
              <a:solidFill>
                <a:schemeClr val="dk1"/>
              </a:solidFill>
              <a:latin typeface="Arial"/>
              <a:ea typeface="Arial"/>
              <a:cs typeface="Arial"/>
              <a:sym typeface="Arial"/>
            </a:endParaRPr>
          </a:p>
          <a:p>
            <a:pPr indent="-304800" lvl="0" marL="321945" marR="605155" rtl="0" algn="l">
              <a:lnSpc>
                <a:spcPct val="108000"/>
              </a:lnSpc>
              <a:spcBef>
                <a:spcPts val="1565"/>
              </a:spcBef>
              <a:spcAft>
                <a:spcPts val="0"/>
              </a:spcAft>
              <a:buClr>
                <a:schemeClr val="dk1"/>
              </a:buClr>
              <a:buSzPts val="2667"/>
              <a:buFont typeface="Arial"/>
              <a:buChar char="•"/>
            </a:pPr>
            <a:r>
              <a:rPr b="0" i="0" lang="en-GB" sz="2665" u="none" cap="none" strike="noStrike">
                <a:solidFill>
                  <a:schemeClr val="dk1"/>
                </a:solidFill>
                <a:latin typeface="Arial"/>
                <a:ea typeface="Arial"/>
                <a:cs typeface="Arial"/>
                <a:sym typeface="Arial"/>
              </a:rPr>
              <a:t>Less OS  overhead</a:t>
            </a:r>
            <a:endParaRPr b="0" i="0" sz="2665" u="none" cap="none" strike="noStrike">
              <a:solidFill>
                <a:schemeClr val="dk1"/>
              </a:solidFill>
              <a:latin typeface="Arial"/>
              <a:ea typeface="Arial"/>
              <a:cs typeface="Arial"/>
              <a:sym typeface="Arial"/>
            </a:endParaRPr>
          </a:p>
          <a:p>
            <a:pPr indent="-304800" lvl="0" marL="321945" marR="0" rtl="0" algn="l">
              <a:lnSpc>
                <a:spcPct val="114000"/>
              </a:lnSpc>
              <a:spcBef>
                <a:spcPts val="40"/>
              </a:spcBef>
              <a:spcAft>
                <a:spcPts val="0"/>
              </a:spcAft>
              <a:buClr>
                <a:schemeClr val="dk1"/>
              </a:buClr>
              <a:buSzPts val="2667"/>
              <a:buFont typeface="Arial"/>
              <a:buChar char="•"/>
            </a:pPr>
            <a:r>
              <a:rPr b="0" i="0" lang="en-GB" sz="2665" u="none" cap="none" strike="noStrike">
                <a:solidFill>
                  <a:schemeClr val="dk1"/>
                </a:solidFill>
                <a:latin typeface="Arial"/>
                <a:ea typeface="Arial"/>
                <a:cs typeface="Arial"/>
                <a:sym typeface="Arial"/>
              </a:rPr>
              <a:t>Improved VM</a:t>
            </a:r>
            <a:endParaRPr b="0" i="0" sz="2665" u="none" cap="none" strike="noStrike">
              <a:solidFill>
                <a:schemeClr val="dk1"/>
              </a:solidFill>
              <a:latin typeface="Arial"/>
              <a:ea typeface="Arial"/>
              <a:cs typeface="Arial"/>
              <a:sym typeface="Arial"/>
            </a:endParaRPr>
          </a:p>
          <a:p>
            <a:pPr indent="0" lvl="0" marL="321945" marR="0" rtl="0" algn="l">
              <a:lnSpc>
                <a:spcPct val="114000"/>
              </a:lnSpc>
              <a:spcBef>
                <a:spcPts val="0"/>
              </a:spcBef>
              <a:spcAft>
                <a:spcPts val="0"/>
              </a:spcAft>
              <a:buClr>
                <a:schemeClr val="dk1"/>
              </a:buClr>
              <a:buSzPts val="2667"/>
              <a:buFont typeface="Arial"/>
              <a:buNone/>
            </a:pPr>
            <a:r>
              <a:rPr b="0" i="0" lang="en-GB" sz="2665" u="none" cap="none" strike="noStrike">
                <a:solidFill>
                  <a:schemeClr val="dk1"/>
                </a:solidFill>
                <a:latin typeface="Arial"/>
                <a:ea typeface="Arial"/>
                <a:cs typeface="Arial"/>
                <a:sym typeface="Arial"/>
              </a:rPr>
              <a:t>density</a:t>
            </a:r>
            <a:endParaRPr b="0" i="0" sz="2665" u="none" cap="none" strike="noStrike">
              <a:solidFill>
                <a:schemeClr val="dk1"/>
              </a:solidFill>
              <a:latin typeface="Arial"/>
              <a:ea typeface="Arial"/>
              <a:cs typeface="Arial"/>
              <a:sym typeface="Arial"/>
            </a:endParaRPr>
          </a:p>
        </p:txBody>
      </p:sp>
      <p:sp>
        <p:nvSpPr>
          <p:cNvPr id="2540" name="Google Shape;2540;p93"/>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94"/>
          <p:cNvSpPr/>
          <p:nvPr/>
        </p:nvSpPr>
        <p:spPr>
          <a:xfrm>
            <a:off x="1003227" y="1725257"/>
            <a:ext cx="9918774" cy="1113737"/>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A Docker image is a binary that includes all of the  requirements for running a single Docker container, as well as metadata describing its needs and capabilities.</a:t>
            </a:r>
            <a:endParaRPr b="0" i="0" sz="2000" u="none" cap="none" strike="noStrike">
              <a:solidFill>
                <a:schemeClr val="dk1"/>
              </a:solidFill>
              <a:latin typeface="Times"/>
              <a:ea typeface="Times"/>
              <a:cs typeface="Times"/>
              <a:sym typeface="Times"/>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Times"/>
              <a:ea typeface="Times"/>
              <a:cs typeface="Times"/>
              <a:sym typeface="Times"/>
            </a:endParaRPr>
          </a:p>
        </p:txBody>
      </p:sp>
      <p:pic>
        <p:nvPicPr>
          <p:cNvPr id="2547" name="Google Shape;2547;p94"/>
          <p:cNvPicPr preferRelativeResize="0"/>
          <p:nvPr/>
        </p:nvPicPr>
        <p:blipFill rotWithShape="1">
          <a:blip r:embed="rId3">
            <a:alphaModFix/>
          </a:blip>
          <a:srcRect b="0" l="0" r="0" t="0"/>
          <a:stretch/>
        </p:blipFill>
        <p:spPr>
          <a:xfrm>
            <a:off x="4550879" y="3272971"/>
            <a:ext cx="3090241" cy="2644055"/>
          </a:xfrm>
          <a:prstGeom prst="rect">
            <a:avLst/>
          </a:prstGeom>
          <a:noFill/>
          <a:ln>
            <a:noFill/>
          </a:ln>
        </p:spPr>
      </p:pic>
      <p:sp>
        <p:nvSpPr>
          <p:cNvPr id="2548" name="Google Shape;2548;p94"/>
          <p:cNvSpPr txBox="1"/>
          <p:nvPr/>
        </p:nvSpPr>
        <p:spPr>
          <a:xfrm>
            <a:off x="420452" y="204144"/>
            <a:ext cx="86568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000"/>
              <a:buFont typeface="Arial"/>
              <a:buNone/>
            </a:pPr>
            <a:r>
              <a:rPr i="0" lang="en-GB" sz="3000" u="none" cap="none" strike="noStrike">
                <a:solidFill>
                  <a:schemeClr val="accent2"/>
                </a:solidFill>
                <a:latin typeface="Raleway"/>
                <a:ea typeface="Raleway"/>
                <a:cs typeface="Raleway"/>
                <a:sym typeface="Raleway"/>
              </a:rPr>
              <a:t>Docker Components: Docker Image</a:t>
            </a:r>
            <a:endParaRPr i="0" sz="3000" u="none" cap="none" strike="noStrike">
              <a:solidFill>
                <a:schemeClr val="accent2"/>
              </a:solidFill>
              <a:latin typeface="Raleway"/>
              <a:ea typeface="Raleway"/>
              <a:cs typeface="Raleway"/>
              <a:sym typeface="Raleway"/>
            </a:endParaRPr>
          </a:p>
        </p:txBody>
      </p:sp>
      <p:sp>
        <p:nvSpPr>
          <p:cNvPr id="2549" name="Google Shape;2549;p94"/>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95"/>
          <p:cNvSpPr/>
          <p:nvPr/>
        </p:nvSpPr>
        <p:spPr>
          <a:xfrm>
            <a:off x="1217893" y="1887816"/>
            <a:ext cx="9756213" cy="2450503"/>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177800" lvl="0" marL="12700" marR="45085" rtl="0" algn="l">
              <a:lnSpc>
                <a:spcPct val="90000"/>
              </a:lnSpc>
              <a:spcBef>
                <a:spcPts val="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A Docker file is a text document that contains all the commands a user could call on the command line to  assemble an image. Using Docker build users can create  an automated build that executes several command-line  instructions in succession.</a:t>
            </a:r>
            <a:endParaRPr b="0" i="0" sz="2000" u="none" cap="none" strike="noStrike">
              <a:solidFill>
                <a:schemeClr val="dk1"/>
              </a:solidFill>
              <a:latin typeface="Times"/>
              <a:ea typeface="Times"/>
              <a:cs typeface="Times"/>
              <a:sym typeface="Times"/>
            </a:endParaRPr>
          </a:p>
          <a:p>
            <a:pPr indent="0" lvl="0" marL="0" marR="0" rtl="0" algn="l">
              <a:lnSpc>
                <a:spcPct val="100000"/>
              </a:lnSpc>
              <a:spcBef>
                <a:spcPts val="1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a:p>
            <a:pPr indent="-255905" lvl="0" marL="267970" marR="0" rtl="0" algn="l">
              <a:lnSpc>
                <a:spcPct val="114000"/>
              </a:lnSpc>
              <a:spcBef>
                <a:spcPts val="5"/>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Docker file is used for automation of work by specifying</a:t>
            </a:r>
            <a:endParaRPr b="0" i="0" sz="2000" u="none" cap="none" strike="noStrike">
              <a:solidFill>
                <a:schemeClr val="dk1"/>
              </a:solidFill>
              <a:latin typeface="Times"/>
              <a:ea typeface="Times"/>
              <a:cs typeface="Times"/>
              <a:sym typeface="Times"/>
            </a:endParaRPr>
          </a:p>
          <a:p>
            <a:pPr indent="0" lvl="0" marL="12700" marR="0" rtl="0" algn="l">
              <a:lnSpc>
                <a:spcPct val="114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all step that we want on docker image</a:t>
            </a:r>
            <a:endParaRPr b="1" i="0" sz="2000" u="none" cap="none" strike="noStrike">
              <a:solidFill>
                <a:srgbClr val="000000"/>
              </a:solidFill>
              <a:latin typeface="Times"/>
              <a:ea typeface="Times"/>
              <a:cs typeface="Times"/>
              <a:sym typeface="Times"/>
            </a:endParaRPr>
          </a:p>
        </p:txBody>
      </p:sp>
      <p:sp>
        <p:nvSpPr>
          <p:cNvPr id="2556" name="Google Shape;2556;p95"/>
          <p:cNvSpPr txBox="1"/>
          <p:nvPr/>
        </p:nvSpPr>
        <p:spPr>
          <a:xfrm>
            <a:off x="420452" y="204144"/>
            <a:ext cx="69480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Docker File</a:t>
            </a:r>
            <a:endParaRPr i="0" sz="3200" u="none" cap="none" strike="noStrike">
              <a:solidFill>
                <a:schemeClr val="accent2"/>
              </a:solidFill>
              <a:latin typeface="Raleway"/>
              <a:ea typeface="Raleway"/>
              <a:cs typeface="Raleway"/>
              <a:sym typeface="Raleway"/>
            </a:endParaRPr>
          </a:p>
        </p:txBody>
      </p:sp>
      <p:sp>
        <p:nvSpPr>
          <p:cNvPr id="2557" name="Google Shape;2557;p95"/>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96"/>
          <p:cNvSpPr txBox="1"/>
          <p:nvPr/>
        </p:nvSpPr>
        <p:spPr>
          <a:xfrm>
            <a:off x="420448" y="113975"/>
            <a:ext cx="10397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Docker Container</a:t>
            </a:r>
            <a:endParaRPr i="0" sz="3200" u="none" cap="none" strike="noStrike">
              <a:solidFill>
                <a:schemeClr val="accent2"/>
              </a:solidFill>
              <a:latin typeface="Raleway"/>
              <a:ea typeface="Raleway"/>
              <a:cs typeface="Raleway"/>
              <a:sym typeface="Raleway"/>
            </a:endParaRPr>
          </a:p>
        </p:txBody>
      </p:sp>
      <p:sp>
        <p:nvSpPr>
          <p:cNvPr id="2564" name="Google Shape;2564;p96"/>
          <p:cNvSpPr/>
          <p:nvPr/>
        </p:nvSpPr>
        <p:spPr>
          <a:xfrm>
            <a:off x="2206460" y="2490651"/>
            <a:ext cx="7512307" cy="208134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50800" lvl="0" marL="241300" marR="5080" rtl="0" algn="l">
              <a:lnSpc>
                <a:spcPct val="108000"/>
              </a:lnSpc>
              <a:spcBef>
                <a:spcPts val="0"/>
              </a:spcBef>
              <a:spcAft>
                <a:spcPts val="0"/>
              </a:spcAft>
              <a:buClr>
                <a:schemeClr val="dk1"/>
              </a:buClr>
              <a:buSzPts val="2800"/>
              <a:buFont typeface="Arial"/>
              <a:buNone/>
            </a:pPr>
            <a:r>
              <a:t/>
            </a:r>
            <a:endParaRPr b="0" i="0" sz="2000" u="none" cap="none" strike="noStrike">
              <a:solidFill>
                <a:schemeClr val="dk1"/>
              </a:solidFill>
              <a:latin typeface="Times"/>
              <a:ea typeface="Times"/>
              <a:cs typeface="Times"/>
              <a:sym typeface="Times"/>
            </a:endParaRPr>
          </a:p>
          <a:p>
            <a:pPr indent="-228600" lvl="0" marL="241300" marR="5080" rtl="0" algn="l">
              <a:lnSpc>
                <a:spcPct val="108000"/>
              </a:lnSpc>
              <a:spcBef>
                <a:spcPts val="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Images are read only containers used to create containers.</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635"/>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Built by you or other Docker Users.</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675"/>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Stored in Docker hub or your local repository</a:t>
            </a:r>
            <a:endParaRPr b="0" i="0" sz="2000" u="none" cap="none" strike="noStrike">
              <a:solidFill>
                <a:schemeClr val="dk1"/>
              </a:solidFill>
              <a:latin typeface="Times"/>
              <a:ea typeface="Times"/>
              <a:cs typeface="Times"/>
              <a:sym typeface="Times"/>
            </a:endParaRPr>
          </a:p>
          <a:p>
            <a:pPr indent="165100" lvl="0" marL="12700" marR="45085" rtl="0" algn="l">
              <a:lnSpc>
                <a:spcPct val="90000"/>
              </a:lnSpc>
              <a:spcBef>
                <a:spcPts val="0"/>
              </a:spcBef>
              <a:spcAft>
                <a:spcPts val="0"/>
              </a:spcAft>
              <a:buClr>
                <a:schemeClr val="dk1"/>
              </a:buClr>
              <a:buSzPts val="2800"/>
              <a:buFont typeface="Arial"/>
              <a:buNone/>
            </a:pPr>
            <a:r>
              <a:t/>
            </a:r>
            <a:endParaRPr b="1" i="0" sz="2000" u="none" cap="none" strike="noStrike">
              <a:solidFill>
                <a:srgbClr val="000000"/>
              </a:solidFill>
              <a:latin typeface="Times"/>
              <a:ea typeface="Times"/>
              <a:cs typeface="Times"/>
              <a:sym typeface="Times"/>
            </a:endParaRPr>
          </a:p>
        </p:txBody>
      </p:sp>
      <p:sp>
        <p:nvSpPr>
          <p:cNvPr id="2565" name="Google Shape;2565;p96"/>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97"/>
          <p:cNvSpPr txBox="1"/>
          <p:nvPr/>
        </p:nvSpPr>
        <p:spPr>
          <a:xfrm>
            <a:off x="420449" y="95700"/>
            <a:ext cx="9893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Docker Engine</a:t>
            </a:r>
            <a:endParaRPr i="0" sz="3200" u="none" cap="none" strike="noStrike">
              <a:solidFill>
                <a:schemeClr val="accent2"/>
              </a:solidFill>
              <a:latin typeface="Raleway"/>
              <a:ea typeface="Raleway"/>
              <a:cs typeface="Raleway"/>
              <a:sym typeface="Raleway"/>
            </a:endParaRPr>
          </a:p>
        </p:txBody>
      </p:sp>
      <p:sp>
        <p:nvSpPr>
          <p:cNvPr id="2572" name="Google Shape;2572;p97"/>
          <p:cNvSpPr/>
          <p:nvPr/>
        </p:nvSpPr>
        <p:spPr>
          <a:xfrm>
            <a:off x="2206460" y="2490650"/>
            <a:ext cx="7512307" cy="206102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228600" lvl="0" marL="241300" marR="91440" rtl="0" algn="l">
              <a:lnSpc>
                <a:spcPct val="108000"/>
              </a:lnSpc>
              <a:spcBef>
                <a:spcPts val="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Docker Engine is the program that enables containers  to build shipped &amp; run.</a:t>
            </a:r>
            <a:endParaRPr b="0" i="0" sz="2000" u="none" cap="none" strike="noStrike">
              <a:solidFill>
                <a:schemeClr val="dk1"/>
              </a:solidFill>
              <a:latin typeface="Times"/>
              <a:ea typeface="Times"/>
              <a:cs typeface="Times"/>
              <a:sym typeface="Times"/>
            </a:endParaRPr>
          </a:p>
          <a:p>
            <a:pPr indent="-228600" lvl="0" marL="241300" marR="5080" rtl="0" algn="l">
              <a:lnSpc>
                <a:spcPct val="108000"/>
              </a:lnSpc>
              <a:spcBef>
                <a:spcPts val="101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Docker Engine uses Linux Kernel namespace &amp; control  group.</a:t>
            </a:r>
            <a:endParaRPr b="0" i="0" sz="2000" u="none" cap="none" strike="noStrike">
              <a:solidFill>
                <a:schemeClr val="dk1"/>
              </a:solidFill>
              <a:latin typeface="Times"/>
              <a:ea typeface="Times"/>
              <a:cs typeface="Times"/>
              <a:sym typeface="Times"/>
            </a:endParaRPr>
          </a:p>
          <a:p>
            <a:pPr indent="-228600" lvl="0" marL="241300" marR="0" rtl="0" algn="l">
              <a:lnSpc>
                <a:spcPct val="100000"/>
              </a:lnSpc>
              <a:spcBef>
                <a:spcPts val="630"/>
              </a:spcBef>
              <a:spcAft>
                <a:spcPts val="0"/>
              </a:spcAft>
              <a:buClr>
                <a:schemeClr val="dk1"/>
              </a:buClr>
              <a:buSzPts val="2800"/>
              <a:buFont typeface="Arial"/>
              <a:buChar char="•"/>
            </a:pPr>
            <a:r>
              <a:rPr b="0" i="0" lang="en-GB" sz="2000" u="none" cap="none" strike="noStrike">
                <a:solidFill>
                  <a:schemeClr val="dk1"/>
                </a:solidFill>
                <a:latin typeface="Times"/>
                <a:ea typeface="Times"/>
                <a:cs typeface="Times"/>
                <a:sym typeface="Times"/>
              </a:rPr>
              <a:t>Namespace gives us the isolated workspace.</a:t>
            </a:r>
            <a:endParaRPr b="0" i="0" sz="2000" u="none" cap="none" strike="noStrike">
              <a:solidFill>
                <a:schemeClr val="lt1"/>
              </a:solidFill>
              <a:latin typeface="Times"/>
              <a:ea typeface="Times"/>
              <a:cs typeface="Times"/>
              <a:sym typeface="Times"/>
            </a:endParaRPr>
          </a:p>
        </p:txBody>
      </p:sp>
      <p:sp>
        <p:nvSpPr>
          <p:cNvPr id="2573" name="Google Shape;2573;p97"/>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98"/>
          <p:cNvSpPr txBox="1"/>
          <p:nvPr/>
        </p:nvSpPr>
        <p:spPr>
          <a:xfrm>
            <a:off x="420448" y="108450"/>
            <a:ext cx="9857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Installing Docker &amp; Running Hello World</a:t>
            </a:r>
            <a:endParaRPr i="0" sz="3200" u="none" cap="none" strike="noStrike">
              <a:solidFill>
                <a:schemeClr val="accent2"/>
              </a:solidFill>
              <a:latin typeface="Raleway"/>
              <a:ea typeface="Raleway"/>
              <a:cs typeface="Raleway"/>
              <a:sym typeface="Raleway"/>
            </a:endParaRPr>
          </a:p>
        </p:txBody>
      </p:sp>
      <p:grpSp>
        <p:nvGrpSpPr>
          <p:cNvPr id="2580" name="Google Shape;2580;p98"/>
          <p:cNvGrpSpPr/>
          <p:nvPr/>
        </p:nvGrpSpPr>
        <p:grpSpPr>
          <a:xfrm>
            <a:off x="2339846" y="2196010"/>
            <a:ext cx="7512307" cy="2721429"/>
            <a:chOff x="2206460" y="2490650"/>
            <a:chExt cx="7512307" cy="2721429"/>
          </a:xfrm>
        </p:grpSpPr>
        <p:sp>
          <p:nvSpPr>
            <p:cNvPr id="2581" name="Google Shape;2581;p98"/>
            <p:cNvSpPr/>
            <p:nvPr/>
          </p:nvSpPr>
          <p:spPr>
            <a:xfrm>
              <a:off x="2206460" y="2490650"/>
              <a:ext cx="7512307" cy="2721429"/>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50800" lvl="0" marL="241300" marR="91440" rtl="0" algn="l">
                <a:lnSpc>
                  <a:spcPct val="108000"/>
                </a:lnSpc>
                <a:spcBef>
                  <a:spcPts val="0"/>
                </a:spcBef>
                <a:spcAft>
                  <a:spcPts val="0"/>
                </a:spcAft>
                <a:buClr>
                  <a:schemeClr val="dk1"/>
                </a:buClr>
                <a:buSzPts val="2800"/>
                <a:buFont typeface="Arial"/>
                <a:buNone/>
              </a:pPr>
              <a:r>
                <a:t/>
              </a:r>
              <a:endParaRPr b="0" i="0" sz="2000" u="none" cap="none" strike="noStrike">
                <a:solidFill>
                  <a:schemeClr val="lt1"/>
                </a:solidFill>
                <a:latin typeface="Times"/>
                <a:ea typeface="Times"/>
                <a:cs typeface="Times"/>
                <a:sym typeface="Times"/>
              </a:endParaRPr>
            </a:p>
          </p:txBody>
        </p:sp>
        <p:sp>
          <p:nvSpPr>
            <p:cNvPr id="2582" name="Google Shape;2582;p98"/>
            <p:cNvSpPr/>
            <p:nvPr/>
          </p:nvSpPr>
          <p:spPr>
            <a:xfrm>
              <a:off x="2585258" y="2934029"/>
              <a:ext cx="6096000" cy="1834669"/>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Install docker with command</a:t>
              </a:r>
              <a:endParaRPr b="0" i="0" sz="2000" u="none" cap="none" strike="noStrike">
                <a:solidFill>
                  <a:schemeClr val="dk1"/>
                </a:solidFill>
                <a:latin typeface="Times"/>
                <a:ea typeface="Times"/>
                <a:cs typeface="Times"/>
                <a:sym typeface="Times"/>
              </a:endParaRPr>
            </a:p>
            <a:p>
              <a:pPr indent="0" lvl="0" marL="488315" marR="0" rtl="0" algn="l">
                <a:lnSpc>
                  <a:spcPct val="100000"/>
                </a:lnSpc>
                <a:spcBef>
                  <a:spcPts val="210"/>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 curl -sSL https://get.docker.com/ | sh</a:t>
              </a:r>
              <a:endParaRPr b="0" i="0" sz="2000" u="none" cap="none" strike="noStrike">
                <a:solidFill>
                  <a:schemeClr val="dk1"/>
                </a:solidFill>
                <a:latin typeface="Times"/>
                <a:ea typeface="Times"/>
                <a:cs typeface="Times"/>
                <a:sym typeface="Times"/>
              </a:endParaRPr>
            </a:p>
            <a:p>
              <a:pPr indent="0" lvl="0" marL="488315" marR="0" rtl="0" algn="l">
                <a:lnSpc>
                  <a:spcPct val="100000"/>
                </a:lnSpc>
                <a:spcBef>
                  <a:spcPts val="21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a:p>
              <a:pPr indent="-476250" lvl="0" marL="488315" marR="5080" rtl="0" algn="l">
                <a:lnSpc>
                  <a:spcPct val="129000"/>
                </a:lnSpc>
                <a:spcBef>
                  <a:spcPts val="135"/>
                </a:spcBef>
                <a:spcAft>
                  <a:spcPts val="0"/>
                </a:spcAft>
                <a:buClr>
                  <a:srgbClr val="000000"/>
                </a:buClr>
                <a:buSzPts val="2000"/>
                <a:buFont typeface="Arial"/>
                <a:buNone/>
              </a:pPr>
              <a:r>
                <a:rPr b="0" i="0" lang="en-GB" sz="2000" u="none" cap="none" strike="noStrike">
                  <a:solidFill>
                    <a:schemeClr val="dk1"/>
                  </a:solidFill>
                  <a:latin typeface="Times"/>
                  <a:ea typeface="Times"/>
                  <a:cs typeface="Times"/>
                  <a:sym typeface="Times"/>
                </a:rPr>
                <a:t>Run the hello world container to test your installation  # sudo docker run hello-world</a:t>
              </a:r>
              <a:endParaRPr b="0" i="0" sz="2000" u="none" cap="none" strike="noStrike">
                <a:solidFill>
                  <a:schemeClr val="dk1"/>
                </a:solidFill>
                <a:latin typeface="Times"/>
                <a:ea typeface="Times"/>
                <a:cs typeface="Times"/>
                <a:sym typeface="Times"/>
              </a:endParaRPr>
            </a:p>
          </p:txBody>
        </p:sp>
      </p:grpSp>
      <p:sp>
        <p:nvSpPr>
          <p:cNvPr id="2583" name="Google Shape;2583;p98"/>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99"/>
          <p:cNvSpPr txBox="1"/>
          <p:nvPr/>
        </p:nvSpPr>
        <p:spPr>
          <a:xfrm>
            <a:off x="420448" y="65925"/>
            <a:ext cx="9857700" cy="769200"/>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i="0" lang="en-GB" sz="3200" u="none" cap="none" strike="noStrike">
                <a:solidFill>
                  <a:schemeClr val="accent2"/>
                </a:solidFill>
                <a:latin typeface="Raleway"/>
                <a:ea typeface="Raleway"/>
                <a:cs typeface="Raleway"/>
                <a:sym typeface="Raleway"/>
              </a:rPr>
              <a:t>Docker Components :Registry / Repository</a:t>
            </a:r>
            <a:endParaRPr i="0" sz="3200" u="none" cap="none" strike="noStrike">
              <a:solidFill>
                <a:schemeClr val="accent2"/>
              </a:solidFill>
              <a:latin typeface="Raleway"/>
              <a:ea typeface="Raleway"/>
              <a:cs typeface="Raleway"/>
              <a:sym typeface="Raleway"/>
            </a:endParaRPr>
          </a:p>
        </p:txBody>
      </p:sp>
      <p:grpSp>
        <p:nvGrpSpPr>
          <p:cNvPr id="2590" name="Google Shape;2590;p99"/>
          <p:cNvGrpSpPr/>
          <p:nvPr/>
        </p:nvGrpSpPr>
        <p:grpSpPr>
          <a:xfrm>
            <a:off x="2311351" y="1353638"/>
            <a:ext cx="7569297" cy="1606491"/>
            <a:chOff x="2167446" y="1275354"/>
            <a:chExt cx="7569297" cy="1606491"/>
          </a:xfrm>
        </p:grpSpPr>
        <p:sp>
          <p:nvSpPr>
            <p:cNvPr id="2591" name="Google Shape;2591;p99"/>
            <p:cNvSpPr/>
            <p:nvPr/>
          </p:nvSpPr>
          <p:spPr>
            <a:xfrm>
              <a:off x="2167446" y="1275354"/>
              <a:ext cx="7512307" cy="1504791"/>
            </a:xfrm>
            <a:prstGeom prst="roundRect">
              <a:avLst>
                <a:gd fmla="val 16667" name="adj"/>
              </a:avLst>
            </a:prstGeom>
            <a:solidFill>
              <a:schemeClr val="lt1"/>
            </a:solidFill>
            <a:ln cap="flat" cmpd="sng" w="12700">
              <a:solidFill>
                <a:schemeClr val="accent2"/>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50800" lvl="0" marL="241300" marR="91440" rtl="0" algn="l">
                <a:lnSpc>
                  <a:spcPct val="108000"/>
                </a:lnSpc>
                <a:spcBef>
                  <a:spcPts val="0"/>
                </a:spcBef>
                <a:spcAft>
                  <a:spcPts val="0"/>
                </a:spcAft>
                <a:buClr>
                  <a:schemeClr val="dk1"/>
                </a:buClr>
                <a:buSzPts val="2800"/>
                <a:buFont typeface="Arial"/>
                <a:buNone/>
              </a:pPr>
              <a:r>
                <a:t/>
              </a:r>
              <a:endParaRPr b="0" i="0" sz="2000" u="none" cap="none" strike="noStrike">
                <a:solidFill>
                  <a:schemeClr val="lt1"/>
                </a:solidFill>
                <a:latin typeface="Times"/>
                <a:ea typeface="Times"/>
                <a:cs typeface="Times"/>
                <a:sym typeface="Times"/>
              </a:endParaRPr>
            </a:p>
          </p:txBody>
        </p:sp>
        <p:sp>
          <p:nvSpPr>
            <p:cNvPr id="2592" name="Google Shape;2592;p99"/>
            <p:cNvSpPr/>
            <p:nvPr/>
          </p:nvSpPr>
          <p:spPr>
            <a:xfrm>
              <a:off x="2224436" y="1368097"/>
              <a:ext cx="7512307" cy="1513748"/>
            </a:xfrm>
            <a:prstGeom prst="rect">
              <a:avLst/>
            </a:prstGeom>
            <a:noFill/>
            <a:ln>
              <a:noFill/>
            </a:ln>
          </p:spPr>
          <p:txBody>
            <a:bodyPr anchorCtr="0" anchor="t" bIns="45700" lIns="91425" spcFirstLastPara="1" rIns="91425" wrap="square" tIns="45700">
              <a:spAutoFit/>
            </a:bodyPr>
            <a:lstStyle/>
            <a:p>
              <a:pPr indent="-228600" lvl="0" marL="241300" marR="0" rtl="0" algn="l">
                <a:lnSpc>
                  <a:spcPct val="100000"/>
                </a:lnSpc>
                <a:spcBef>
                  <a:spcPts val="0"/>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Where we store our image is known as registry</a:t>
              </a:r>
              <a:endParaRPr b="0" i="0" sz="2000" u="none" cap="none" strike="noStrike">
                <a:solidFill>
                  <a:schemeClr val="dk1"/>
                </a:solidFill>
                <a:latin typeface="Times"/>
                <a:ea typeface="Times"/>
                <a:cs typeface="Times"/>
                <a:sym typeface="Times"/>
              </a:endParaRPr>
            </a:p>
            <a:p>
              <a:pPr indent="-228600" lvl="0" marL="241300" marR="5080" rtl="0" algn="l">
                <a:lnSpc>
                  <a:spcPct val="108000"/>
                </a:lnSpc>
                <a:spcBef>
                  <a:spcPts val="1055"/>
                </a:spcBef>
                <a:spcAft>
                  <a:spcPts val="0"/>
                </a:spcAft>
                <a:buClr>
                  <a:schemeClr val="dk1"/>
                </a:buClr>
                <a:buSzPts val="2400"/>
                <a:buFont typeface="Arial"/>
                <a:buChar char="•"/>
              </a:pPr>
              <a:r>
                <a:rPr b="0" i="0" lang="en-GB" sz="2000" u="none" cap="none" strike="noStrike">
                  <a:solidFill>
                    <a:schemeClr val="dk1"/>
                  </a:solidFill>
                  <a:latin typeface="Times"/>
                  <a:ea typeface="Times"/>
                  <a:cs typeface="Times"/>
                  <a:sym typeface="Times"/>
                </a:rPr>
                <a:t>You can use your own registry or docker's public registry. Known  as Docker Hub</a:t>
              </a:r>
              <a:endParaRPr b="0" i="0" sz="2000" u="none" cap="none" strike="noStrike">
                <a:solidFill>
                  <a:schemeClr val="dk1"/>
                </a:solidFill>
                <a:latin typeface="Times"/>
                <a:ea typeface="Times"/>
                <a:cs typeface="Times"/>
                <a:sym typeface="Times"/>
              </a:endParaRPr>
            </a:p>
            <a:p>
              <a:pPr indent="0" lvl="0" marL="127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a:ea typeface="Times"/>
                <a:cs typeface="Times"/>
                <a:sym typeface="Times"/>
              </a:endParaRPr>
            </a:p>
          </p:txBody>
        </p:sp>
      </p:grpSp>
      <p:sp>
        <p:nvSpPr>
          <p:cNvPr id="2593" name="Google Shape;2593;p99"/>
          <p:cNvSpPr/>
          <p:nvPr/>
        </p:nvSpPr>
        <p:spPr>
          <a:xfrm>
            <a:off x="2781300" y="3238648"/>
            <a:ext cx="6629400" cy="30449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594" name="Google Shape;2594;p99"/>
          <p:cNvSpPr/>
          <p:nvPr/>
        </p:nvSpPr>
        <p:spPr>
          <a:xfrm>
            <a:off x="8801100" y="6486525"/>
            <a:ext cx="3257550" cy="2381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ersonalizado">
  <a:themeElements>
    <a:clrScheme name="Custom 12">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2022-12-22T16:29:22Z</dcterms:created>
  <dc:creator>Debashis Borgohain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635D033A1A714F5CAB60FD0500575495</vt:lpwstr>
  </property>
  <property fmtid="{D5CDD505-2E9C-101B-9397-08002B2CF9AE}" pid="3" name="KSOProductBuildVer">
    <vt:lpwstr>1033-11.2.0.11440</vt:lpwstr>
  </property>
</Properties>
</file>